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24"/>
  </p:notesMasterIdLst>
  <p:sldIdLst>
    <p:sldId id="319" r:id="rId2"/>
    <p:sldId id="320" r:id="rId3"/>
    <p:sldId id="299" r:id="rId4"/>
    <p:sldId id="336" r:id="rId5"/>
    <p:sldId id="270" r:id="rId6"/>
    <p:sldId id="326" r:id="rId7"/>
    <p:sldId id="322" r:id="rId8"/>
    <p:sldId id="323" r:id="rId9"/>
    <p:sldId id="332" r:id="rId10"/>
    <p:sldId id="328" r:id="rId11"/>
    <p:sldId id="295" r:id="rId12"/>
    <p:sldId id="329" r:id="rId13"/>
    <p:sldId id="306" r:id="rId14"/>
    <p:sldId id="333" r:id="rId15"/>
    <p:sldId id="317" r:id="rId16"/>
    <p:sldId id="334" r:id="rId17"/>
    <p:sldId id="335" r:id="rId18"/>
    <p:sldId id="309" r:id="rId19"/>
    <p:sldId id="321" r:id="rId20"/>
    <p:sldId id="324" r:id="rId21"/>
    <p:sldId id="325" r:id="rId22"/>
    <p:sldId id="32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CB568-49BC-E005-4583-8274E2C54151}" v="164" dt="2025-03-07T21:52:40.505"/>
    <p1510:client id="{1C55FC8E-0A04-A6F3-FC41-DB58F62CE425}" v="233" dt="2025-03-07T18:03:16.803"/>
    <p1510:client id="{342A98EF-9CB9-EBE4-996B-40D6B93E8E1F}" v="491" dt="2025-03-08T05:24:21.672"/>
    <p1510:client id="{5105B8B9-F6FE-9B9A-1162-A165CA1B2620}" v="1044" dt="2025-03-08T02:58:31.867"/>
    <p1510:client id="{808045AF-36A0-F933-00B9-EF47A0B33FB3}" v="348" dt="2025-03-08T04:48:21.359"/>
    <p1510:client id="{91BCA668-FE5B-FEEC-AF22-CBC7AC48C557}" v="717" dt="2025-03-06T20:21:05.339"/>
    <p1510:client id="{E47435FF-9720-0303-E7A7-A1461EB71D34}" v="615" dt="2025-03-08T04:25:26.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CC313-6149-468D-8D63-0450957C870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645E2E8-7D32-4223-9A32-39F6D989AB96}">
      <dgm:prSet/>
      <dgm:spPr/>
      <dgm:t>
        <a:bodyPr/>
        <a:lstStyle/>
        <a:p>
          <a:pPr>
            <a:lnSpc>
              <a:spcPct val="100000"/>
            </a:lnSpc>
          </a:pPr>
          <a:r>
            <a:rPr lang="en-US" b="0"/>
            <a:t>Free Scouting App</a:t>
          </a:r>
        </a:p>
      </dgm:t>
    </dgm:pt>
    <dgm:pt modelId="{49908FB2-D5F6-4792-85FA-6107FCC19E89}" type="parTrans" cxnId="{7D3287D3-C3EC-4EF6-946B-40C661D8BCA1}">
      <dgm:prSet/>
      <dgm:spPr/>
      <dgm:t>
        <a:bodyPr/>
        <a:lstStyle/>
        <a:p>
          <a:endParaRPr lang="en-US"/>
        </a:p>
      </dgm:t>
    </dgm:pt>
    <dgm:pt modelId="{3DF24768-6A54-41E8-AD02-3CD36C436439}" type="sibTrans" cxnId="{7D3287D3-C3EC-4EF6-946B-40C661D8BCA1}">
      <dgm:prSet/>
      <dgm:spPr/>
      <dgm:t>
        <a:bodyPr/>
        <a:lstStyle/>
        <a:p>
          <a:endParaRPr lang="en-US"/>
        </a:p>
      </dgm:t>
    </dgm:pt>
    <dgm:pt modelId="{A4CED86C-104B-4748-8F54-07DF86A399FE}">
      <dgm:prSet/>
      <dgm:spPr/>
      <dgm:t>
        <a:bodyPr/>
        <a:lstStyle/>
        <a:p>
          <a:pPr>
            <a:lnSpc>
              <a:spcPct val="100000"/>
            </a:lnSpc>
          </a:pPr>
          <a:r>
            <a:rPr lang="en-US" b="0"/>
            <a:t>Satellite view and boundaries</a:t>
          </a:r>
        </a:p>
      </dgm:t>
    </dgm:pt>
    <dgm:pt modelId="{CA2DFB1E-9A9D-4857-AD42-2EA67925D2B4}" type="parTrans" cxnId="{38190348-BF1D-42CF-A637-87CAD6808613}">
      <dgm:prSet/>
      <dgm:spPr/>
      <dgm:t>
        <a:bodyPr/>
        <a:lstStyle/>
        <a:p>
          <a:endParaRPr lang="en-US"/>
        </a:p>
      </dgm:t>
    </dgm:pt>
    <dgm:pt modelId="{C3F93161-AD00-4092-83FD-2876D7072581}" type="sibTrans" cxnId="{38190348-BF1D-42CF-A637-87CAD6808613}">
      <dgm:prSet/>
      <dgm:spPr/>
      <dgm:t>
        <a:bodyPr/>
        <a:lstStyle/>
        <a:p>
          <a:endParaRPr lang="en-US"/>
        </a:p>
      </dgm:t>
    </dgm:pt>
    <dgm:pt modelId="{469E4383-DFC4-41A8-AF73-B61F3E5A85C3}">
      <dgm:prSet/>
      <dgm:spPr/>
      <dgm:t>
        <a:bodyPr/>
        <a:lstStyle/>
        <a:p>
          <a:pPr>
            <a:lnSpc>
              <a:spcPct val="100000"/>
            </a:lnSpc>
          </a:pPr>
          <a:r>
            <a:rPr lang="en-US" b="0"/>
            <a:t>Uses the Normalized Difference Vegetation Index (NDVI) to locate problem areas</a:t>
          </a:r>
        </a:p>
      </dgm:t>
    </dgm:pt>
    <dgm:pt modelId="{FBBA692E-5D97-4723-BA10-5CEBD8DC5C8B}" type="parTrans" cxnId="{0CABE593-4FD2-49D7-99BD-33777A438011}">
      <dgm:prSet/>
      <dgm:spPr/>
      <dgm:t>
        <a:bodyPr/>
        <a:lstStyle/>
        <a:p>
          <a:endParaRPr lang="en-US"/>
        </a:p>
      </dgm:t>
    </dgm:pt>
    <dgm:pt modelId="{E223D069-10F7-414C-BA96-28646ED14196}" type="sibTrans" cxnId="{0CABE593-4FD2-49D7-99BD-33777A438011}">
      <dgm:prSet/>
      <dgm:spPr/>
      <dgm:t>
        <a:bodyPr/>
        <a:lstStyle/>
        <a:p>
          <a:endParaRPr lang="en-US"/>
        </a:p>
      </dgm:t>
    </dgm:pt>
    <dgm:pt modelId="{0E6DBD65-035E-4EF6-8F4F-826F93725A4E}" type="pres">
      <dgm:prSet presAssocID="{3A9CC313-6149-468D-8D63-0450957C870F}" presName="root" presStyleCnt="0">
        <dgm:presLayoutVars>
          <dgm:dir/>
          <dgm:resizeHandles val="exact"/>
        </dgm:presLayoutVars>
      </dgm:prSet>
      <dgm:spPr/>
    </dgm:pt>
    <dgm:pt modelId="{B30B4B6C-E237-48FA-A0FE-967F9697D679}" type="pres">
      <dgm:prSet presAssocID="{A645E2E8-7D32-4223-9A32-39F6D989AB96}" presName="compNode" presStyleCnt="0"/>
      <dgm:spPr/>
    </dgm:pt>
    <dgm:pt modelId="{C920970C-A544-41A2-BD3E-3A5C11180E83}" type="pres">
      <dgm:prSet presAssocID="{A645E2E8-7D32-4223-9A32-39F6D989AB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FCE76B90-E5DB-4396-BB90-24C367206448}" type="pres">
      <dgm:prSet presAssocID="{A645E2E8-7D32-4223-9A32-39F6D989AB96}" presName="spaceRect" presStyleCnt="0"/>
      <dgm:spPr/>
    </dgm:pt>
    <dgm:pt modelId="{9CD2346D-D8BC-4AB9-AEC0-CC873456FFB7}" type="pres">
      <dgm:prSet presAssocID="{A645E2E8-7D32-4223-9A32-39F6D989AB96}" presName="textRect" presStyleLbl="revTx" presStyleIdx="0" presStyleCnt="3">
        <dgm:presLayoutVars>
          <dgm:chMax val="1"/>
          <dgm:chPref val="1"/>
        </dgm:presLayoutVars>
      </dgm:prSet>
      <dgm:spPr/>
    </dgm:pt>
    <dgm:pt modelId="{F6BA2656-05FB-4A4B-B420-67129C749D60}" type="pres">
      <dgm:prSet presAssocID="{3DF24768-6A54-41E8-AD02-3CD36C436439}" presName="sibTrans" presStyleCnt="0"/>
      <dgm:spPr/>
    </dgm:pt>
    <dgm:pt modelId="{6F16390B-F29D-4B16-AFB9-B0233D9A201A}" type="pres">
      <dgm:prSet presAssocID="{A4CED86C-104B-4748-8F54-07DF86A399FE}" presName="compNode" presStyleCnt="0"/>
      <dgm:spPr/>
    </dgm:pt>
    <dgm:pt modelId="{4A55E9F0-3F87-47FB-9545-13E63A8F11A4}" type="pres">
      <dgm:prSet presAssocID="{A4CED86C-104B-4748-8F54-07DF86A399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49BD936E-667C-4750-AA07-761D03005E90}" type="pres">
      <dgm:prSet presAssocID="{A4CED86C-104B-4748-8F54-07DF86A399FE}" presName="spaceRect" presStyleCnt="0"/>
      <dgm:spPr/>
    </dgm:pt>
    <dgm:pt modelId="{A6B7BEE7-A5B4-48BA-956F-DFBC4BBB7911}" type="pres">
      <dgm:prSet presAssocID="{A4CED86C-104B-4748-8F54-07DF86A399FE}" presName="textRect" presStyleLbl="revTx" presStyleIdx="1" presStyleCnt="3">
        <dgm:presLayoutVars>
          <dgm:chMax val="1"/>
          <dgm:chPref val="1"/>
        </dgm:presLayoutVars>
      </dgm:prSet>
      <dgm:spPr/>
    </dgm:pt>
    <dgm:pt modelId="{E7FEC6D0-FF1E-4409-B620-56679C5E92D8}" type="pres">
      <dgm:prSet presAssocID="{C3F93161-AD00-4092-83FD-2876D7072581}" presName="sibTrans" presStyleCnt="0"/>
      <dgm:spPr/>
    </dgm:pt>
    <dgm:pt modelId="{20D040DF-4189-49E7-B3C5-9F2CAB7F88F3}" type="pres">
      <dgm:prSet presAssocID="{469E4383-DFC4-41A8-AF73-B61F3E5A85C3}" presName="compNode" presStyleCnt="0"/>
      <dgm:spPr/>
    </dgm:pt>
    <dgm:pt modelId="{EEAD4177-774F-4FD0-A015-BA48FD9C8360}" type="pres">
      <dgm:prSet presAssocID="{469E4383-DFC4-41A8-AF73-B61F3E5A85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D81B94FC-1640-4538-8E09-86A5BD46F806}" type="pres">
      <dgm:prSet presAssocID="{469E4383-DFC4-41A8-AF73-B61F3E5A85C3}" presName="spaceRect" presStyleCnt="0"/>
      <dgm:spPr/>
    </dgm:pt>
    <dgm:pt modelId="{8B0DFC74-A22C-489B-938C-CC107F478963}" type="pres">
      <dgm:prSet presAssocID="{469E4383-DFC4-41A8-AF73-B61F3E5A85C3}" presName="textRect" presStyleLbl="revTx" presStyleIdx="2" presStyleCnt="3">
        <dgm:presLayoutVars>
          <dgm:chMax val="1"/>
          <dgm:chPref val="1"/>
        </dgm:presLayoutVars>
      </dgm:prSet>
      <dgm:spPr/>
    </dgm:pt>
  </dgm:ptLst>
  <dgm:cxnLst>
    <dgm:cxn modelId="{4C80C70D-7027-4A09-B7BA-1BA2CAD1400C}" type="presOf" srcId="{A645E2E8-7D32-4223-9A32-39F6D989AB96}" destId="{9CD2346D-D8BC-4AB9-AEC0-CC873456FFB7}" srcOrd="0" destOrd="0" presId="urn:microsoft.com/office/officeart/2018/2/layout/IconLabelList"/>
    <dgm:cxn modelId="{38190348-BF1D-42CF-A637-87CAD6808613}" srcId="{3A9CC313-6149-468D-8D63-0450957C870F}" destId="{A4CED86C-104B-4748-8F54-07DF86A399FE}" srcOrd="1" destOrd="0" parTransId="{CA2DFB1E-9A9D-4857-AD42-2EA67925D2B4}" sibTransId="{C3F93161-AD00-4092-83FD-2876D7072581}"/>
    <dgm:cxn modelId="{CE210448-D7F4-4478-8F48-08BD944CD292}" type="presOf" srcId="{3A9CC313-6149-468D-8D63-0450957C870F}" destId="{0E6DBD65-035E-4EF6-8F4F-826F93725A4E}" srcOrd="0" destOrd="0" presId="urn:microsoft.com/office/officeart/2018/2/layout/IconLabelList"/>
    <dgm:cxn modelId="{0CABE593-4FD2-49D7-99BD-33777A438011}" srcId="{3A9CC313-6149-468D-8D63-0450957C870F}" destId="{469E4383-DFC4-41A8-AF73-B61F3E5A85C3}" srcOrd="2" destOrd="0" parTransId="{FBBA692E-5D97-4723-BA10-5CEBD8DC5C8B}" sibTransId="{E223D069-10F7-414C-BA96-28646ED14196}"/>
    <dgm:cxn modelId="{7D3287D3-C3EC-4EF6-946B-40C661D8BCA1}" srcId="{3A9CC313-6149-468D-8D63-0450957C870F}" destId="{A645E2E8-7D32-4223-9A32-39F6D989AB96}" srcOrd="0" destOrd="0" parTransId="{49908FB2-D5F6-4792-85FA-6107FCC19E89}" sibTransId="{3DF24768-6A54-41E8-AD02-3CD36C436439}"/>
    <dgm:cxn modelId="{4D581BE8-0425-4D0F-9C0F-8853ECE59A97}" type="presOf" srcId="{469E4383-DFC4-41A8-AF73-B61F3E5A85C3}" destId="{8B0DFC74-A22C-489B-938C-CC107F478963}" srcOrd="0" destOrd="0" presId="urn:microsoft.com/office/officeart/2018/2/layout/IconLabelList"/>
    <dgm:cxn modelId="{62F5DBEC-1509-4AD2-AB53-CA4297370052}" type="presOf" srcId="{A4CED86C-104B-4748-8F54-07DF86A399FE}" destId="{A6B7BEE7-A5B4-48BA-956F-DFBC4BBB7911}" srcOrd="0" destOrd="0" presId="urn:microsoft.com/office/officeart/2018/2/layout/IconLabelList"/>
    <dgm:cxn modelId="{BFD9309A-FC1E-4742-8921-C80FE5766EBF}" type="presParOf" srcId="{0E6DBD65-035E-4EF6-8F4F-826F93725A4E}" destId="{B30B4B6C-E237-48FA-A0FE-967F9697D679}" srcOrd="0" destOrd="0" presId="urn:microsoft.com/office/officeart/2018/2/layout/IconLabelList"/>
    <dgm:cxn modelId="{5B91776A-18F9-45BA-950C-BED1B35C8B91}" type="presParOf" srcId="{B30B4B6C-E237-48FA-A0FE-967F9697D679}" destId="{C920970C-A544-41A2-BD3E-3A5C11180E83}" srcOrd="0" destOrd="0" presId="urn:microsoft.com/office/officeart/2018/2/layout/IconLabelList"/>
    <dgm:cxn modelId="{5B3E3C3B-5880-4957-824E-9F7A3166CAC9}" type="presParOf" srcId="{B30B4B6C-E237-48FA-A0FE-967F9697D679}" destId="{FCE76B90-E5DB-4396-BB90-24C367206448}" srcOrd="1" destOrd="0" presId="urn:microsoft.com/office/officeart/2018/2/layout/IconLabelList"/>
    <dgm:cxn modelId="{3BE3754F-A156-44DE-80F2-5D00B1EF83AA}" type="presParOf" srcId="{B30B4B6C-E237-48FA-A0FE-967F9697D679}" destId="{9CD2346D-D8BC-4AB9-AEC0-CC873456FFB7}" srcOrd="2" destOrd="0" presId="urn:microsoft.com/office/officeart/2018/2/layout/IconLabelList"/>
    <dgm:cxn modelId="{D709B23C-4720-421E-A209-FC85B721BAF0}" type="presParOf" srcId="{0E6DBD65-035E-4EF6-8F4F-826F93725A4E}" destId="{F6BA2656-05FB-4A4B-B420-67129C749D60}" srcOrd="1" destOrd="0" presId="urn:microsoft.com/office/officeart/2018/2/layout/IconLabelList"/>
    <dgm:cxn modelId="{A6E6D86B-867E-4B75-8B84-45552F3315FE}" type="presParOf" srcId="{0E6DBD65-035E-4EF6-8F4F-826F93725A4E}" destId="{6F16390B-F29D-4B16-AFB9-B0233D9A201A}" srcOrd="2" destOrd="0" presId="urn:microsoft.com/office/officeart/2018/2/layout/IconLabelList"/>
    <dgm:cxn modelId="{10A683B6-B2E4-4DCC-B53E-C97C0BA1F911}" type="presParOf" srcId="{6F16390B-F29D-4B16-AFB9-B0233D9A201A}" destId="{4A55E9F0-3F87-47FB-9545-13E63A8F11A4}" srcOrd="0" destOrd="0" presId="urn:microsoft.com/office/officeart/2018/2/layout/IconLabelList"/>
    <dgm:cxn modelId="{EC158428-D6EE-4D3E-90E2-FD0AAA59B9BF}" type="presParOf" srcId="{6F16390B-F29D-4B16-AFB9-B0233D9A201A}" destId="{49BD936E-667C-4750-AA07-761D03005E90}" srcOrd="1" destOrd="0" presId="urn:microsoft.com/office/officeart/2018/2/layout/IconLabelList"/>
    <dgm:cxn modelId="{F804C5EE-B18E-453A-919E-085ADF9E7C7A}" type="presParOf" srcId="{6F16390B-F29D-4B16-AFB9-B0233D9A201A}" destId="{A6B7BEE7-A5B4-48BA-956F-DFBC4BBB7911}" srcOrd="2" destOrd="0" presId="urn:microsoft.com/office/officeart/2018/2/layout/IconLabelList"/>
    <dgm:cxn modelId="{D9D483A6-0D3A-4120-A829-37A9745B7780}" type="presParOf" srcId="{0E6DBD65-035E-4EF6-8F4F-826F93725A4E}" destId="{E7FEC6D0-FF1E-4409-B620-56679C5E92D8}" srcOrd="3" destOrd="0" presId="urn:microsoft.com/office/officeart/2018/2/layout/IconLabelList"/>
    <dgm:cxn modelId="{E1ED902D-AED5-4616-AC1F-1162459ECC90}" type="presParOf" srcId="{0E6DBD65-035E-4EF6-8F4F-826F93725A4E}" destId="{20D040DF-4189-49E7-B3C5-9F2CAB7F88F3}" srcOrd="4" destOrd="0" presId="urn:microsoft.com/office/officeart/2018/2/layout/IconLabelList"/>
    <dgm:cxn modelId="{0E0904CC-C9B8-45DB-9A61-545E9631B342}" type="presParOf" srcId="{20D040DF-4189-49E7-B3C5-9F2CAB7F88F3}" destId="{EEAD4177-774F-4FD0-A015-BA48FD9C8360}" srcOrd="0" destOrd="0" presId="urn:microsoft.com/office/officeart/2018/2/layout/IconLabelList"/>
    <dgm:cxn modelId="{572A4133-6463-4145-A0BF-F4FCF230D3CC}" type="presParOf" srcId="{20D040DF-4189-49E7-B3C5-9F2CAB7F88F3}" destId="{D81B94FC-1640-4538-8E09-86A5BD46F806}" srcOrd="1" destOrd="0" presId="urn:microsoft.com/office/officeart/2018/2/layout/IconLabelList"/>
    <dgm:cxn modelId="{C8EC4136-C996-4BDF-9D8E-6B01B4B732F2}" type="presParOf" srcId="{20D040DF-4189-49E7-B3C5-9F2CAB7F88F3}" destId="{8B0DFC74-A22C-489B-938C-CC107F47896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94E38-867E-4631-8FEF-1375985D1E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DD017F-A0D0-459C-816F-8070D9829B4E}">
      <dgm:prSet/>
      <dgm:spPr/>
      <dgm:t>
        <a:bodyPr/>
        <a:lstStyle/>
        <a:p>
          <a:pPr>
            <a:lnSpc>
              <a:spcPct val="100000"/>
            </a:lnSpc>
          </a:pPr>
          <a:r>
            <a:rPr lang="en-US"/>
            <a:t>Livestock Management Software</a:t>
          </a:r>
        </a:p>
      </dgm:t>
    </dgm:pt>
    <dgm:pt modelId="{48884402-1BEC-4F6C-B7A0-3210069521B3}" type="parTrans" cxnId="{CC04F79F-BBD3-4454-9247-08247F13A54B}">
      <dgm:prSet/>
      <dgm:spPr/>
      <dgm:t>
        <a:bodyPr/>
        <a:lstStyle/>
        <a:p>
          <a:endParaRPr lang="en-US"/>
        </a:p>
      </dgm:t>
    </dgm:pt>
    <dgm:pt modelId="{F8E0958E-9E83-44DC-96AA-A75501A97604}" type="sibTrans" cxnId="{CC04F79F-BBD3-4454-9247-08247F13A54B}">
      <dgm:prSet/>
      <dgm:spPr/>
      <dgm:t>
        <a:bodyPr/>
        <a:lstStyle/>
        <a:p>
          <a:endParaRPr lang="en-US"/>
        </a:p>
      </dgm:t>
    </dgm:pt>
    <dgm:pt modelId="{0DE582F0-4C4F-445F-9737-0FFC4057C6D6}">
      <dgm:prSet/>
      <dgm:spPr/>
      <dgm:t>
        <a:bodyPr/>
        <a:lstStyle/>
        <a:p>
          <a:pPr>
            <a:lnSpc>
              <a:spcPct val="100000"/>
            </a:lnSpc>
          </a:pPr>
          <a:r>
            <a:rPr lang="en-US"/>
            <a:t>Track livestock numbers and movement records on an interactive map</a:t>
          </a:r>
        </a:p>
      </dgm:t>
    </dgm:pt>
    <dgm:pt modelId="{1D729A66-7BD8-414E-B5FE-DBB2D863F31D}" type="parTrans" cxnId="{78463890-DE69-453A-A5F0-22EBFDD301BC}">
      <dgm:prSet/>
      <dgm:spPr/>
      <dgm:t>
        <a:bodyPr/>
        <a:lstStyle/>
        <a:p>
          <a:endParaRPr lang="en-US"/>
        </a:p>
      </dgm:t>
    </dgm:pt>
    <dgm:pt modelId="{9F950626-306A-4ABB-A8D7-FE148AA85AC6}" type="sibTrans" cxnId="{78463890-DE69-453A-A5F0-22EBFDD301BC}">
      <dgm:prSet/>
      <dgm:spPr/>
      <dgm:t>
        <a:bodyPr/>
        <a:lstStyle/>
        <a:p>
          <a:endParaRPr lang="en-US"/>
        </a:p>
      </dgm:t>
    </dgm:pt>
    <dgm:pt modelId="{B2C50087-2591-464B-A248-6A643943B3D1}">
      <dgm:prSet/>
      <dgm:spPr/>
      <dgm:t>
        <a:bodyPr/>
        <a:lstStyle/>
        <a:p>
          <a:pPr>
            <a:lnSpc>
              <a:spcPct val="100000"/>
            </a:lnSpc>
          </a:pPr>
          <a:r>
            <a:rPr lang="en-US"/>
            <a:t>Built-in record keeping for inventory, treatments, feed, etc.</a:t>
          </a:r>
        </a:p>
      </dgm:t>
    </dgm:pt>
    <dgm:pt modelId="{233C62FB-DE5B-47A9-B2E4-8BCC64743E13}" type="parTrans" cxnId="{6310E18E-BA2F-4413-9AD8-D92F8DA87A62}">
      <dgm:prSet/>
      <dgm:spPr/>
      <dgm:t>
        <a:bodyPr/>
        <a:lstStyle/>
        <a:p>
          <a:endParaRPr lang="en-US"/>
        </a:p>
      </dgm:t>
    </dgm:pt>
    <dgm:pt modelId="{92656777-AE94-42A7-87B6-B424D7C4C6D8}" type="sibTrans" cxnId="{6310E18E-BA2F-4413-9AD8-D92F8DA87A62}">
      <dgm:prSet/>
      <dgm:spPr/>
      <dgm:t>
        <a:bodyPr/>
        <a:lstStyle/>
        <a:p>
          <a:endParaRPr lang="en-US"/>
        </a:p>
      </dgm:t>
    </dgm:pt>
    <dgm:pt modelId="{1A36287C-7DA1-4E60-8F00-28190C9CB528}">
      <dgm:prSet/>
      <dgm:spPr/>
      <dgm:t>
        <a:bodyPr/>
        <a:lstStyle/>
        <a:p>
          <a:pPr>
            <a:lnSpc>
              <a:spcPct val="100000"/>
            </a:lnSpc>
          </a:pPr>
          <a:r>
            <a:rPr lang="en-US"/>
            <a:t>Connects to Bluetooth devices like RFID tags, scales, smart water tanks, smart rain gauges, etc.</a:t>
          </a:r>
        </a:p>
      </dgm:t>
    </dgm:pt>
    <dgm:pt modelId="{4520E8B4-3B5E-4E95-80B2-7509FC673909}" type="parTrans" cxnId="{318319C7-2E68-422A-80ED-50D5FB832310}">
      <dgm:prSet/>
      <dgm:spPr/>
      <dgm:t>
        <a:bodyPr/>
        <a:lstStyle/>
        <a:p>
          <a:endParaRPr lang="en-US"/>
        </a:p>
      </dgm:t>
    </dgm:pt>
    <dgm:pt modelId="{B06D9B6B-DD96-4AB5-87E5-D7A9067ECF91}" type="sibTrans" cxnId="{318319C7-2E68-422A-80ED-50D5FB832310}">
      <dgm:prSet/>
      <dgm:spPr/>
      <dgm:t>
        <a:bodyPr/>
        <a:lstStyle/>
        <a:p>
          <a:endParaRPr lang="en-US"/>
        </a:p>
      </dgm:t>
    </dgm:pt>
    <dgm:pt modelId="{5703F06D-DCBD-40B9-AE23-65155E64D9DB}" type="pres">
      <dgm:prSet presAssocID="{30094E38-867E-4631-8FEF-1375985D1E18}" presName="root" presStyleCnt="0">
        <dgm:presLayoutVars>
          <dgm:dir/>
          <dgm:resizeHandles val="exact"/>
        </dgm:presLayoutVars>
      </dgm:prSet>
      <dgm:spPr/>
    </dgm:pt>
    <dgm:pt modelId="{52CED135-0680-4692-976F-1761A7AB8A95}" type="pres">
      <dgm:prSet presAssocID="{95DD017F-A0D0-459C-816F-8070D9829B4E}" presName="compNode" presStyleCnt="0"/>
      <dgm:spPr/>
    </dgm:pt>
    <dgm:pt modelId="{F20296B5-1342-4D25-A0BA-AABB7126016D}" type="pres">
      <dgm:prSet presAssocID="{95DD017F-A0D0-459C-816F-8070D9829B4E}" presName="bgRect" presStyleLbl="bgShp" presStyleIdx="0" presStyleCnt="4"/>
      <dgm:spPr/>
    </dgm:pt>
    <dgm:pt modelId="{1CF861E7-A05F-437B-85A4-4F27A134608B}" type="pres">
      <dgm:prSet presAssocID="{95DD017F-A0D0-459C-816F-8070D9829B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9F28603-0A76-416E-B040-058E3134422A}" type="pres">
      <dgm:prSet presAssocID="{95DD017F-A0D0-459C-816F-8070D9829B4E}" presName="spaceRect" presStyleCnt="0"/>
      <dgm:spPr/>
    </dgm:pt>
    <dgm:pt modelId="{7ACAD947-A3A4-45F7-B34C-0184B988E949}" type="pres">
      <dgm:prSet presAssocID="{95DD017F-A0D0-459C-816F-8070D9829B4E}" presName="parTx" presStyleLbl="revTx" presStyleIdx="0" presStyleCnt="4">
        <dgm:presLayoutVars>
          <dgm:chMax val="0"/>
          <dgm:chPref val="0"/>
        </dgm:presLayoutVars>
      </dgm:prSet>
      <dgm:spPr/>
    </dgm:pt>
    <dgm:pt modelId="{C2E5BBD5-E0A9-4997-A505-DF90C3804D43}" type="pres">
      <dgm:prSet presAssocID="{F8E0958E-9E83-44DC-96AA-A75501A97604}" presName="sibTrans" presStyleCnt="0"/>
      <dgm:spPr/>
    </dgm:pt>
    <dgm:pt modelId="{F6675CD9-36BA-4002-A049-490E1398E591}" type="pres">
      <dgm:prSet presAssocID="{0DE582F0-4C4F-445F-9737-0FFC4057C6D6}" presName="compNode" presStyleCnt="0"/>
      <dgm:spPr/>
    </dgm:pt>
    <dgm:pt modelId="{5EDEC150-B78E-47E5-B533-6B7E9AA2F6BA}" type="pres">
      <dgm:prSet presAssocID="{0DE582F0-4C4F-445F-9737-0FFC4057C6D6}" presName="bgRect" presStyleLbl="bgShp" presStyleIdx="1" presStyleCnt="4"/>
      <dgm:spPr/>
    </dgm:pt>
    <dgm:pt modelId="{2C08F26D-7A68-4A02-8D31-D37A0F794A7A}" type="pres">
      <dgm:prSet presAssocID="{0DE582F0-4C4F-445F-9737-0FFC4057C6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1F25BE50-C654-4DBF-9A0C-768697670BF5}" type="pres">
      <dgm:prSet presAssocID="{0DE582F0-4C4F-445F-9737-0FFC4057C6D6}" presName="spaceRect" presStyleCnt="0"/>
      <dgm:spPr/>
    </dgm:pt>
    <dgm:pt modelId="{391EC47A-6389-4080-86F7-AD59828686D4}" type="pres">
      <dgm:prSet presAssocID="{0DE582F0-4C4F-445F-9737-0FFC4057C6D6}" presName="parTx" presStyleLbl="revTx" presStyleIdx="1" presStyleCnt="4">
        <dgm:presLayoutVars>
          <dgm:chMax val="0"/>
          <dgm:chPref val="0"/>
        </dgm:presLayoutVars>
      </dgm:prSet>
      <dgm:spPr/>
    </dgm:pt>
    <dgm:pt modelId="{1C8F0991-3B76-4CB7-BF0C-BAA709DC786E}" type="pres">
      <dgm:prSet presAssocID="{9F950626-306A-4ABB-A8D7-FE148AA85AC6}" presName="sibTrans" presStyleCnt="0"/>
      <dgm:spPr/>
    </dgm:pt>
    <dgm:pt modelId="{605C8128-3DCB-440E-9BCB-4E402F4B1A7E}" type="pres">
      <dgm:prSet presAssocID="{B2C50087-2591-464B-A248-6A643943B3D1}" presName="compNode" presStyleCnt="0"/>
      <dgm:spPr/>
    </dgm:pt>
    <dgm:pt modelId="{6BEB5BD7-8D22-484E-BE5A-3BBEB556231C}" type="pres">
      <dgm:prSet presAssocID="{B2C50087-2591-464B-A248-6A643943B3D1}" presName="bgRect" presStyleLbl="bgShp" presStyleIdx="2" presStyleCnt="4"/>
      <dgm:spPr/>
    </dgm:pt>
    <dgm:pt modelId="{E82C0EEB-AE02-465E-B781-9D5388C10619}" type="pres">
      <dgm:prSet presAssocID="{B2C50087-2591-464B-A248-6A643943B3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D628B19-5A3E-409F-8339-931638B28714}" type="pres">
      <dgm:prSet presAssocID="{B2C50087-2591-464B-A248-6A643943B3D1}" presName="spaceRect" presStyleCnt="0"/>
      <dgm:spPr/>
    </dgm:pt>
    <dgm:pt modelId="{F3B1AD6B-5794-40F5-8677-A88043BF87D1}" type="pres">
      <dgm:prSet presAssocID="{B2C50087-2591-464B-A248-6A643943B3D1}" presName="parTx" presStyleLbl="revTx" presStyleIdx="2" presStyleCnt="4">
        <dgm:presLayoutVars>
          <dgm:chMax val="0"/>
          <dgm:chPref val="0"/>
        </dgm:presLayoutVars>
      </dgm:prSet>
      <dgm:spPr/>
    </dgm:pt>
    <dgm:pt modelId="{7B2DE329-9F99-41DB-97F9-12520700F705}" type="pres">
      <dgm:prSet presAssocID="{92656777-AE94-42A7-87B6-B424D7C4C6D8}" presName="sibTrans" presStyleCnt="0"/>
      <dgm:spPr/>
    </dgm:pt>
    <dgm:pt modelId="{AF98E125-A128-49E6-A363-0FC99E227F2C}" type="pres">
      <dgm:prSet presAssocID="{1A36287C-7DA1-4E60-8F00-28190C9CB528}" presName="compNode" presStyleCnt="0"/>
      <dgm:spPr/>
    </dgm:pt>
    <dgm:pt modelId="{53F1391F-66A3-40CE-A816-C8DF7602497E}" type="pres">
      <dgm:prSet presAssocID="{1A36287C-7DA1-4E60-8F00-28190C9CB528}" presName="bgRect" presStyleLbl="bgShp" presStyleIdx="3" presStyleCnt="4"/>
      <dgm:spPr/>
    </dgm:pt>
    <dgm:pt modelId="{B4E2CAA7-C3CE-44D7-9BFF-004BD3F269AA}" type="pres">
      <dgm:prSet presAssocID="{1A36287C-7DA1-4E60-8F00-28190C9CB5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pt>
    <dgm:pt modelId="{C6777FBD-BB60-4A1B-8366-4F20ED10D700}" type="pres">
      <dgm:prSet presAssocID="{1A36287C-7DA1-4E60-8F00-28190C9CB528}" presName="spaceRect" presStyleCnt="0"/>
      <dgm:spPr/>
    </dgm:pt>
    <dgm:pt modelId="{4EBD9F2A-AFD0-44E2-94A5-3EE49C497177}" type="pres">
      <dgm:prSet presAssocID="{1A36287C-7DA1-4E60-8F00-28190C9CB528}" presName="parTx" presStyleLbl="revTx" presStyleIdx="3" presStyleCnt="4">
        <dgm:presLayoutVars>
          <dgm:chMax val="0"/>
          <dgm:chPref val="0"/>
        </dgm:presLayoutVars>
      </dgm:prSet>
      <dgm:spPr/>
    </dgm:pt>
  </dgm:ptLst>
  <dgm:cxnLst>
    <dgm:cxn modelId="{F92DAD10-0635-4A5C-9979-FCE14651DEE0}" type="presOf" srcId="{95DD017F-A0D0-459C-816F-8070D9829B4E}" destId="{7ACAD947-A3A4-45F7-B34C-0184B988E949}" srcOrd="0" destOrd="0" presId="urn:microsoft.com/office/officeart/2018/2/layout/IconVerticalSolidList"/>
    <dgm:cxn modelId="{3D6B1460-8832-41B6-AA16-3D34981F7931}" type="presOf" srcId="{1A36287C-7DA1-4E60-8F00-28190C9CB528}" destId="{4EBD9F2A-AFD0-44E2-94A5-3EE49C497177}" srcOrd="0" destOrd="0" presId="urn:microsoft.com/office/officeart/2018/2/layout/IconVerticalSolidList"/>
    <dgm:cxn modelId="{CF85A38A-C5EE-47CD-A7C5-6D5FACD2F474}" type="presOf" srcId="{30094E38-867E-4631-8FEF-1375985D1E18}" destId="{5703F06D-DCBD-40B9-AE23-65155E64D9DB}" srcOrd="0" destOrd="0" presId="urn:microsoft.com/office/officeart/2018/2/layout/IconVerticalSolidList"/>
    <dgm:cxn modelId="{6310E18E-BA2F-4413-9AD8-D92F8DA87A62}" srcId="{30094E38-867E-4631-8FEF-1375985D1E18}" destId="{B2C50087-2591-464B-A248-6A643943B3D1}" srcOrd="2" destOrd="0" parTransId="{233C62FB-DE5B-47A9-B2E4-8BCC64743E13}" sibTransId="{92656777-AE94-42A7-87B6-B424D7C4C6D8}"/>
    <dgm:cxn modelId="{3F46568F-82B7-4EF4-B5F7-21EC6A800841}" type="presOf" srcId="{B2C50087-2591-464B-A248-6A643943B3D1}" destId="{F3B1AD6B-5794-40F5-8677-A88043BF87D1}" srcOrd="0" destOrd="0" presId="urn:microsoft.com/office/officeart/2018/2/layout/IconVerticalSolidList"/>
    <dgm:cxn modelId="{78463890-DE69-453A-A5F0-22EBFDD301BC}" srcId="{30094E38-867E-4631-8FEF-1375985D1E18}" destId="{0DE582F0-4C4F-445F-9737-0FFC4057C6D6}" srcOrd="1" destOrd="0" parTransId="{1D729A66-7BD8-414E-B5FE-DBB2D863F31D}" sibTransId="{9F950626-306A-4ABB-A8D7-FE148AA85AC6}"/>
    <dgm:cxn modelId="{CC04F79F-BBD3-4454-9247-08247F13A54B}" srcId="{30094E38-867E-4631-8FEF-1375985D1E18}" destId="{95DD017F-A0D0-459C-816F-8070D9829B4E}" srcOrd="0" destOrd="0" parTransId="{48884402-1BEC-4F6C-B7A0-3210069521B3}" sibTransId="{F8E0958E-9E83-44DC-96AA-A75501A97604}"/>
    <dgm:cxn modelId="{318319C7-2E68-422A-80ED-50D5FB832310}" srcId="{30094E38-867E-4631-8FEF-1375985D1E18}" destId="{1A36287C-7DA1-4E60-8F00-28190C9CB528}" srcOrd="3" destOrd="0" parTransId="{4520E8B4-3B5E-4E95-80B2-7509FC673909}" sibTransId="{B06D9B6B-DD96-4AB5-87E5-D7A9067ECF91}"/>
    <dgm:cxn modelId="{C077E0D8-C1E8-486C-923E-B6443A9F8F71}" type="presOf" srcId="{0DE582F0-4C4F-445F-9737-0FFC4057C6D6}" destId="{391EC47A-6389-4080-86F7-AD59828686D4}" srcOrd="0" destOrd="0" presId="urn:microsoft.com/office/officeart/2018/2/layout/IconVerticalSolidList"/>
    <dgm:cxn modelId="{B65837FD-773A-4A7D-BF8F-671AFACE54AA}" type="presParOf" srcId="{5703F06D-DCBD-40B9-AE23-65155E64D9DB}" destId="{52CED135-0680-4692-976F-1761A7AB8A95}" srcOrd="0" destOrd="0" presId="urn:microsoft.com/office/officeart/2018/2/layout/IconVerticalSolidList"/>
    <dgm:cxn modelId="{7AC31AFD-559A-4D50-84A4-53FEA1EC8111}" type="presParOf" srcId="{52CED135-0680-4692-976F-1761A7AB8A95}" destId="{F20296B5-1342-4D25-A0BA-AABB7126016D}" srcOrd="0" destOrd="0" presId="urn:microsoft.com/office/officeart/2018/2/layout/IconVerticalSolidList"/>
    <dgm:cxn modelId="{9A40C752-7B3E-4632-9720-15ECA0D5C0BC}" type="presParOf" srcId="{52CED135-0680-4692-976F-1761A7AB8A95}" destId="{1CF861E7-A05F-437B-85A4-4F27A134608B}" srcOrd="1" destOrd="0" presId="urn:microsoft.com/office/officeart/2018/2/layout/IconVerticalSolidList"/>
    <dgm:cxn modelId="{9E29B05B-E79C-4BCD-A836-3A31EBBE75FA}" type="presParOf" srcId="{52CED135-0680-4692-976F-1761A7AB8A95}" destId="{E9F28603-0A76-416E-B040-058E3134422A}" srcOrd="2" destOrd="0" presId="urn:microsoft.com/office/officeart/2018/2/layout/IconVerticalSolidList"/>
    <dgm:cxn modelId="{F83C5BC8-5A62-46A0-9504-53955202A957}" type="presParOf" srcId="{52CED135-0680-4692-976F-1761A7AB8A95}" destId="{7ACAD947-A3A4-45F7-B34C-0184B988E949}" srcOrd="3" destOrd="0" presId="urn:microsoft.com/office/officeart/2018/2/layout/IconVerticalSolidList"/>
    <dgm:cxn modelId="{9B3722FF-8242-4653-96B3-7315ECFF2A08}" type="presParOf" srcId="{5703F06D-DCBD-40B9-AE23-65155E64D9DB}" destId="{C2E5BBD5-E0A9-4997-A505-DF90C3804D43}" srcOrd="1" destOrd="0" presId="urn:microsoft.com/office/officeart/2018/2/layout/IconVerticalSolidList"/>
    <dgm:cxn modelId="{7D5354EC-83E9-419D-AFB0-53CE9B356643}" type="presParOf" srcId="{5703F06D-DCBD-40B9-AE23-65155E64D9DB}" destId="{F6675CD9-36BA-4002-A049-490E1398E591}" srcOrd="2" destOrd="0" presId="urn:microsoft.com/office/officeart/2018/2/layout/IconVerticalSolidList"/>
    <dgm:cxn modelId="{BD663BD3-359F-4E78-B114-951D59A7B99D}" type="presParOf" srcId="{F6675CD9-36BA-4002-A049-490E1398E591}" destId="{5EDEC150-B78E-47E5-B533-6B7E9AA2F6BA}" srcOrd="0" destOrd="0" presId="urn:microsoft.com/office/officeart/2018/2/layout/IconVerticalSolidList"/>
    <dgm:cxn modelId="{CCEE239B-CAB0-4C39-A681-53BD0C9290EB}" type="presParOf" srcId="{F6675CD9-36BA-4002-A049-490E1398E591}" destId="{2C08F26D-7A68-4A02-8D31-D37A0F794A7A}" srcOrd="1" destOrd="0" presId="urn:microsoft.com/office/officeart/2018/2/layout/IconVerticalSolidList"/>
    <dgm:cxn modelId="{FC867EA2-BB57-43E0-93B9-72F98E51CD14}" type="presParOf" srcId="{F6675CD9-36BA-4002-A049-490E1398E591}" destId="{1F25BE50-C654-4DBF-9A0C-768697670BF5}" srcOrd="2" destOrd="0" presId="urn:microsoft.com/office/officeart/2018/2/layout/IconVerticalSolidList"/>
    <dgm:cxn modelId="{17783F85-6012-4568-9446-FF6E8B8ADA32}" type="presParOf" srcId="{F6675CD9-36BA-4002-A049-490E1398E591}" destId="{391EC47A-6389-4080-86F7-AD59828686D4}" srcOrd="3" destOrd="0" presId="urn:microsoft.com/office/officeart/2018/2/layout/IconVerticalSolidList"/>
    <dgm:cxn modelId="{0AB27B4A-0340-419F-B206-CBC85CD0D9EC}" type="presParOf" srcId="{5703F06D-DCBD-40B9-AE23-65155E64D9DB}" destId="{1C8F0991-3B76-4CB7-BF0C-BAA709DC786E}" srcOrd="3" destOrd="0" presId="urn:microsoft.com/office/officeart/2018/2/layout/IconVerticalSolidList"/>
    <dgm:cxn modelId="{16743F3E-FE4C-4BCE-9F83-C15133B1E537}" type="presParOf" srcId="{5703F06D-DCBD-40B9-AE23-65155E64D9DB}" destId="{605C8128-3DCB-440E-9BCB-4E402F4B1A7E}" srcOrd="4" destOrd="0" presId="urn:microsoft.com/office/officeart/2018/2/layout/IconVerticalSolidList"/>
    <dgm:cxn modelId="{AF4EE4D4-D06C-4E89-A84D-52E49E3147D5}" type="presParOf" srcId="{605C8128-3DCB-440E-9BCB-4E402F4B1A7E}" destId="{6BEB5BD7-8D22-484E-BE5A-3BBEB556231C}" srcOrd="0" destOrd="0" presId="urn:microsoft.com/office/officeart/2018/2/layout/IconVerticalSolidList"/>
    <dgm:cxn modelId="{DA88E2C8-6EE9-4FEA-8688-4A0B27D3F431}" type="presParOf" srcId="{605C8128-3DCB-440E-9BCB-4E402F4B1A7E}" destId="{E82C0EEB-AE02-465E-B781-9D5388C10619}" srcOrd="1" destOrd="0" presId="urn:microsoft.com/office/officeart/2018/2/layout/IconVerticalSolidList"/>
    <dgm:cxn modelId="{978177B1-5D13-4F0A-8AE8-98FB0475FC12}" type="presParOf" srcId="{605C8128-3DCB-440E-9BCB-4E402F4B1A7E}" destId="{8D628B19-5A3E-409F-8339-931638B28714}" srcOrd="2" destOrd="0" presId="urn:microsoft.com/office/officeart/2018/2/layout/IconVerticalSolidList"/>
    <dgm:cxn modelId="{1AC08EE5-4CA1-48A0-ABAA-ABB4330DC134}" type="presParOf" srcId="{605C8128-3DCB-440E-9BCB-4E402F4B1A7E}" destId="{F3B1AD6B-5794-40F5-8677-A88043BF87D1}" srcOrd="3" destOrd="0" presId="urn:microsoft.com/office/officeart/2018/2/layout/IconVerticalSolidList"/>
    <dgm:cxn modelId="{E4566147-AFEA-4AAC-8846-8B9955941B03}" type="presParOf" srcId="{5703F06D-DCBD-40B9-AE23-65155E64D9DB}" destId="{7B2DE329-9F99-41DB-97F9-12520700F705}" srcOrd="5" destOrd="0" presId="urn:microsoft.com/office/officeart/2018/2/layout/IconVerticalSolidList"/>
    <dgm:cxn modelId="{702A0D29-AB2C-4350-AD5A-4E0E9D104A0B}" type="presParOf" srcId="{5703F06D-DCBD-40B9-AE23-65155E64D9DB}" destId="{AF98E125-A128-49E6-A363-0FC99E227F2C}" srcOrd="6" destOrd="0" presId="urn:microsoft.com/office/officeart/2018/2/layout/IconVerticalSolidList"/>
    <dgm:cxn modelId="{D3407CA0-3E6D-46AF-829C-1F247D3F2373}" type="presParOf" srcId="{AF98E125-A128-49E6-A363-0FC99E227F2C}" destId="{53F1391F-66A3-40CE-A816-C8DF7602497E}" srcOrd="0" destOrd="0" presId="urn:microsoft.com/office/officeart/2018/2/layout/IconVerticalSolidList"/>
    <dgm:cxn modelId="{FEBF7D23-E53E-45B4-82D3-32476DD5D8A5}" type="presParOf" srcId="{AF98E125-A128-49E6-A363-0FC99E227F2C}" destId="{B4E2CAA7-C3CE-44D7-9BFF-004BD3F269AA}" srcOrd="1" destOrd="0" presId="urn:microsoft.com/office/officeart/2018/2/layout/IconVerticalSolidList"/>
    <dgm:cxn modelId="{0187287C-8362-481A-B323-46D8DC4C1654}" type="presParOf" srcId="{AF98E125-A128-49E6-A363-0FC99E227F2C}" destId="{C6777FBD-BB60-4A1B-8366-4F20ED10D700}" srcOrd="2" destOrd="0" presId="urn:microsoft.com/office/officeart/2018/2/layout/IconVerticalSolidList"/>
    <dgm:cxn modelId="{CB7987D0-9793-4FC6-9E23-B9D8EE90C8B9}" type="presParOf" srcId="{AF98E125-A128-49E6-A363-0FC99E227F2C}" destId="{4EBD9F2A-AFD0-44E2-94A5-3EE49C49717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28C07C-25C8-495F-A707-DEC92FED005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232283E-9E11-46AC-B62B-66B9F6EF411A}">
      <dgm:prSet phldrT="[Text]" phldr="0"/>
      <dgm:spPr/>
      <dgm:t>
        <a:bodyPr/>
        <a:lstStyle/>
        <a:p>
          <a:pPr>
            <a:lnSpc>
              <a:spcPct val="100000"/>
            </a:lnSpc>
          </a:pPr>
          <a:r>
            <a:rPr lang="en-US">
              <a:solidFill>
                <a:schemeClr val="tx1"/>
              </a:solidFill>
              <a:latin typeface="Corbel"/>
              <a:ea typeface="Calibri"/>
              <a:cs typeface="Calibri"/>
            </a:rPr>
            <a:t>Alternative Access</a:t>
          </a:r>
        </a:p>
      </dgm:t>
    </dgm:pt>
    <dgm:pt modelId="{99442967-850D-493F-B0B4-98391FBD4CC6}" type="parTrans" cxnId="{8646049E-5DDD-4F26-8218-EA7BA33C7EA9}">
      <dgm:prSet/>
      <dgm:spPr/>
      <dgm:t>
        <a:bodyPr/>
        <a:lstStyle/>
        <a:p>
          <a:endParaRPr lang="en-US"/>
        </a:p>
      </dgm:t>
    </dgm:pt>
    <dgm:pt modelId="{4C84FA4E-86D9-463A-BB47-98300C785E6E}" type="sibTrans" cxnId="{8646049E-5DDD-4F26-8218-EA7BA33C7EA9}">
      <dgm:prSet/>
      <dgm:spPr/>
      <dgm:t>
        <a:bodyPr/>
        <a:lstStyle/>
        <a:p>
          <a:pPr>
            <a:lnSpc>
              <a:spcPct val="100000"/>
            </a:lnSpc>
          </a:pPr>
          <a:endParaRPr lang="en-US"/>
        </a:p>
      </dgm:t>
    </dgm:pt>
    <dgm:pt modelId="{3F391704-1570-4084-80E9-4D3E7E97339D}">
      <dgm:prSet phldrT="[Text]" phldr="0"/>
      <dgm:spPr/>
      <dgm:t>
        <a:bodyPr/>
        <a:lstStyle/>
        <a:p>
          <a:pPr>
            <a:lnSpc>
              <a:spcPct val="100000"/>
            </a:lnSpc>
          </a:pPr>
          <a:r>
            <a:rPr lang="en-US">
              <a:solidFill>
                <a:schemeClr val="tx1"/>
              </a:solidFill>
              <a:latin typeface="Corbel"/>
              <a:ea typeface="Calibri"/>
              <a:cs typeface="Calibri"/>
            </a:rPr>
            <a:t>Medical Monitoring</a:t>
          </a:r>
          <a:endParaRPr lang="en-US">
            <a:solidFill>
              <a:schemeClr val="tx1"/>
            </a:solidFill>
            <a:latin typeface="Corbel"/>
          </a:endParaRPr>
        </a:p>
      </dgm:t>
    </dgm:pt>
    <dgm:pt modelId="{FE524911-C3DA-4E64-BCFB-012473F03DBD}" type="parTrans" cxnId="{41C8A0CA-FE6B-4939-A621-30900737E234}">
      <dgm:prSet/>
      <dgm:spPr/>
      <dgm:t>
        <a:bodyPr/>
        <a:lstStyle/>
        <a:p>
          <a:endParaRPr lang="en-US"/>
        </a:p>
      </dgm:t>
    </dgm:pt>
    <dgm:pt modelId="{D0630DE2-CDD8-40D7-ADFD-65FA2C6EE528}" type="sibTrans" cxnId="{41C8A0CA-FE6B-4939-A621-30900737E234}">
      <dgm:prSet/>
      <dgm:spPr/>
      <dgm:t>
        <a:bodyPr/>
        <a:lstStyle/>
        <a:p>
          <a:endParaRPr lang="en-US"/>
        </a:p>
      </dgm:t>
    </dgm:pt>
    <dgm:pt modelId="{C50C0785-C13A-40B8-A06E-1C8B5B9D167E}">
      <dgm:prSet phldr="0"/>
      <dgm:spPr/>
      <dgm:t>
        <a:bodyPr/>
        <a:lstStyle/>
        <a:p>
          <a:pPr>
            <a:lnSpc>
              <a:spcPct val="100000"/>
            </a:lnSpc>
          </a:pPr>
          <a:r>
            <a:rPr lang="en-US" b="0">
              <a:solidFill>
                <a:schemeClr val="tx1"/>
              </a:solidFill>
              <a:latin typeface="Corbel"/>
              <a:ea typeface="Calibri"/>
              <a:cs typeface="Segoe UI"/>
            </a:rPr>
            <a:t>Vision Support</a:t>
          </a:r>
        </a:p>
      </dgm:t>
    </dgm:pt>
    <dgm:pt modelId="{D9971A8B-F5C2-4A4E-AF4F-9B23E5392BF4}" type="parTrans" cxnId="{C7AD446A-6E25-4D7E-ADDA-9FF7C6A33C5B}">
      <dgm:prSet/>
      <dgm:spPr/>
    </dgm:pt>
    <dgm:pt modelId="{2CEA8975-8544-4F5E-93BC-1B5C1B3AD0DE}" type="sibTrans" cxnId="{C7AD446A-6E25-4D7E-ADDA-9FF7C6A33C5B}">
      <dgm:prSet/>
      <dgm:spPr/>
      <dgm:t>
        <a:bodyPr/>
        <a:lstStyle/>
        <a:p>
          <a:pPr>
            <a:lnSpc>
              <a:spcPct val="100000"/>
            </a:lnSpc>
          </a:pPr>
          <a:endParaRPr lang="en-US"/>
        </a:p>
      </dgm:t>
    </dgm:pt>
    <dgm:pt modelId="{AF4C169D-8423-48B3-B6DC-AB89D12DC560}">
      <dgm:prSet phldr="0"/>
      <dgm:spPr/>
      <dgm:t>
        <a:bodyPr/>
        <a:lstStyle/>
        <a:p>
          <a:pPr>
            <a:lnSpc>
              <a:spcPct val="100000"/>
            </a:lnSpc>
          </a:pPr>
          <a:r>
            <a:rPr lang="en-US">
              <a:solidFill>
                <a:schemeClr val="tx1"/>
              </a:solidFill>
              <a:latin typeface="Corbel"/>
              <a:ea typeface="Calibri"/>
              <a:cs typeface="Calibri"/>
            </a:rPr>
            <a:t>Hearing Assistance</a:t>
          </a:r>
        </a:p>
      </dgm:t>
    </dgm:pt>
    <dgm:pt modelId="{49D8B62E-29D0-4D0E-90D8-AC8D92C0E80F}" type="parTrans" cxnId="{E307C694-9E87-4F43-998A-FF6EE4E5A33B}">
      <dgm:prSet/>
      <dgm:spPr/>
    </dgm:pt>
    <dgm:pt modelId="{760379FB-ACD5-4223-9B55-4A71FAAE490C}" type="sibTrans" cxnId="{E307C694-9E87-4F43-998A-FF6EE4E5A33B}">
      <dgm:prSet/>
      <dgm:spPr/>
      <dgm:t>
        <a:bodyPr/>
        <a:lstStyle/>
        <a:p>
          <a:pPr>
            <a:lnSpc>
              <a:spcPct val="100000"/>
            </a:lnSpc>
          </a:pPr>
          <a:endParaRPr lang="en-US"/>
        </a:p>
      </dgm:t>
    </dgm:pt>
    <dgm:pt modelId="{1D06D87D-8E64-4463-8499-844CDA8B5CA6}" type="pres">
      <dgm:prSet presAssocID="{AB28C07C-25C8-495F-A707-DEC92FED0055}" presName="root" presStyleCnt="0">
        <dgm:presLayoutVars>
          <dgm:dir/>
          <dgm:resizeHandles val="exact"/>
        </dgm:presLayoutVars>
      </dgm:prSet>
      <dgm:spPr/>
    </dgm:pt>
    <dgm:pt modelId="{EC0D06B1-EAA9-47B2-A935-80B0F6D0AD1A}" type="pres">
      <dgm:prSet presAssocID="{AB28C07C-25C8-495F-A707-DEC92FED0055}" presName="container" presStyleCnt="0">
        <dgm:presLayoutVars>
          <dgm:dir/>
          <dgm:resizeHandles val="exact"/>
        </dgm:presLayoutVars>
      </dgm:prSet>
      <dgm:spPr/>
    </dgm:pt>
    <dgm:pt modelId="{7F54A084-F499-4CBC-B2D4-DDBA5F47EC00}" type="pres">
      <dgm:prSet presAssocID="{C50C0785-C13A-40B8-A06E-1C8B5B9D167E}" presName="compNode" presStyleCnt="0"/>
      <dgm:spPr/>
    </dgm:pt>
    <dgm:pt modelId="{AA0E4746-B0D6-49F4-A16F-21BB40A3830B}" type="pres">
      <dgm:prSet presAssocID="{C50C0785-C13A-40B8-A06E-1C8B5B9D167E}" presName="iconBgRect" presStyleLbl="bgShp" presStyleIdx="0" presStyleCnt="4"/>
      <dgm:spPr/>
    </dgm:pt>
    <dgm:pt modelId="{9AF98275-C1D4-4D79-BAA9-2C622BA6FD7F}" type="pres">
      <dgm:prSet presAssocID="{C50C0785-C13A-40B8-A06E-1C8B5B9D167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phic informing that smart phones can assist with Vision support, hearing assistance, alternative access, medical monitoring."/>
        </a:ext>
      </dgm:extLst>
    </dgm:pt>
    <dgm:pt modelId="{23EF3938-4B14-4F96-AB20-EE836DD2402A}" type="pres">
      <dgm:prSet presAssocID="{C50C0785-C13A-40B8-A06E-1C8B5B9D167E}" presName="spaceRect" presStyleCnt="0"/>
      <dgm:spPr/>
    </dgm:pt>
    <dgm:pt modelId="{CE725FA6-AD79-4AEC-BA87-60B45FC32698}" type="pres">
      <dgm:prSet presAssocID="{C50C0785-C13A-40B8-A06E-1C8B5B9D167E}" presName="textRect" presStyleLbl="revTx" presStyleIdx="0" presStyleCnt="4">
        <dgm:presLayoutVars>
          <dgm:chMax val="1"/>
          <dgm:chPref val="1"/>
        </dgm:presLayoutVars>
      </dgm:prSet>
      <dgm:spPr/>
    </dgm:pt>
    <dgm:pt modelId="{C584F87D-4697-4AEC-A743-43777E0DA9CA}" type="pres">
      <dgm:prSet presAssocID="{2CEA8975-8544-4F5E-93BC-1B5C1B3AD0DE}" presName="sibTrans" presStyleLbl="sibTrans2D1" presStyleIdx="0" presStyleCnt="0"/>
      <dgm:spPr/>
    </dgm:pt>
    <dgm:pt modelId="{9F0CB0DB-3FB6-4701-9488-9C0077B4F856}" type="pres">
      <dgm:prSet presAssocID="{AF4C169D-8423-48B3-B6DC-AB89D12DC560}" presName="compNode" presStyleCnt="0"/>
      <dgm:spPr/>
    </dgm:pt>
    <dgm:pt modelId="{BDD7F536-F32E-4F08-BE8F-CD6701AA961D}" type="pres">
      <dgm:prSet presAssocID="{AF4C169D-8423-48B3-B6DC-AB89D12DC560}" presName="iconBgRect" presStyleLbl="bgShp" presStyleIdx="1" presStyleCnt="4"/>
      <dgm:spPr/>
    </dgm:pt>
    <dgm:pt modelId="{A9A37E4E-79BA-4FF7-AC44-87481999CD89}" type="pres">
      <dgm:prSet presAssocID="{AF4C169D-8423-48B3-B6DC-AB89D12DC56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pt>
    <dgm:pt modelId="{217A8861-51B3-42CB-BAC4-1CF3E71EC9BB}" type="pres">
      <dgm:prSet presAssocID="{AF4C169D-8423-48B3-B6DC-AB89D12DC560}" presName="spaceRect" presStyleCnt="0"/>
      <dgm:spPr/>
    </dgm:pt>
    <dgm:pt modelId="{67B61DD3-41B2-49D1-B2D4-B207087F898E}" type="pres">
      <dgm:prSet presAssocID="{AF4C169D-8423-48B3-B6DC-AB89D12DC560}" presName="textRect" presStyleLbl="revTx" presStyleIdx="1" presStyleCnt="4">
        <dgm:presLayoutVars>
          <dgm:chMax val="1"/>
          <dgm:chPref val="1"/>
        </dgm:presLayoutVars>
      </dgm:prSet>
      <dgm:spPr/>
    </dgm:pt>
    <dgm:pt modelId="{BFC2EF24-4CDE-479F-BCF5-E8865CE88118}" type="pres">
      <dgm:prSet presAssocID="{760379FB-ACD5-4223-9B55-4A71FAAE490C}" presName="sibTrans" presStyleLbl="sibTrans2D1" presStyleIdx="0" presStyleCnt="0"/>
      <dgm:spPr/>
    </dgm:pt>
    <dgm:pt modelId="{AE92CB74-8D89-4CA0-97FA-248CF106E4BC}" type="pres">
      <dgm:prSet presAssocID="{5232283E-9E11-46AC-B62B-66B9F6EF411A}" presName="compNode" presStyleCnt="0"/>
      <dgm:spPr/>
    </dgm:pt>
    <dgm:pt modelId="{D67DAB6B-637E-418A-8995-C784AD68CB7A}" type="pres">
      <dgm:prSet presAssocID="{5232283E-9E11-46AC-B62B-66B9F6EF411A}" presName="iconBgRect" presStyleLbl="bgShp" presStyleIdx="2" presStyleCnt="4"/>
      <dgm:spPr/>
    </dgm:pt>
    <dgm:pt modelId="{6B6BFEA8-578A-4096-9961-554DC2589871}" type="pres">
      <dgm:prSet presAssocID="{5232283E-9E11-46AC-B62B-66B9F6EF411A}"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pt>
    <dgm:pt modelId="{513BE381-5409-41B0-A46A-9CBAEC468CD5}" type="pres">
      <dgm:prSet presAssocID="{5232283E-9E11-46AC-B62B-66B9F6EF411A}" presName="spaceRect" presStyleCnt="0"/>
      <dgm:spPr/>
    </dgm:pt>
    <dgm:pt modelId="{933433E4-F487-4A0A-89F6-2C32C09B20BC}" type="pres">
      <dgm:prSet presAssocID="{5232283E-9E11-46AC-B62B-66B9F6EF411A}" presName="textRect" presStyleLbl="revTx" presStyleIdx="2" presStyleCnt="4">
        <dgm:presLayoutVars>
          <dgm:chMax val="1"/>
          <dgm:chPref val="1"/>
        </dgm:presLayoutVars>
      </dgm:prSet>
      <dgm:spPr/>
    </dgm:pt>
    <dgm:pt modelId="{33D0E02B-791E-492C-A459-3FD8BFC4F7AB}" type="pres">
      <dgm:prSet presAssocID="{4C84FA4E-86D9-463A-BB47-98300C785E6E}" presName="sibTrans" presStyleLbl="sibTrans2D1" presStyleIdx="0" presStyleCnt="0"/>
      <dgm:spPr/>
    </dgm:pt>
    <dgm:pt modelId="{05848643-B477-45FD-A87B-11A79FD2697D}" type="pres">
      <dgm:prSet presAssocID="{3F391704-1570-4084-80E9-4D3E7E97339D}" presName="compNode" presStyleCnt="0"/>
      <dgm:spPr/>
    </dgm:pt>
    <dgm:pt modelId="{7E094E13-72C5-4256-93BD-F8E9F4CFD054}" type="pres">
      <dgm:prSet presAssocID="{3F391704-1570-4084-80E9-4D3E7E97339D}" presName="iconBgRect" presStyleLbl="bgShp" presStyleIdx="3" presStyleCnt="4"/>
      <dgm:spPr/>
    </dgm:pt>
    <dgm:pt modelId="{3B0FD98F-93F3-49F6-9DEF-DD1216A38632}" type="pres">
      <dgm:prSet presAssocID="{3F391704-1570-4084-80E9-4D3E7E97339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dgm:spPr>
    </dgm:pt>
    <dgm:pt modelId="{5DF3F288-56A9-4290-A850-215A24B6EF76}" type="pres">
      <dgm:prSet presAssocID="{3F391704-1570-4084-80E9-4D3E7E97339D}" presName="spaceRect" presStyleCnt="0"/>
      <dgm:spPr/>
    </dgm:pt>
    <dgm:pt modelId="{9D182B4B-223D-4665-BC09-E28D8FAB40CF}" type="pres">
      <dgm:prSet presAssocID="{3F391704-1570-4084-80E9-4D3E7E97339D}" presName="textRect" presStyleLbl="revTx" presStyleIdx="3" presStyleCnt="4">
        <dgm:presLayoutVars>
          <dgm:chMax val="1"/>
          <dgm:chPref val="1"/>
        </dgm:presLayoutVars>
      </dgm:prSet>
      <dgm:spPr/>
    </dgm:pt>
  </dgm:ptLst>
  <dgm:cxnLst>
    <dgm:cxn modelId="{F8DCB320-C6A9-427C-91A7-3E125CA4ECE8}" type="presOf" srcId="{AB28C07C-25C8-495F-A707-DEC92FED0055}" destId="{1D06D87D-8E64-4463-8499-844CDA8B5CA6}" srcOrd="0" destOrd="0" presId="urn:microsoft.com/office/officeart/2018/2/layout/IconCircleList"/>
    <dgm:cxn modelId="{CC536324-012C-4D14-B4AB-FF79B6453DC8}" type="presOf" srcId="{5232283E-9E11-46AC-B62B-66B9F6EF411A}" destId="{933433E4-F487-4A0A-89F6-2C32C09B20BC}" srcOrd="0" destOrd="0" presId="urn:microsoft.com/office/officeart/2018/2/layout/IconCircleList"/>
    <dgm:cxn modelId="{C7AD446A-6E25-4D7E-ADDA-9FF7C6A33C5B}" srcId="{AB28C07C-25C8-495F-A707-DEC92FED0055}" destId="{C50C0785-C13A-40B8-A06E-1C8B5B9D167E}" srcOrd="0" destOrd="0" parTransId="{D9971A8B-F5C2-4A4E-AF4F-9B23E5392BF4}" sibTransId="{2CEA8975-8544-4F5E-93BC-1B5C1B3AD0DE}"/>
    <dgm:cxn modelId="{AEDCF24D-31B6-4BB4-BC52-EECB5D16F580}" type="presOf" srcId="{AF4C169D-8423-48B3-B6DC-AB89D12DC560}" destId="{67B61DD3-41B2-49D1-B2D4-B207087F898E}" srcOrd="0" destOrd="0" presId="urn:microsoft.com/office/officeart/2018/2/layout/IconCircleList"/>
    <dgm:cxn modelId="{B1F7377C-94E0-4FB2-8F3C-2805D566B305}" type="presOf" srcId="{2CEA8975-8544-4F5E-93BC-1B5C1B3AD0DE}" destId="{C584F87D-4697-4AEC-A743-43777E0DA9CA}" srcOrd="0" destOrd="0" presId="urn:microsoft.com/office/officeart/2018/2/layout/IconCircleList"/>
    <dgm:cxn modelId="{970E5A8B-1491-47FA-B4FC-A88DF5840227}" type="presOf" srcId="{3F391704-1570-4084-80E9-4D3E7E97339D}" destId="{9D182B4B-223D-4665-BC09-E28D8FAB40CF}" srcOrd="0" destOrd="0" presId="urn:microsoft.com/office/officeart/2018/2/layout/IconCircleList"/>
    <dgm:cxn modelId="{E307C694-9E87-4F43-998A-FF6EE4E5A33B}" srcId="{AB28C07C-25C8-495F-A707-DEC92FED0055}" destId="{AF4C169D-8423-48B3-B6DC-AB89D12DC560}" srcOrd="1" destOrd="0" parTransId="{49D8B62E-29D0-4D0E-90D8-AC8D92C0E80F}" sibTransId="{760379FB-ACD5-4223-9B55-4A71FAAE490C}"/>
    <dgm:cxn modelId="{8646049E-5DDD-4F26-8218-EA7BA33C7EA9}" srcId="{AB28C07C-25C8-495F-A707-DEC92FED0055}" destId="{5232283E-9E11-46AC-B62B-66B9F6EF411A}" srcOrd="2" destOrd="0" parTransId="{99442967-850D-493F-B0B4-98391FBD4CC6}" sibTransId="{4C84FA4E-86D9-463A-BB47-98300C785E6E}"/>
    <dgm:cxn modelId="{812D3DC0-47B3-4F6D-B9EB-E90CE43FDFA0}" type="presOf" srcId="{760379FB-ACD5-4223-9B55-4A71FAAE490C}" destId="{BFC2EF24-4CDE-479F-BCF5-E8865CE88118}" srcOrd="0" destOrd="0" presId="urn:microsoft.com/office/officeart/2018/2/layout/IconCircleList"/>
    <dgm:cxn modelId="{41C8A0CA-FE6B-4939-A621-30900737E234}" srcId="{AB28C07C-25C8-495F-A707-DEC92FED0055}" destId="{3F391704-1570-4084-80E9-4D3E7E97339D}" srcOrd="3" destOrd="0" parTransId="{FE524911-C3DA-4E64-BCFB-012473F03DBD}" sibTransId="{D0630DE2-CDD8-40D7-ADFD-65FA2C6EE528}"/>
    <dgm:cxn modelId="{90FB25E0-9522-448A-A2D7-6200EF9E7073}" type="presOf" srcId="{4C84FA4E-86D9-463A-BB47-98300C785E6E}" destId="{33D0E02B-791E-492C-A459-3FD8BFC4F7AB}" srcOrd="0" destOrd="0" presId="urn:microsoft.com/office/officeart/2018/2/layout/IconCircleList"/>
    <dgm:cxn modelId="{3C5216F6-A7EE-4619-8A62-C25F4F1F071B}" type="presOf" srcId="{C50C0785-C13A-40B8-A06E-1C8B5B9D167E}" destId="{CE725FA6-AD79-4AEC-BA87-60B45FC32698}" srcOrd="0" destOrd="0" presId="urn:microsoft.com/office/officeart/2018/2/layout/IconCircleList"/>
    <dgm:cxn modelId="{E4642600-95AE-4BE3-B9D8-1B96BC666184}" type="presParOf" srcId="{1D06D87D-8E64-4463-8499-844CDA8B5CA6}" destId="{EC0D06B1-EAA9-47B2-A935-80B0F6D0AD1A}" srcOrd="0" destOrd="0" presId="urn:microsoft.com/office/officeart/2018/2/layout/IconCircleList"/>
    <dgm:cxn modelId="{54F541DC-9A07-4746-9806-7C3D7C3CA31D}" type="presParOf" srcId="{EC0D06B1-EAA9-47B2-A935-80B0F6D0AD1A}" destId="{7F54A084-F499-4CBC-B2D4-DDBA5F47EC00}" srcOrd="0" destOrd="0" presId="urn:microsoft.com/office/officeart/2018/2/layout/IconCircleList"/>
    <dgm:cxn modelId="{18F018DE-BF1C-4717-BAAA-9182393E80E3}" type="presParOf" srcId="{7F54A084-F499-4CBC-B2D4-DDBA5F47EC00}" destId="{AA0E4746-B0D6-49F4-A16F-21BB40A3830B}" srcOrd="0" destOrd="0" presId="urn:microsoft.com/office/officeart/2018/2/layout/IconCircleList"/>
    <dgm:cxn modelId="{9B2F4D59-D79A-489F-A44F-BE20175BF40F}" type="presParOf" srcId="{7F54A084-F499-4CBC-B2D4-DDBA5F47EC00}" destId="{9AF98275-C1D4-4D79-BAA9-2C622BA6FD7F}" srcOrd="1" destOrd="0" presId="urn:microsoft.com/office/officeart/2018/2/layout/IconCircleList"/>
    <dgm:cxn modelId="{5187C0B8-1ED1-482A-91FC-303F241835CA}" type="presParOf" srcId="{7F54A084-F499-4CBC-B2D4-DDBA5F47EC00}" destId="{23EF3938-4B14-4F96-AB20-EE836DD2402A}" srcOrd="2" destOrd="0" presId="urn:microsoft.com/office/officeart/2018/2/layout/IconCircleList"/>
    <dgm:cxn modelId="{6BEC3E2D-FF7D-4EBF-9112-D23A43D72710}" type="presParOf" srcId="{7F54A084-F499-4CBC-B2D4-DDBA5F47EC00}" destId="{CE725FA6-AD79-4AEC-BA87-60B45FC32698}" srcOrd="3" destOrd="0" presId="urn:microsoft.com/office/officeart/2018/2/layout/IconCircleList"/>
    <dgm:cxn modelId="{60A6AF4D-260F-4605-974E-6A20990BDB74}" type="presParOf" srcId="{EC0D06B1-EAA9-47B2-A935-80B0F6D0AD1A}" destId="{C584F87D-4697-4AEC-A743-43777E0DA9CA}" srcOrd="1" destOrd="0" presId="urn:microsoft.com/office/officeart/2018/2/layout/IconCircleList"/>
    <dgm:cxn modelId="{B6B5D4E5-FC33-48F2-AB8B-A7E8246E4D19}" type="presParOf" srcId="{EC0D06B1-EAA9-47B2-A935-80B0F6D0AD1A}" destId="{9F0CB0DB-3FB6-4701-9488-9C0077B4F856}" srcOrd="2" destOrd="0" presId="urn:microsoft.com/office/officeart/2018/2/layout/IconCircleList"/>
    <dgm:cxn modelId="{4E105136-76CF-4F27-ABDE-639A071E5604}" type="presParOf" srcId="{9F0CB0DB-3FB6-4701-9488-9C0077B4F856}" destId="{BDD7F536-F32E-4F08-BE8F-CD6701AA961D}" srcOrd="0" destOrd="0" presId="urn:microsoft.com/office/officeart/2018/2/layout/IconCircleList"/>
    <dgm:cxn modelId="{55EBF80C-88BF-4DD2-AC2C-94C864BE67E4}" type="presParOf" srcId="{9F0CB0DB-3FB6-4701-9488-9C0077B4F856}" destId="{A9A37E4E-79BA-4FF7-AC44-87481999CD89}" srcOrd="1" destOrd="0" presId="urn:microsoft.com/office/officeart/2018/2/layout/IconCircleList"/>
    <dgm:cxn modelId="{F0ADB5B2-74E6-4BEE-91D7-B94B3AA8130D}" type="presParOf" srcId="{9F0CB0DB-3FB6-4701-9488-9C0077B4F856}" destId="{217A8861-51B3-42CB-BAC4-1CF3E71EC9BB}" srcOrd="2" destOrd="0" presId="urn:microsoft.com/office/officeart/2018/2/layout/IconCircleList"/>
    <dgm:cxn modelId="{DF4B6FB1-CCF1-42FA-9434-CC6C0210B9FD}" type="presParOf" srcId="{9F0CB0DB-3FB6-4701-9488-9C0077B4F856}" destId="{67B61DD3-41B2-49D1-B2D4-B207087F898E}" srcOrd="3" destOrd="0" presId="urn:microsoft.com/office/officeart/2018/2/layout/IconCircleList"/>
    <dgm:cxn modelId="{1E481FA1-7AE1-4558-88D9-E4D3412EAF7E}" type="presParOf" srcId="{EC0D06B1-EAA9-47B2-A935-80B0F6D0AD1A}" destId="{BFC2EF24-4CDE-479F-BCF5-E8865CE88118}" srcOrd="3" destOrd="0" presId="urn:microsoft.com/office/officeart/2018/2/layout/IconCircleList"/>
    <dgm:cxn modelId="{79C44F58-1E1A-4F1C-AB1D-42E68122655F}" type="presParOf" srcId="{EC0D06B1-EAA9-47B2-A935-80B0F6D0AD1A}" destId="{AE92CB74-8D89-4CA0-97FA-248CF106E4BC}" srcOrd="4" destOrd="0" presId="urn:microsoft.com/office/officeart/2018/2/layout/IconCircleList"/>
    <dgm:cxn modelId="{F4FD54B2-3C1C-49F2-B8CC-A8E9868CEF83}" type="presParOf" srcId="{AE92CB74-8D89-4CA0-97FA-248CF106E4BC}" destId="{D67DAB6B-637E-418A-8995-C784AD68CB7A}" srcOrd="0" destOrd="0" presId="urn:microsoft.com/office/officeart/2018/2/layout/IconCircleList"/>
    <dgm:cxn modelId="{B21CDB56-D942-4F8F-BD29-F5AEE4B01E0C}" type="presParOf" srcId="{AE92CB74-8D89-4CA0-97FA-248CF106E4BC}" destId="{6B6BFEA8-578A-4096-9961-554DC2589871}" srcOrd="1" destOrd="0" presId="urn:microsoft.com/office/officeart/2018/2/layout/IconCircleList"/>
    <dgm:cxn modelId="{6B47A3D1-D4C6-4104-9386-57B76BB16D6B}" type="presParOf" srcId="{AE92CB74-8D89-4CA0-97FA-248CF106E4BC}" destId="{513BE381-5409-41B0-A46A-9CBAEC468CD5}" srcOrd="2" destOrd="0" presId="urn:microsoft.com/office/officeart/2018/2/layout/IconCircleList"/>
    <dgm:cxn modelId="{CE0C196C-9EF2-4A0C-A693-5A5A2E5C8238}" type="presParOf" srcId="{AE92CB74-8D89-4CA0-97FA-248CF106E4BC}" destId="{933433E4-F487-4A0A-89F6-2C32C09B20BC}" srcOrd="3" destOrd="0" presId="urn:microsoft.com/office/officeart/2018/2/layout/IconCircleList"/>
    <dgm:cxn modelId="{F6F0EB66-2BDC-4CF8-9A2D-FB5CB6ED6999}" type="presParOf" srcId="{EC0D06B1-EAA9-47B2-A935-80B0F6D0AD1A}" destId="{33D0E02B-791E-492C-A459-3FD8BFC4F7AB}" srcOrd="5" destOrd="0" presId="urn:microsoft.com/office/officeart/2018/2/layout/IconCircleList"/>
    <dgm:cxn modelId="{E1335968-FC2D-43BE-B488-9366AFC80536}" type="presParOf" srcId="{EC0D06B1-EAA9-47B2-A935-80B0F6D0AD1A}" destId="{05848643-B477-45FD-A87B-11A79FD2697D}" srcOrd="6" destOrd="0" presId="urn:microsoft.com/office/officeart/2018/2/layout/IconCircleList"/>
    <dgm:cxn modelId="{C8C6E411-906D-40B1-90D4-A0E24CDA2D9B}" type="presParOf" srcId="{05848643-B477-45FD-A87B-11A79FD2697D}" destId="{7E094E13-72C5-4256-93BD-F8E9F4CFD054}" srcOrd="0" destOrd="0" presId="urn:microsoft.com/office/officeart/2018/2/layout/IconCircleList"/>
    <dgm:cxn modelId="{4B1437F5-FBBD-4417-A8EB-9E8138A7D91B}" type="presParOf" srcId="{05848643-B477-45FD-A87B-11A79FD2697D}" destId="{3B0FD98F-93F3-49F6-9DEF-DD1216A38632}" srcOrd="1" destOrd="0" presId="urn:microsoft.com/office/officeart/2018/2/layout/IconCircleList"/>
    <dgm:cxn modelId="{5D854BD8-52B8-45CE-8ED0-B9AB434A85B0}" type="presParOf" srcId="{05848643-B477-45FD-A87B-11A79FD2697D}" destId="{5DF3F288-56A9-4290-A850-215A24B6EF76}" srcOrd="2" destOrd="0" presId="urn:microsoft.com/office/officeart/2018/2/layout/IconCircleList"/>
    <dgm:cxn modelId="{89A31CA8-A13B-44B5-B959-16BEEB3A8130}" type="presParOf" srcId="{05848643-B477-45FD-A87B-11A79FD2697D}" destId="{9D182B4B-223D-4665-BC09-E28D8FAB40C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EC12D-DC99-4AB7-96AD-2FD791775D20}" type="doc">
      <dgm:prSet loTypeId="urn:microsoft.com/office/officeart/2005/8/layout/vList5" loCatId="list" qsTypeId="urn:microsoft.com/office/officeart/2005/8/quickstyle/simple4" qsCatId="simple" csTypeId="urn:microsoft.com/office/officeart/2005/8/colors/accent0_3" csCatId="mainScheme"/>
      <dgm:spPr/>
      <dgm:t>
        <a:bodyPr/>
        <a:lstStyle/>
        <a:p>
          <a:endParaRPr lang="en-US"/>
        </a:p>
      </dgm:t>
    </dgm:pt>
    <dgm:pt modelId="{069935B7-B046-4C81-ABCD-27969AE8F5D0}">
      <dgm:prSet/>
      <dgm:spPr/>
      <dgm:t>
        <a:bodyPr/>
        <a:lstStyle/>
        <a:p>
          <a:r>
            <a:rPr lang="en-US"/>
            <a:t>Magnifier</a:t>
          </a:r>
        </a:p>
      </dgm:t>
    </dgm:pt>
    <dgm:pt modelId="{C48CDC69-1BC5-4C11-890C-7E0D5A911F89}" type="parTrans" cxnId="{FD50F442-316B-4E8F-BC4E-42E551A71272}">
      <dgm:prSet/>
      <dgm:spPr/>
      <dgm:t>
        <a:bodyPr/>
        <a:lstStyle/>
        <a:p>
          <a:endParaRPr lang="en-US"/>
        </a:p>
      </dgm:t>
    </dgm:pt>
    <dgm:pt modelId="{037D20F0-1D09-4D9B-8F92-DD9DC465D069}" type="sibTrans" cxnId="{FD50F442-316B-4E8F-BC4E-42E551A71272}">
      <dgm:prSet/>
      <dgm:spPr/>
      <dgm:t>
        <a:bodyPr/>
        <a:lstStyle/>
        <a:p>
          <a:endParaRPr lang="en-US"/>
        </a:p>
      </dgm:t>
    </dgm:pt>
    <dgm:pt modelId="{ADAF0B2F-578A-40F8-B697-BEBDB97302AD}">
      <dgm:prSet/>
      <dgm:spPr/>
      <dgm:t>
        <a:bodyPr/>
        <a:lstStyle/>
        <a:p>
          <a:r>
            <a:rPr lang="en-US"/>
            <a:t>Allows the device camera to be used like a magnifying glass</a:t>
          </a:r>
        </a:p>
      </dgm:t>
    </dgm:pt>
    <dgm:pt modelId="{70F55E99-E1AD-4363-B26C-37940771868D}" type="parTrans" cxnId="{81AA4E3E-B9F8-41E3-99B6-12DC04AC2FA0}">
      <dgm:prSet/>
      <dgm:spPr/>
      <dgm:t>
        <a:bodyPr/>
        <a:lstStyle/>
        <a:p>
          <a:endParaRPr lang="en-US"/>
        </a:p>
      </dgm:t>
    </dgm:pt>
    <dgm:pt modelId="{38373960-DFF3-4B88-B93F-174A8E065664}" type="sibTrans" cxnId="{81AA4E3E-B9F8-41E3-99B6-12DC04AC2FA0}">
      <dgm:prSet/>
      <dgm:spPr/>
      <dgm:t>
        <a:bodyPr/>
        <a:lstStyle/>
        <a:p>
          <a:endParaRPr lang="en-US"/>
        </a:p>
      </dgm:t>
    </dgm:pt>
    <dgm:pt modelId="{367E6D1F-C668-40B5-A96C-6B601FC13D2F}">
      <dgm:prSet/>
      <dgm:spPr/>
      <dgm:t>
        <a:bodyPr/>
        <a:lstStyle/>
        <a:p>
          <a:r>
            <a:rPr lang="en-US"/>
            <a:t>Zoom (iOS)/Screen Magnification (Android)</a:t>
          </a:r>
        </a:p>
      </dgm:t>
    </dgm:pt>
    <dgm:pt modelId="{A260C70F-2A0B-4623-B442-0B8DE8D019DC}" type="parTrans" cxnId="{9B7E2020-0CE2-4CD4-9F20-834AF7A02854}">
      <dgm:prSet/>
      <dgm:spPr/>
      <dgm:t>
        <a:bodyPr/>
        <a:lstStyle/>
        <a:p>
          <a:endParaRPr lang="en-US"/>
        </a:p>
      </dgm:t>
    </dgm:pt>
    <dgm:pt modelId="{52867996-5A86-4D16-9632-B3514DBCFAFC}" type="sibTrans" cxnId="{9B7E2020-0CE2-4CD4-9F20-834AF7A02854}">
      <dgm:prSet/>
      <dgm:spPr/>
      <dgm:t>
        <a:bodyPr/>
        <a:lstStyle/>
        <a:p>
          <a:endParaRPr lang="en-US"/>
        </a:p>
      </dgm:t>
    </dgm:pt>
    <dgm:pt modelId="{0126BE35-64A1-4C26-94DF-07C59DBE6FBD}">
      <dgm:prSet/>
      <dgm:spPr/>
      <dgm:t>
        <a:bodyPr/>
        <a:lstStyle/>
        <a:p>
          <a:r>
            <a:rPr lang="en-US"/>
            <a:t>Provides magnification of the device screen</a:t>
          </a:r>
        </a:p>
      </dgm:t>
    </dgm:pt>
    <dgm:pt modelId="{4F0DB227-1735-4145-8114-22B023945524}" type="parTrans" cxnId="{0D12E830-0367-40F8-8443-FCAA43435617}">
      <dgm:prSet/>
      <dgm:spPr/>
      <dgm:t>
        <a:bodyPr/>
        <a:lstStyle/>
        <a:p>
          <a:endParaRPr lang="en-US"/>
        </a:p>
      </dgm:t>
    </dgm:pt>
    <dgm:pt modelId="{3A49E640-93DF-4492-B821-4869C7AE9533}" type="sibTrans" cxnId="{0D12E830-0367-40F8-8443-FCAA43435617}">
      <dgm:prSet/>
      <dgm:spPr/>
      <dgm:t>
        <a:bodyPr/>
        <a:lstStyle/>
        <a:p>
          <a:endParaRPr lang="en-US"/>
        </a:p>
      </dgm:t>
    </dgm:pt>
    <dgm:pt modelId="{209135C1-901E-4792-8360-53E45F52799A}">
      <dgm:prSet/>
      <dgm:spPr/>
      <dgm:t>
        <a:bodyPr/>
        <a:lstStyle/>
        <a:p>
          <a:r>
            <a:rPr lang="en-US"/>
            <a:t>Spoken Content (iOS)/Select-to-Speak (Android)</a:t>
          </a:r>
        </a:p>
      </dgm:t>
    </dgm:pt>
    <dgm:pt modelId="{FA3176E6-E3EB-465C-B2A4-D08162D6A717}" type="parTrans" cxnId="{D6AC10B4-FDF9-4F8B-B593-4D56D21540D1}">
      <dgm:prSet/>
      <dgm:spPr/>
      <dgm:t>
        <a:bodyPr/>
        <a:lstStyle/>
        <a:p>
          <a:endParaRPr lang="en-US"/>
        </a:p>
      </dgm:t>
    </dgm:pt>
    <dgm:pt modelId="{DA9A8325-ECCD-4E78-9B8B-0950B595481B}" type="sibTrans" cxnId="{D6AC10B4-FDF9-4F8B-B593-4D56D21540D1}">
      <dgm:prSet/>
      <dgm:spPr/>
      <dgm:t>
        <a:bodyPr/>
        <a:lstStyle/>
        <a:p>
          <a:endParaRPr lang="en-US"/>
        </a:p>
      </dgm:t>
    </dgm:pt>
    <dgm:pt modelId="{6F6B2C5A-FAB9-4CDD-93C1-74C685F6996A}">
      <dgm:prSet/>
      <dgm:spPr/>
      <dgm:t>
        <a:bodyPr/>
        <a:lstStyle/>
        <a:p>
          <a:r>
            <a:rPr lang="en-US"/>
            <a:t>Verbalizes specific text on the screen</a:t>
          </a:r>
        </a:p>
      </dgm:t>
    </dgm:pt>
    <dgm:pt modelId="{DC37D741-4B79-4122-AA3B-A0895B5B5630}" type="parTrans" cxnId="{735E1C7B-5A55-41B9-8281-6A4645AEFE8F}">
      <dgm:prSet/>
      <dgm:spPr/>
      <dgm:t>
        <a:bodyPr/>
        <a:lstStyle/>
        <a:p>
          <a:endParaRPr lang="en-US"/>
        </a:p>
      </dgm:t>
    </dgm:pt>
    <dgm:pt modelId="{0F3AF799-8ACD-45AC-A055-E95698787708}" type="sibTrans" cxnId="{735E1C7B-5A55-41B9-8281-6A4645AEFE8F}">
      <dgm:prSet/>
      <dgm:spPr/>
      <dgm:t>
        <a:bodyPr/>
        <a:lstStyle/>
        <a:p>
          <a:endParaRPr lang="en-US"/>
        </a:p>
      </dgm:t>
    </dgm:pt>
    <dgm:pt modelId="{6BA4C2F3-4AEF-4F6B-91F0-0002CD8B2211}">
      <dgm:prSet/>
      <dgm:spPr/>
      <dgm:t>
        <a:bodyPr/>
        <a:lstStyle/>
        <a:p>
          <a:r>
            <a:rPr lang="en-US" err="1"/>
            <a:t>VoiceOver</a:t>
          </a:r>
          <a:r>
            <a:rPr lang="en-US"/>
            <a:t> (iOS)/</a:t>
          </a:r>
          <a:r>
            <a:rPr lang="en-US" err="1"/>
            <a:t>TalkBack</a:t>
          </a:r>
          <a:r>
            <a:rPr lang="en-US"/>
            <a:t> (Android)</a:t>
          </a:r>
        </a:p>
      </dgm:t>
    </dgm:pt>
    <dgm:pt modelId="{300CC813-7D13-4E23-8741-403411CDCD0A}" type="parTrans" cxnId="{487ED355-13DB-4AE0-8B2E-ABE63130B37A}">
      <dgm:prSet/>
      <dgm:spPr/>
      <dgm:t>
        <a:bodyPr/>
        <a:lstStyle/>
        <a:p>
          <a:endParaRPr lang="en-US"/>
        </a:p>
      </dgm:t>
    </dgm:pt>
    <dgm:pt modelId="{60C6670E-4297-4F08-9D64-FA3E5372E05C}" type="sibTrans" cxnId="{487ED355-13DB-4AE0-8B2E-ABE63130B37A}">
      <dgm:prSet/>
      <dgm:spPr/>
      <dgm:t>
        <a:bodyPr/>
        <a:lstStyle/>
        <a:p>
          <a:endParaRPr lang="en-US"/>
        </a:p>
      </dgm:t>
    </dgm:pt>
    <dgm:pt modelId="{FA24D502-C011-4077-9DE2-E6427DEFF2F3}">
      <dgm:prSet/>
      <dgm:spPr/>
      <dgm:t>
        <a:bodyPr/>
        <a:lstStyle/>
        <a:p>
          <a:r>
            <a:rPr lang="en-US"/>
            <a:t>Reads the entire screen with use of gestures</a:t>
          </a:r>
        </a:p>
      </dgm:t>
    </dgm:pt>
    <dgm:pt modelId="{31C3994A-ED72-4491-AD60-7645ACDAC032}" type="parTrans" cxnId="{59C34F8B-AA54-4DF4-95F6-8ACB54D684B1}">
      <dgm:prSet/>
      <dgm:spPr/>
      <dgm:t>
        <a:bodyPr/>
        <a:lstStyle/>
        <a:p>
          <a:endParaRPr lang="en-US"/>
        </a:p>
      </dgm:t>
    </dgm:pt>
    <dgm:pt modelId="{6CA0C592-E372-49C9-AEBC-10F3A2FDE95F}" type="sibTrans" cxnId="{59C34F8B-AA54-4DF4-95F6-8ACB54D684B1}">
      <dgm:prSet/>
      <dgm:spPr/>
      <dgm:t>
        <a:bodyPr/>
        <a:lstStyle/>
        <a:p>
          <a:endParaRPr lang="en-US"/>
        </a:p>
      </dgm:t>
    </dgm:pt>
    <dgm:pt modelId="{598FC3A7-C299-4384-AE75-A68032EB1ECF}">
      <dgm:prSet/>
      <dgm:spPr/>
      <dgm:t>
        <a:bodyPr/>
        <a:lstStyle/>
        <a:p>
          <a:r>
            <a:rPr lang="en-US"/>
            <a:t>Live Captions (iOS)/Live Caption &amp; Live Transcribe (Android) </a:t>
          </a:r>
        </a:p>
      </dgm:t>
    </dgm:pt>
    <dgm:pt modelId="{79134BAD-8612-48C0-96DD-F722AE084C99}" type="parTrans" cxnId="{B8FD66B9-565C-4986-BC03-651FDAA604CD}">
      <dgm:prSet/>
      <dgm:spPr/>
      <dgm:t>
        <a:bodyPr/>
        <a:lstStyle/>
        <a:p>
          <a:endParaRPr lang="en-US"/>
        </a:p>
      </dgm:t>
    </dgm:pt>
    <dgm:pt modelId="{C942DC99-8FA7-40E5-B16E-65EFF58DEFF4}" type="sibTrans" cxnId="{B8FD66B9-565C-4986-BC03-651FDAA604CD}">
      <dgm:prSet/>
      <dgm:spPr/>
      <dgm:t>
        <a:bodyPr/>
        <a:lstStyle/>
        <a:p>
          <a:endParaRPr lang="en-US"/>
        </a:p>
      </dgm:t>
    </dgm:pt>
    <dgm:pt modelId="{ED242001-D09C-47FC-ADAC-B95404FBA2BC}">
      <dgm:prSet/>
      <dgm:spPr/>
      <dgm:t>
        <a:bodyPr/>
        <a:lstStyle/>
        <a:p>
          <a:r>
            <a:rPr lang="en-US"/>
            <a:t>Turns spoken dialogue into written text</a:t>
          </a:r>
        </a:p>
      </dgm:t>
    </dgm:pt>
    <dgm:pt modelId="{D79E8FBA-1C47-494F-8EC5-9632D992F9DA}" type="parTrans" cxnId="{FA1E7228-548F-40FA-AFC0-8E1FC23ABDEC}">
      <dgm:prSet/>
      <dgm:spPr/>
      <dgm:t>
        <a:bodyPr/>
        <a:lstStyle/>
        <a:p>
          <a:endParaRPr lang="en-US"/>
        </a:p>
      </dgm:t>
    </dgm:pt>
    <dgm:pt modelId="{BDC5F879-5C22-447A-973D-66C87A5B76E3}" type="sibTrans" cxnId="{FA1E7228-548F-40FA-AFC0-8E1FC23ABDEC}">
      <dgm:prSet/>
      <dgm:spPr/>
      <dgm:t>
        <a:bodyPr/>
        <a:lstStyle/>
        <a:p>
          <a:endParaRPr lang="en-US"/>
        </a:p>
      </dgm:t>
    </dgm:pt>
    <dgm:pt modelId="{5E6E92F9-4B43-434E-A8C4-F04806A41D41}">
      <dgm:prSet/>
      <dgm:spPr/>
      <dgm:t>
        <a:bodyPr/>
        <a:lstStyle/>
        <a:p>
          <a:r>
            <a:rPr lang="en-US"/>
            <a:t>Voice Control (iOS)/Voice Access (Android)</a:t>
          </a:r>
        </a:p>
      </dgm:t>
    </dgm:pt>
    <dgm:pt modelId="{90B83102-A449-4BD7-B93C-D0761A34390A}" type="parTrans" cxnId="{66FC5A48-3AE6-4AA6-8AA9-61658A1F1089}">
      <dgm:prSet/>
      <dgm:spPr/>
      <dgm:t>
        <a:bodyPr/>
        <a:lstStyle/>
        <a:p>
          <a:endParaRPr lang="en-US"/>
        </a:p>
      </dgm:t>
    </dgm:pt>
    <dgm:pt modelId="{C91308AE-5EB4-45EB-BDD8-3F36B0ABD93B}" type="sibTrans" cxnId="{66FC5A48-3AE6-4AA6-8AA9-61658A1F1089}">
      <dgm:prSet/>
      <dgm:spPr/>
      <dgm:t>
        <a:bodyPr/>
        <a:lstStyle/>
        <a:p>
          <a:endParaRPr lang="en-US"/>
        </a:p>
      </dgm:t>
    </dgm:pt>
    <dgm:pt modelId="{4A4674A0-503C-4658-B128-C22C579B180C}">
      <dgm:prSet/>
      <dgm:spPr/>
      <dgm:t>
        <a:bodyPr/>
        <a:lstStyle/>
        <a:p>
          <a:r>
            <a:rPr lang="en-US"/>
            <a:t>Controls the device hands-free</a:t>
          </a:r>
        </a:p>
      </dgm:t>
    </dgm:pt>
    <dgm:pt modelId="{36EC5EC1-7630-41E2-846A-F043177B5D5B}" type="parTrans" cxnId="{02E26217-3172-4EAF-8C9E-48DC8E26AF69}">
      <dgm:prSet/>
      <dgm:spPr/>
      <dgm:t>
        <a:bodyPr/>
        <a:lstStyle/>
        <a:p>
          <a:endParaRPr lang="en-US"/>
        </a:p>
      </dgm:t>
    </dgm:pt>
    <dgm:pt modelId="{BBD8E730-1461-498E-BB6A-D342523A9E22}" type="sibTrans" cxnId="{02E26217-3172-4EAF-8C9E-48DC8E26AF69}">
      <dgm:prSet/>
      <dgm:spPr/>
      <dgm:t>
        <a:bodyPr/>
        <a:lstStyle/>
        <a:p>
          <a:endParaRPr lang="en-US"/>
        </a:p>
      </dgm:t>
    </dgm:pt>
    <dgm:pt modelId="{83FEBF0E-D9E3-499D-8342-4A1DE7B3BF55}" type="pres">
      <dgm:prSet presAssocID="{C07EC12D-DC99-4AB7-96AD-2FD791775D20}" presName="Name0" presStyleCnt="0">
        <dgm:presLayoutVars>
          <dgm:dir/>
          <dgm:animLvl val="lvl"/>
          <dgm:resizeHandles val="exact"/>
        </dgm:presLayoutVars>
      </dgm:prSet>
      <dgm:spPr/>
    </dgm:pt>
    <dgm:pt modelId="{8C7FA758-FF1F-4086-8300-9FC46CCC3B4F}" type="pres">
      <dgm:prSet presAssocID="{069935B7-B046-4C81-ABCD-27969AE8F5D0}" presName="linNode" presStyleCnt="0"/>
      <dgm:spPr/>
    </dgm:pt>
    <dgm:pt modelId="{45A4C0FC-D841-4AE9-9766-83A9F8BC0BBF}" type="pres">
      <dgm:prSet presAssocID="{069935B7-B046-4C81-ABCD-27969AE8F5D0}" presName="parentText" presStyleLbl="node1" presStyleIdx="0" presStyleCnt="6">
        <dgm:presLayoutVars>
          <dgm:chMax val="1"/>
          <dgm:bulletEnabled val="1"/>
        </dgm:presLayoutVars>
      </dgm:prSet>
      <dgm:spPr/>
    </dgm:pt>
    <dgm:pt modelId="{53056F9D-0FE4-4BE4-8320-CD2FF051584A}" type="pres">
      <dgm:prSet presAssocID="{069935B7-B046-4C81-ABCD-27969AE8F5D0}" presName="descendantText" presStyleLbl="alignAccFollowNode1" presStyleIdx="0" presStyleCnt="6">
        <dgm:presLayoutVars>
          <dgm:bulletEnabled val="1"/>
        </dgm:presLayoutVars>
      </dgm:prSet>
      <dgm:spPr/>
    </dgm:pt>
    <dgm:pt modelId="{CC274750-F6B0-4035-94A7-740064F5164B}" type="pres">
      <dgm:prSet presAssocID="{037D20F0-1D09-4D9B-8F92-DD9DC465D069}" presName="sp" presStyleCnt="0"/>
      <dgm:spPr/>
    </dgm:pt>
    <dgm:pt modelId="{1B90C3E3-8314-4A80-BBB8-A2F7BFC3748F}" type="pres">
      <dgm:prSet presAssocID="{367E6D1F-C668-40B5-A96C-6B601FC13D2F}" presName="linNode" presStyleCnt="0"/>
      <dgm:spPr/>
    </dgm:pt>
    <dgm:pt modelId="{1BED69DB-0DBC-4B25-BAF2-2031E4D46C72}" type="pres">
      <dgm:prSet presAssocID="{367E6D1F-C668-40B5-A96C-6B601FC13D2F}" presName="parentText" presStyleLbl="node1" presStyleIdx="1" presStyleCnt="6">
        <dgm:presLayoutVars>
          <dgm:chMax val="1"/>
          <dgm:bulletEnabled val="1"/>
        </dgm:presLayoutVars>
      </dgm:prSet>
      <dgm:spPr/>
    </dgm:pt>
    <dgm:pt modelId="{B0E99FF0-1D8D-4D95-AC11-2F9F7158D576}" type="pres">
      <dgm:prSet presAssocID="{367E6D1F-C668-40B5-A96C-6B601FC13D2F}" presName="descendantText" presStyleLbl="alignAccFollowNode1" presStyleIdx="1" presStyleCnt="6">
        <dgm:presLayoutVars>
          <dgm:bulletEnabled val="1"/>
        </dgm:presLayoutVars>
      </dgm:prSet>
      <dgm:spPr/>
    </dgm:pt>
    <dgm:pt modelId="{38EC3D98-34DA-476A-8109-4D8D8B9EB842}" type="pres">
      <dgm:prSet presAssocID="{52867996-5A86-4D16-9632-B3514DBCFAFC}" presName="sp" presStyleCnt="0"/>
      <dgm:spPr/>
    </dgm:pt>
    <dgm:pt modelId="{F63ECF92-D807-4550-A66E-67716EC36CDC}" type="pres">
      <dgm:prSet presAssocID="{209135C1-901E-4792-8360-53E45F52799A}" presName="linNode" presStyleCnt="0"/>
      <dgm:spPr/>
    </dgm:pt>
    <dgm:pt modelId="{5DBC46A0-41AA-472F-A17A-BB9998414614}" type="pres">
      <dgm:prSet presAssocID="{209135C1-901E-4792-8360-53E45F52799A}" presName="parentText" presStyleLbl="node1" presStyleIdx="2" presStyleCnt="6">
        <dgm:presLayoutVars>
          <dgm:chMax val="1"/>
          <dgm:bulletEnabled val="1"/>
        </dgm:presLayoutVars>
      </dgm:prSet>
      <dgm:spPr/>
    </dgm:pt>
    <dgm:pt modelId="{9AB682BF-1DA3-4E98-99A0-69ECCD2BAAC9}" type="pres">
      <dgm:prSet presAssocID="{209135C1-901E-4792-8360-53E45F52799A}" presName="descendantText" presStyleLbl="alignAccFollowNode1" presStyleIdx="2" presStyleCnt="6">
        <dgm:presLayoutVars>
          <dgm:bulletEnabled val="1"/>
        </dgm:presLayoutVars>
      </dgm:prSet>
      <dgm:spPr/>
    </dgm:pt>
    <dgm:pt modelId="{080B121E-2CB5-4E46-AB65-0507CC9CB160}" type="pres">
      <dgm:prSet presAssocID="{DA9A8325-ECCD-4E78-9B8B-0950B595481B}" presName="sp" presStyleCnt="0"/>
      <dgm:spPr/>
    </dgm:pt>
    <dgm:pt modelId="{DD2C4516-346A-44F4-BECD-A0F97680950C}" type="pres">
      <dgm:prSet presAssocID="{6BA4C2F3-4AEF-4F6B-91F0-0002CD8B2211}" presName="linNode" presStyleCnt="0"/>
      <dgm:spPr/>
    </dgm:pt>
    <dgm:pt modelId="{A7BF1EB0-8CC6-4BF3-84A8-EBFD19474110}" type="pres">
      <dgm:prSet presAssocID="{6BA4C2F3-4AEF-4F6B-91F0-0002CD8B2211}" presName="parentText" presStyleLbl="node1" presStyleIdx="3" presStyleCnt="6">
        <dgm:presLayoutVars>
          <dgm:chMax val="1"/>
          <dgm:bulletEnabled val="1"/>
        </dgm:presLayoutVars>
      </dgm:prSet>
      <dgm:spPr/>
    </dgm:pt>
    <dgm:pt modelId="{E72BBFF9-F82E-40DD-A229-3AE569CCC3F6}" type="pres">
      <dgm:prSet presAssocID="{6BA4C2F3-4AEF-4F6B-91F0-0002CD8B2211}" presName="descendantText" presStyleLbl="alignAccFollowNode1" presStyleIdx="3" presStyleCnt="6">
        <dgm:presLayoutVars>
          <dgm:bulletEnabled val="1"/>
        </dgm:presLayoutVars>
      </dgm:prSet>
      <dgm:spPr/>
    </dgm:pt>
    <dgm:pt modelId="{C5476D48-C566-47FB-A972-5D57633127EC}" type="pres">
      <dgm:prSet presAssocID="{60C6670E-4297-4F08-9D64-FA3E5372E05C}" presName="sp" presStyleCnt="0"/>
      <dgm:spPr/>
    </dgm:pt>
    <dgm:pt modelId="{B517337B-FEE0-4B2E-892E-6A72D7D15756}" type="pres">
      <dgm:prSet presAssocID="{598FC3A7-C299-4384-AE75-A68032EB1ECF}" presName="linNode" presStyleCnt="0"/>
      <dgm:spPr/>
    </dgm:pt>
    <dgm:pt modelId="{12451AA3-0BF4-40DB-BAC6-5D8F0C856007}" type="pres">
      <dgm:prSet presAssocID="{598FC3A7-C299-4384-AE75-A68032EB1ECF}" presName="parentText" presStyleLbl="node1" presStyleIdx="4" presStyleCnt="6">
        <dgm:presLayoutVars>
          <dgm:chMax val="1"/>
          <dgm:bulletEnabled val="1"/>
        </dgm:presLayoutVars>
      </dgm:prSet>
      <dgm:spPr/>
    </dgm:pt>
    <dgm:pt modelId="{536D88F5-45A6-401E-BDAC-F02530FE55D9}" type="pres">
      <dgm:prSet presAssocID="{598FC3A7-C299-4384-AE75-A68032EB1ECF}" presName="descendantText" presStyleLbl="alignAccFollowNode1" presStyleIdx="4" presStyleCnt="6">
        <dgm:presLayoutVars>
          <dgm:bulletEnabled val="1"/>
        </dgm:presLayoutVars>
      </dgm:prSet>
      <dgm:spPr/>
    </dgm:pt>
    <dgm:pt modelId="{00F243CD-5F93-4E49-BA57-5FD8D2BAB138}" type="pres">
      <dgm:prSet presAssocID="{C942DC99-8FA7-40E5-B16E-65EFF58DEFF4}" presName="sp" presStyleCnt="0"/>
      <dgm:spPr/>
    </dgm:pt>
    <dgm:pt modelId="{FC72CC36-BA07-4A16-AA09-AC055986ACF4}" type="pres">
      <dgm:prSet presAssocID="{5E6E92F9-4B43-434E-A8C4-F04806A41D41}" presName="linNode" presStyleCnt="0"/>
      <dgm:spPr/>
    </dgm:pt>
    <dgm:pt modelId="{9F7C3C16-479E-476B-9CEC-69AAC0AC84A5}" type="pres">
      <dgm:prSet presAssocID="{5E6E92F9-4B43-434E-A8C4-F04806A41D41}" presName="parentText" presStyleLbl="node1" presStyleIdx="5" presStyleCnt="6">
        <dgm:presLayoutVars>
          <dgm:chMax val="1"/>
          <dgm:bulletEnabled val="1"/>
        </dgm:presLayoutVars>
      </dgm:prSet>
      <dgm:spPr/>
    </dgm:pt>
    <dgm:pt modelId="{CF369A7D-F3F7-460D-8B45-68050B29FDD7}" type="pres">
      <dgm:prSet presAssocID="{5E6E92F9-4B43-434E-A8C4-F04806A41D41}" presName="descendantText" presStyleLbl="alignAccFollowNode1" presStyleIdx="5" presStyleCnt="6">
        <dgm:presLayoutVars>
          <dgm:bulletEnabled val="1"/>
        </dgm:presLayoutVars>
      </dgm:prSet>
      <dgm:spPr/>
    </dgm:pt>
  </dgm:ptLst>
  <dgm:cxnLst>
    <dgm:cxn modelId="{C408C30D-73CD-436D-BBAC-017A07916A09}" type="presOf" srcId="{0126BE35-64A1-4C26-94DF-07C59DBE6FBD}" destId="{B0E99FF0-1D8D-4D95-AC11-2F9F7158D576}" srcOrd="0" destOrd="0" presId="urn:microsoft.com/office/officeart/2005/8/layout/vList5"/>
    <dgm:cxn modelId="{02E26217-3172-4EAF-8C9E-48DC8E26AF69}" srcId="{5E6E92F9-4B43-434E-A8C4-F04806A41D41}" destId="{4A4674A0-503C-4658-B128-C22C579B180C}" srcOrd="0" destOrd="0" parTransId="{36EC5EC1-7630-41E2-846A-F043177B5D5B}" sibTransId="{BBD8E730-1461-498E-BB6A-D342523A9E22}"/>
    <dgm:cxn modelId="{C0E7C718-4D41-426C-B560-22F64C5DEBEA}" type="presOf" srcId="{4A4674A0-503C-4658-B128-C22C579B180C}" destId="{CF369A7D-F3F7-460D-8B45-68050B29FDD7}" srcOrd="0" destOrd="0" presId="urn:microsoft.com/office/officeart/2005/8/layout/vList5"/>
    <dgm:cxn modelId="{9B7E2020-0CE2-4CD4-9F20-834AF7A02854}" srcId="{C07EC12D-DC99-4AB7-96AD-2FD791775D20}" destId="{367E6D1F-C668-40B5-A96C-6B601FC13D2F}" srcOrd="1" destOrd="0" parTransId="{A260C70F-2A0B-4623-B442-0B8DE8D019DC}" sibTransId="{52867996-5A86-4D16-9632-B3514DBCFAFC}"/>
    <dgm:cxn modelId="{371CCE20-74FC-4FB1-9457-4A132E71B734}" type="presOf" srcId="{6F6B2C5A-FAB9-4CDD-93C1-74C685F6996A}" destId="{9AB682BF-1DA3-4E98-99A0-69ECCD2BAAC9}" srcOrd="0" destOrd="0" presId="urn:microsoft.com/office/officeart/2005/8/layout/vList5"/>
    <dgm:cxn modelId="{FA1E7228-548F-40FA-AFC0-8E1FC23ABDEC}" srcId="{598FC3A7-C299-4384-AE75-A68032EB1ECF}" destId="{ED242001-D09C-47FC-ADAC-B95404FBA2BC}" srcOrd="0" destOrd="0" parTransId="{D79E8FBA-1C47-494F-8EC5-9632D992F9DA}" sibTransId="{BDC5F879-5C22-447A-973D-66C87A5B76E3}"/>
    <dgm:cxn modelId="{C84BF12D-39E6-4CA1-B41C-3A5C81108929}" type="presOf" srcId="{5E6E92F9-4B43-434E-A8C4-F04806A41D41}" destId="{9F7C3C16-479E-476B-9CEC-69AAC0AC84A5}" srcOrd="0" destOrd="0" presId="urn:microsoft.com/office/officeart/2005/8/layout/vList5"/>
    <dgm:cxn modelId="{0D12E830-0367-40F8-8443-FCAA43435617}" srcId="{367E6D1F-C668-40B5-A96C-6B601FC13D2F}" destId="{0126BE35-64A1-4C26-94DF-07C59DBE6FBD}" srcOrd="0" destOrd="0" parTransId="{4F0DB227-1735-4145-8114-22B023945524}" sibTransId="{3A49E640-93DF-4492-B821-4869C7AE9533}"/>
    <dgm:cxn modelId="{33720537-F13F-4E64-9F49-744EC397987F}" type="presOf" srcId="{6BA4C2F3-4AEF-4F6B-91F0-0002CD8B2211}" destId="{A7BF1EB0-8CC6-4BF3-84A8-EBFD19474110}" srcOrd="0" destOrd="0" presId="urn:microsoft.com/office/officeart/2005/8/layout/vList5"/>
    <dgm:cxn modelId="{81AA4E3E-B9F8-41E3-99B6-12DC04AC2FA0}" srcId="{069935B7-B046-4C81-ABCD-27969AE8F5D0}" destId="{ADAF0B2F-578A-40F8-B697-BEBDB97302AD}" srcOrd="0" destOrd="0" parTransId="{70F55E99-E1AD-4363-B26C-37940771868D}" sibTransId="{38373960-DFF3-4B88-B93F-174A8E065664}"/>
    <dgm:cxn modelId="{FD50F442-316B-4E8F-BC4E-42E551A71272}" srcId="{C07EC12D-DC99-4AB7-96AD-2FD791775D20}" destId="{069935B7-B046-4C81-ABCD-27969AE8F5D0}" srcOrd="0" destOrd="0" parTransId="{C48CDC69-1BC5-4C11-890C-7E0D5A911F89}" sibTransId="{037D20F0-1D09-4D9B-8F92-DD9DC465D069}"/>
    <dgm:cxn modelId="{68D53647-1A4B-4B9C-AC4E-39C196793B5A}" type="presOf" srcId="{ED242001-D09C-47FC-ADAC-B95404FBA2BC}" destId="{536D88F5-45A6-401E-BDAC-F02530FE55D9}" srcOrd="0" destOrd="0" presId="urn:microsoft.com/office/officeart/2005/8/layout/vList5"/>
    <dgm:cxn modelId="{66FC5A48-3AE6-4AA6-8AA9-61658A1F1089}" srcId="{C07EC12D-DC99-4AB7-96AD-2FD791775D20}" destId="{5E6E92F9-4B43-434E-A8C4-F04806A41D41}" srcOrd="5" destOrd="0" parTransId="{90B83102-A449-4BD7-B93C-D0761A34390A}" sibTransId="{C91308AE-5EB4-45EB-BDD8-3F36B0ABD93B}"/>
    <dgm:cxn modelId="{EC7B2C6A-EC7C-4205-96CC-775D01DF2E30}" type="presOf" srcId="{209135C1-901E-4792-8360-53E45F52799A}" destId="{5DBC46A0-41AA-472F-A17A-BB9998414614}" srcOrd="0" destOrd="0" presId="urn:microsoft.com/office/officeart/2005/8/layout/vList5"/>
    <dgm:cxn modelId="{6931D051-9C61-46CF-8B02-6A5C8D00B7B5}" type="presOf" srcId="{598FC3A7-C299-4384-AE75-A68032EB1ECF}" destId="{12451AA3-0BF4-40DB-BAC6-5D8F0C856007}" srcOrd="0" destOrd="0" presId="urn:microsoft.com/office/officeart/2005/8/layout/vList5"/>
    <dgm:cxn modelId="{487ED355-13DB-4AE0-8B2E-ABE63130B37A}" srcId="{C07EC12D-DC99-4AB7-96AD-2FD791775D20}" destId="{6BA4C2F3-4AEF-4F6B-91F0-0002CD8B2211}" srcOrd="3" destOrd="0" parTransId="{300CC813-7D13-4E23-8741-403411CDCD0A}" sibTransId="{60C6670E-4297-4F08-9D64-FA3E5372E05C}"/>
    <dgm:cxn modelId="{735E1C7B-5A55-41B9-8281-6A4645AEFE8F}" srcId="{209135C1-901E-4792-8360-53E45F52799A}" destId="{6F6B2C5A-FAB9-4CDD-93C1-74C685F6996A}" srcOrd="0" destOrd="0" parTransId="{DC37D741-4B79-4122-AA3B-A0895B5B5630}" sibTransId="{0F3AF799-8ACD-45AC-A055-E95698787708}"/>
    <dgm:cxn modelId="{D0010983-AC83-466C-A7DD-EC6CE3E53BA5}" type="presOf" srcId="{C07EC12D-DC99-4AB7-96AD-2FD791775D20}" destId="{83FEBF0E-D9E3-499D-8342-4A1DE7B3BF55}" srcOrd="0" destOrd="0" presId="urn:microsoft.com/office/officeart/2005/8/layout/vList5"/>
    <dgm:cxn modelId="{59C34F8B-AA54-4DF4-95F6-8ACB54D684B1}" srcId="{6BA4C2F3-4AEF-4F6B-91F0-0002CD8B2211}" destId="{FA24D502-C011-4077-9DE2-E6427DEFF2F3}" srcOrd="0" destOrd="0" parTransId="{31C3994A-ED72-4491-AD60-7645ACDAC032}" sibTransId="{6CA0C592-E372-49C9-AEBC-10F3A2FDE95F}"/>
    <dgm:cxn modelId="{8682C094-B6B5-4784-A830-038116FBD3E2}" type="presOf" srcId="{367E6D1F-C668-40B5-A96C-6B601FC13D2F}" destId="{1BED69DB-0DBC-4B25-BAF2-2031E4D46C72}" srcOrd="0" destOrd="0" presId="urn:microsoft.com/office/officeart/2005/8/layout/vList5"/>
    <dgm:cxn modelId="{8C2D43A8-C57C-4F6D-AD90-5329B3307B48}" type="presOf" srcId="{069935B7-B046-4C81-ABCD-27969AE8F5D0}" destId="{45A4C0FC-D841-4AE9-9766-83A9F8BC0BBF}" srcOrd="0" destOrd="0" presId="urn:microsoft.com/office/officeart/2005/8/layout/vList5"/>
    <dgm:cxn modelId="{5487BBA8-0C90-4A85-88FA-1DE11E28A12E}" type="presOf" srcId="{FA24D502-C011-4077-9DE2-E6427DEFF2F3}" destId="{E72BBFF9-F82E-40DD-A229-3AE569CCC3F6}" srcOrd="0" destOrd="0" presId="urn:microsoft.com/office/officeart/2005/8/layout/vList5"/>
    <dgm:cxn modelId="{D6AC10B4-FDF9-4F8B-B593-4D56D21540D1}" srcId="{C07EC12D-DC99-4AB7-96AD-2FD791775D20}" destId="{209135C1-901E-4792-8360-53E45F52799A}" srcOrd="2" destOrd="0" parTransId="{FA3176E6-E3EB-465C-B2A4-D08162D6A717}" sibTransId="{DA9A8325-ECCD-4E78-9B8B-0950B595481B}"/>
    <dgm:cxn modelId="{B8FD66B9-565C-4986-BC03-651FDAA604CD}" srcId="{C07EC12D-DC99-4AB7-96AD-2FD791775D20}" destId="{598FC3A7-C299-4384-AE75-A68032EB1ECF}" srcOrd="4" destOrd="0" parTransId="{79134BAD-8612-48C0-96DD-F722AE084C99}" sibTransId="{C942DC99-8FA7-40E5-B16E-65EFF58DEFF4}"/>
    <dgm:cxn modelId="{CACC0AEE-1874-4F35-99BD-B7DC9D2CB86D}" type="presOf" srcId="{ADAF0B2F-578A-40F8-B697-BEBDB97302AD}" destId="{53056F9D-0FE4-4BE4-8320-CD2FF051584A}" srcOrd="0" destOrd="0" presId="urn:microsoft.com/office/officeart/2005/8/layout/vList5"/>
    <dgm:cxn modelId="{2DB8413B-88FC-4C69-8D94-B59445B8A7EF}" type="presParOf" srcId="{83FEBF0E-D9E3-499D-8342-4A1DE7B3BF55}" destId="{8C7FA758-FF1F-4086-8300-9FC46CCC3B4F}" srcOrd="0" destOrd="0" presId="urn:microsoft.com/office/officeart/2005/8/layout/vList5"/>
    <dgm:cxn modelId="{0E752AA9-ACF6-4E28-BE01-12316ECFC1CB}" type="presParOf" srcId="{8C7FA758-FF1F-4086-8300-9FC46CCC3B4F}" destId="{45A4C0FC-D841-4AE9-9766-83A9F8BC0BBF}" srcOrd="0" destOrd="0" presId="urn:microsoft.com/office/officeart/2005/8/layout/vList5"/>
    <dgm:cxn modelId="{576B40B6-2BD0-45CD-BB35-1425EE2FE201}" type="presParOf" srcId="{8C7FA758-FF1F-4086-8300-9FC46CCC3B4F}" destId="{53056F9D-0FE4-4BE4-8320-CD2FF051584A}" srcOrd="1" destOrd="0" presId="urn:microsoft.com/office/officeart/2005/8/layout/vList5"/>
    <dgm:cxn modelId="{75B4047C-E94F-4305-B658-C27D70F7A9D9}" type="presParOf" srcId="{83FEBF0E-D9E3-499D-8342-4A1DE7B3BF55}" destId="{CC274750-F6B0-4035-94A7-740064F5164B}" srcOrd="1" destOrd="0" presId="urn:microsoft.com/office/officeart/2005/8/layout/vList5"/>
    <dgm:cxn modelId="{066A5EEB-2BD4-4ABF-A5E0-23CC79679E92}" type="presParOf" srcId="{83FEBF0E-D9E3-499D-8342-4A1DE7B3BF55}" destId="{1B90C3E3-8314-4A80-BBB8-A2F7BFC3748F}" srcOrd="2" destOrd="0" presId="urn:microsoft.com/office/officeart/2005/8/layout/vList5"/>
    <dgm:cxn modelId="{EB0832E8-059D-4737-B2AC-C05D5E11AE8C}" type="presParOf" srcId="{1B90C3E3-8314-4A80-BBB8-A2F7BFC3748F}" destId="{1BED69DB-0DBC-4B25-BAF2-2031E4D46C72}" srcOrd="0" destOrd="0" presId="urn:microsoft.com/office/officeart/2005/8/layout/vList5"/>
    <dgm:cxn modelId="{B9555165-CCD3-4841-99F9-2F0B2339519D}" type="presParOf" srcId="{1B90C3E3-8314-4A80-BBB8-A2F7BFC3748F}" destId="{B0E99FF0-1D8D-4D95-AC11-2F9F7158D576}" srcOrd="1" destOrd="0" presId="urn:microsoft.com/office/officeart/2005/8/layout/vList5"/>
    <dgm:cxn modelId="{60CCE218-8D5E-4171-87D1-53F6628D08FA}" type="presParOf" srcId="{83FEBF0E-D9E3-499D-8342-4A1DE7B3BF55}" destId="{38EC3D98-34DA-476A-8109-4D8D8B9EB842}" srcOrd="3" destOrd="0" presId="urn:microsoft.com/office/officeart/2005/8/layout/vList5"/>
    <dgm:cxn modelId="{45485363-A404-48A2-ADD9-DAA316E267C2}" type="presParOf" srcId="{83FEBF0E-D9E3-499D-8342-4A1DE7B3BF55}" destId="{F63ECF92-D807-4550-A66E-67716EC36CDC}" srcOrd="4" destOrd="0" presId="urn:microsoft.com/office/officeart/2005/8/layout/vList5"/>
    <dgm:cxn modelId="{5524FBFE-4B56-4750-A2AA-291809D111BA}" type="presParOf" srcId="{F63ECF92-D807-4550-A66E-67716EC36CDC}" destId="{5DBC46A0-41AA-472F-A17A-BB9998414614}" srcOrd="0" destOrd="0" presId="urn:microsoft.com/office/officeart/2005/8/layout/vList5"/>
    <dgm:cxn modelId="{E39133F6-C902-485C-A469-E3B19D735CA0}" type="presParOf" srcId="{F63ECF92-D807-4550-A66E-67716EC36CDC}" destId="{9AB682BF-1DA3-4E98-99A0-69ECCD2BAAC9}" srcOrd="1" destOrd="0" presId="urn:microsoft.com/office/officeart/2005/8/layout/vList5"/>
    <dgm:cxn modelId="{254C10CB-BEE2-4672-9A02-77C1F3A1D326}" type="presParOf" srcId="{83FEBF0E-D9E3-499D-8342-4A1DE7B3BF55}" destId="{080B121E-2CB5-4E46-AB65-0507CC9CB160}" srcOrd="5" destOrd="0" presId="urn:microsoft.com/office/officeart/2005/8/layout/vList5"/>
    <dgm:cxn modelId="{93675B72-A512-4FAC-B487-AA4EDA2A67EE}" type="presParOf" srcId="{83FEBF0E-D9E3-499D-8342-4A1DE7B3BF55}" destId="{DD2C4516-346A-44F4-BECD-A0F97680950C}" srcOrd="6" destOrd="0" presId="urn:microsoft.com/office/officeart/2005/8/layout/vList5"/>
    <dgm:cxn modelId="{0B186639-5397-4F80-8A35-0D7168DC7D42}" type="presParOf" srcId="{DD2C4516-346A-44F4-BECD-A0F97680950C}" destId="{A7BF1EB0-8CC6-4BF3-84A8-EBFD19474110}" srcOrd="0" destOrd="0" presId="urn:microsoft.com/office/officeart/2005/8/layout/vList5"/>
    <dgm:cxn modelId="{CF8665D4-16C1-49CB-9A0B-1BDDA4C4B430}" type="presParOf" srcId="{DD2C4516-346A-44F4-BECD-A0F97680950C}" destId="{E72BBFF9-F82E-40DD-A229-3AE569CCC3F6}" srcOrd="1" destOrd="0" presId="urn:microsoft.com/office/officeart/2005/8/layout/vList5"/>
    <dgm:cxn modelId="{7BEE5250-32F0-419D-A98A-5EB7243AF350}" type="presParOf" srcId="{83FEBF0E-D9E3-499D-8342-4A1DE7B3BF55}" destId="{C5476D48-C566-47FB-A972-5D57633127EC}" srcOrd="7" destOrd="0" presId="urn:microsoft.com/office/officeart/2005/8/layout/vList5"/>
    <dgm:cxn modelId="{D4D0FDC4-EF69-4D56-9116-EC60C3FAE909}" type="presParOf" srcId="{83FEBF0E-D9E3-499D-8342-4A1DE7B3BF55}" destId="{B517337B-FEE0-4B2E-892E-6A72D7D15756}" srcOrd="8" destOrd="0" presId="urn:microsoft.com/office/officeart/2005/8/layout/vList5"/>
    <dgm:cxn modelId="{BEB711FE-B582-4412-8FDC-913DF1E8564A}" type="presParOf" srcId="{B517337B-FEE0-4B2E-892E-6A72D7D15756}" destId="{12451AA3-0BF4-40DB-BAC6-5D8F0C856007}" srcOrd="0" destOrd="0" presId="urn:microsoft.com/office/officeart/2005/8/layout/vList5"/>
    <dgm:cxn modelId="{E9B7299C-2A05-42E1-A24E-BD46A9B519B0}" type="presParOf" srcId="{B517337B-FEE0-4B2E-892E-6A72D7D15756}" destId="{536D88F5-45A6-401E-BDAC-F02530FE55D9}" srcOrd="1" destOrd="0" presId="urn:microsoft.com/office/officeart/2005/8/layout/vList5"/>
    <dgm:cxn modelId="{FA57CE9B-6DFE-4824-9CFB-AE957D2D2B2E}" type="presParOf" srcId="{83FEBF0E-D9E3-499D-8342-4A1DE7B3BF55}" destId="{00F243CD-5F93-4E49-BA57-5FD8D2BAB138}" srcOrd="9" destOrd="0" presId="urn:microsoft.com/office/officeart/2005/8/layout/vList5"/>
    <dgm:cxn modelId="{6D8D176B-6221-4644-AB00-E00EC191299C}" type="presParOf" srcId="{83FEBF0E-D9E3-499D-8342-4A1DE7B3BF55}" destId="{FC72CC36-BA07-4A16-AA09-AC055986ACF4}" srcOrd="10" destOrd="0" presId="urn:microsoft.com/office/officeart/2005/8/layout/vList5"/>
    <dgm:cxn modelId="{266F9ED5-B217-4280-A751-640AC440A722}" type="presParOf" srcId="{FC72CC36-BA07-4A16-AA09-AC055986ACF4}" destId="{9F7C3C16-479E-476B-9CEC-69AAC0AC84A5}" srcOrd="0" destOrd="0" presId="urn:microsoft.com/office/officeart/2005/8/layout/vList5"/>
    <dgm:cxn modelId="{421B1368-3CC8-4171-83AD-6772C223A89B}" type="presParOf" srcId="{FC72CC36-BA07-4A16-AA09-AC055986ACF4}" destId="{CF369A7D-F3F7-460D-8B45-68050B29FD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260F44-AD64-42B7-9E7A-053C7C92792D}" type="doc">
      <dgm:prSet loTypeId="urn:microsoft.com/office/officeart/2008/layout/AlternatingHexagons" loCatId="list" qsTypeId="urn:microsoft.com/office/officeart/2005/8/quickstyle/3d5" qsCatId="3D" csTypeId="urn:microsoft.com/office/officeart/2005/8/colors/accent1_2" csCatId="accent1" phldr="1"/>
      <dgm:spPr/>
      <dgm:t>
        <a:bodyPr/>
        <a:lstStyle/>
        <a:p>
          <a:endParaRPr lang="en-US"/>
        </a:p>
      </dgm:t>
    </dgm:pt>
    <dgm:pt modelId="{8F50AE4D-B9C0-48EA-B934-ED2074B1D67E}">
      <dgm:prSet phldrT="[Text]" phldr="0"/>
      <dgm:spPr/>
      <dgm:t>
        <a:bodyPr/>
        <a:lstStyle/>
        <a:p>
          <a:r>
            <a:rPr lang="en-US">
              <a:latin typeface="Corbel" panose="020B0503020204020204"/>
            </a:rPr>
            <a:t>Microsoft To Do</a:t>
          </a:r>
          <a:endParaRPr lang="en-US"/>
        </a:p>
      </dgm:t>
    </dgm:pt>
    <dgm:pt modelId="{FEE6186D-8930-4AB1-836D-5E6E87716FCB}" type="parTrans" cxnId="{486F410E-F2E4-4C33-B491-918FB3129F38}">
      <dgm:prSet/>
      <dgm:spPr/>
      <dgm:t>
        <a:bodyPr/>
        <a:lstStyle/>
        <a:p>
          <a:endParaRPr lang="en-US"/>
        </a:p>
      </dgm:t>
    </dgm:pt>
    <dgm:pt modelId="{ECE8CD55-AF46-4750-804C-ED76B2A15EEA}" type="sibTrans" cxnId="{486F410E-F2E4-4C33-B491-918FB3129F38}">
      <dgm:prSet/>
      <dgm:spPr/>
      <dgm:t>
        <a:bodyPr/>
        <a:lstStyle/>
        <a:p>
          <a:endParaRPr lang="en-US"/>
        </a:p>
      </dgm:t>
    </dgm:pt>
    <dgm:pt modelId="{DF37896A-D14B-41B5-8B9C-E2773087ECE2}">
      <dgm:prSet phldrT="[Text]" phldr="0"/>
      <dgm:spPr/>
      <dgm:t>
        <a:bodyPr/>
        <a:lstStyle/>
        <a:p>
          <a:r>
            <a:rPr lang="en-US" err="1">
              <a:latin typeface="Corbel" panose="020B0503020204020204"/>
            </a:rPr>
            <a:t>Todoist</a:t>
          </a:r>
          <a:r>
            <a:rPr lang="en-US">
              <a:latin typeface="Corbel" panose="020B0503020204020204"/>
            </a:rPr>
            <a:t> </a:t>
          </a:r>
          <a:endParaRPr lang="en-US"/>
        </a:p>
      </dgm:t>
    </dgm:pt>
    <dgm:pt modelId="{30CD5A21-CD9C-41B5-9473-948B707522DF}" type="parTrans" cxnId="{3E7FD17E-CD9E-4C50-97F3-5A7EF40E5AFC}">
      <dgm:prSet/>
      <dgm:spPr/>
      <dgm:t>
        <a:bodyPr/>
        <a:lstStyle/>
        <a:p>
          <a:endParaRPr lang="en-US"/>
        </a:p>
      </dgm:t>
    </dgm:pt>
    <dgm:pt modelId="{01776C3D-507A-4C95-AC91-CDD3500A8B86}" type="sibTrans" cxnId="{3E7FD17E-CD9E-4C50-97F3-5A7EF40E5AFC}">
      <dgm:prSet/>
      <dgm:spPr/>
      <dgm:t>
        <a:bodyPr/>
        <a:lstStyle/>
        <a:p>
          <a:endParaRPr lang="en-US"/>
        </a:p>
      </dgm:t>
    </dgm:pt>
    <dgm:pt modelId="{C8EDEFCC-D6FB-463F-BC1A-1EE3BC2E5786}">
      <dgm:prSet phldrT="[Text]" phldr="0"/>
      <dgm:spPr/>
      <dgm:t>
        <a:bodyPr/>
        <a:lstStyle/>
        <a:p>
          <a:r>
            <a:rPr lang="en-US">
              <a:latin typeface="Corbel" panose="020B0503020204020204"/>
            </a:rPr>
            <a:t>Due</a:t>
          </a:r>
          <a:endParaRPr lang="en-US"/>
        </a:p>
      </dgm:t>
    </dgm:pt>
    <dgm:pt modelId="{3B7F868D-F693-445C-A94A-5E71E392B8E8}" type="parTrans" cxnId="{1187357F-B06C-4BD1-9006-D29A57503460}">
      <dgm:prSet/>
      <dgm:spPr/>
      <dgm:t>
        <a:bodyPr/>
        <a:lstStyle/>
        <a:p>
          <a:endParaRPr lang="en-US"/>
        </a:p>
      </dgm:t>
    </dgm:pt>
    <dgm:pt modelId="{C00AE836-C7AB-497B-9675-486E3A29EA0F}" type="sibTrans" cxnId="{1187357F-B06C-4BD1-9006-D29A57503460}">
      <dgm:prSet/>
      <dgm:spPr/>
      <dgm:t>
        <a:bodyPr/>
        <a:lstStyle/>
        <a:p>
          <a:endParaRPr lang="en-US"/>
        </a:p>
      </dgm:t>
    </dgm:pt>
    <dgm:pt modelId="{0C730692-4E83-4646-ACCE-647784679666}" type="pres">
      <dgm:prSet presAssocID="{4E260F44-AD64-42B7-9E7A-053C7C92792D}" presName="Name0" presStyleCnt="0">
        <dgm:presLayoutVars>
          <dgm:chMax/>
          <dgm:chPref/>
          <dgm:dir/>
          <dgm:animLvl val="lvl"/>
        </dgm:presLayoutVars>
      </dgm:prSet>
      <dgm:spPr/>
    </dgm:pt>
    <dgm:pt modelId="{6778CC43-A565-452D-9330-D8D16AEC6FEF}" type="pres">
      <dgm:prSet presAssocID="{8F50AE4D-B9C0-48EA-B934-ED2074B1D67E}" presName="composite" presStyleCnt="0"/>
      <dgm:spPr/>
    </dgm:pt>
    <dgm:pt modelId="{36EE8886-56F4-43A3-A659-D1C7467FA840}" type="pres">
      <dgm:prSet presAssocID="{8F50AE4D-B9C0-48EA-B934-ED2074B1D67E}" presName="Parent1" presStyleLbl="node1" presStyleIdx="0" presStyleCnt="6">
        <dgm:presLayoutVars>
          <dgm:chMax val="1"/>
          <dgm:chPref val="1"/>
          <dgm:bulletEnabled val="1"/>
        </dgm:presLayoutVars>
      </dgm:prSet>
      <dgm:spPr/>
    </dgm:pt>
    <dgm:pt modelId="{CEE9ED85-3945-4487-8D98-70098C2A5F58}" type="pres">
      <dgm:prSet presAssocID="{8F50AE4D-B9C0-48EA-B934-ED2074B1D67E}" presName="Childtext1" presStyleLbl="revTx" presStyleIdx="0" presStyleCnt="3">
        <dgm:presLayoutVars>
          <dgm:chMax val="0"/>
          <dgm:chPref val="0"/>
          <dgm:bulletEnabled val="1"/>
        </dgm:presLayoutVars>
      </dgm:prSet>
      <dgm:spPr/>
    </dgm:pt>
    <dgm:pt modelId="{229BA8AB-5F21-4BB0-9760-5908347B6F3F}" type="pres">
      <dgm:prSet presAssocID="{8F50AE4D-B9C0-48EA-B934-ED2074B1D67E}" presName="BalanceSpacing" presStyleCnt="0"/>
      <dgm:spPr/>
    </dgm:pt>
    <dgm:pt modelId="{75E060EF-6B63-49B7-B363-D8435E04EAE3}" type="pres">
      <dgm:prSet presAssocID="{8F50AE4D-B9C0-48EA-B934-ED2074B1D67E}" presName="BalanceSpacing1" presStyleCnt="0"/>
      <dgm:spPr/>
    </dgm:pt>
    <dgm:pt modelId="{90868E34-4151-4A75-AAA7-F10D31EE7862}" type="pres">
      <dgm:prSet presAssocID="{ECE8CD55-AF46-4750-804C-ED76B2A15EEA}" presName="Accent1Text" presStyleLbl="node1" presStyleIdx="1" presStyleCnt="6"/>
      <dgm:spPr/>
    </dgm:pt>
    <dgm:pt modelId="{23D6C027-8986-46D4-9C7A-8634E9E72986}" type="pres">
      <dgm:prSet presAssocID="{ECE8CD55-AF46-4750-804C-ED76B2A15EEA}" presName="spaceBetweenRectangles" presStyleCnt="0"/>
      <dgm:spPr/>
    </dgm:pt>
    <dgm:pt modelId="{C0C0D035-DFAB-4372-A733-6C92494D6966}" type="pres">
      <dgm:prSet presAssocID="{DF37896A-D14B-41B5-8B9C-E2773087ECE2}" presName="composite" presStyleCnt="0"/>
      <dgm:spPr/>
    </dgm:pt>
    <dgm:pt modelId="{36528F0B-DD8A-4DC9-AADB-63DFD169E227}" type="pres">
      <dgm:prSet presAssocID="{DF37896A-D14B-41B5-8B9C-E2773087ECE2}" presName="Parent1" presStyleLbl="node1" presStyleIdx="2" presStyleCnt="6">
        <dgm:presLayoutVars>
          <dgm:chMax val="1"/>
          <dgm:chPref val="1"/>
          <dgm:bulletEnabled val="1"/>
        </dgm:presLayoutVars>
      </dgm:prSet>
      <dgm:spPr/>
    </dgm:pt>
    <dgm:pt modelId="{6806D3B0-D648-4D3F-B5B6-F869FDF9BDDD}" type="pres">
      <dgm:prSet presAssocID="{DF37896A-D14B-41B5-8B9C-E2773087ECE2}" presName="Childtext1" presStyleLbl="revTx" presStyleIdx="1" presStyleCnt="3">
        <dgm:presLayoutVars>
          <dgm:chMax val="0"/>
          <dgm:chPref val="0"/>
          <dgm:bulletEnabled val="1"/>
        </dgm:presLayoutVars>
      </dgm:prSet>
      <dgm:spPr/>
    </dgm:pt>
    <dgm:pt modelId="{AC31B406-16FF-47A9-BBE2-282C28CF2233}" type="pres">
      <dgm:prSet presAssocID="{DF37896A-D14B-41B5-8B9C-E2773087ECE2}" presName="BalanceSpacing" presStyleCnt="0"/>
      <dgm:spPr/>
    </dgm:pt>
    <dgm:pt modelId="{C53A3467-5D93-4B90-AF61-6E50C2735C48}" type="pres">
      <dgm:prSet presAssocID="{DF37896A-D14B-41B5-8B9C-E2773087ECE2}" presName="BalanceSpacing1" presStyleCnt="0"/>
      <dgm:spPr/>
    </dgm:pt>
    <dgm:pt modelId="{147BA370-D54D-44DD-96CA-4540A362DBF1}" type="pres">
      <dgm:prSet presAssocID="{01776C3D-507A-4C95-AC91-CDD3500A8B86}" presName="Accent1Text" presStyleLbl="node1" presStyleIdx="3" presStyleCnt="6"/>
      <dgm:spPr/>
    </dgm:pt>
    <dgm:pt modelId="{76E5BD68-19DD-44B4-87A7-A046948B758F}" type="pres">
      <dgm:prSet presAssocID="{01776C3D-507A-4C95-AC91-CDD3500A8B86}" presName="spaceBetweenRectangles" presStyleCnt="0"/>
      <dgm:spPr/>
    </dgm:pt>
    <dgm:pt modelId="{35F4FF3A-00D0-4BD4-AE1D-8C96EC418E6C}" type="pres">
      <dgm:prSet presAssocID="{C8EDEFCC-D6FB-463F-BC1A-1EE3BC2E5786}" presName="composite" presStyleCnt="0"/>
      <dgm:spPr/>
    </dgm:pt>
    <dgm:pt modelId="{301CF607-E4E2-45CA-AA1F-84B7EDF13592}" type="pres">
      <dgm:prSet presAssocID="{C8EDEFCC-D6FB-463F-BC1A-1EE3BC2E5786}" presName="Parent1" presStyleLbl="node1" presStyleIdx="4" presStyleCnt="6">
        <dgm:presLayoutVars>
          <dgm:chMax val="1"/>
          <dgm:chPref val="1"/>
          <dgm:bulletEnabled val="1"/>
        </dgm:presLayoutVars>
      </dgm:prSet>
      <dgm:spPr/>
    </dgm:pt>
    <dgm:pt modelId="{1C3FF214-70F7-40AA-B476-D298BCED394B}" type="pres">
      <dgm:prSet presAssocID="{C8EDEFCC-D6FB-463F-BC1A-1EE3BC2E5786}" presName="Childtext1" presStyleLbl="revTx" presStyleIdx="2" presStyleCnt="3">
        <dgm:presLayoutVars>
          <dgm:chMax val="0"/>
          <dgm:chPref val="0"/>
          <dgm:bulletEnabled val="1"/>
        </dgm:presLayoutVars>
      </dgm:prSet>
      <dgm:spPr/>
    </dgm:pt>
    <dgm:pt modelId="{17F439B2-D3F2-4E28-B946-5BAEAF79C1B4}" type="pres">
      <dgm:prSet presAssocID="{C8EDEFCC-D6FB-463F-BC1A-1EE3BC2E5786}" presName="BalanceSpacing" presStyleCnt="0"/>
      <dgm:spPr/>
    </dgm:pt>
    <dgm:pt modelId="{B86EC228-91A9-4F25-B326-EB17DB7144C8}" type="pres">
      <dgm:prSet presAssocID="{C8EDEFCC-D6FB-463F-BC1A-1EE3BC2E5786}" presName="BalanceSpacing1" presStyleCnt="0"/>
      <dgm:spPr/>
    </dgm:pt>
    <dgm:pt modelId="{A0C996DF-10BD-45ED-9404-33AEB64F8119}" type="pres">
      <dgm:prSet presAssocID="{C00AE836-C7AB-497B-9675-486E3A29EA0F}" presName="Accent1Text" presStyleLbl="node1" presStyleIdx="5" presStyleCnt="6"/>
      <dgm:spPr/>
    </dgm:pt>
  </dgm:ptLst>
  <dgm:cxnLst>
    <dgm:cxn modelId="{5C9D9101-6B75-4520-8F23-FB71AEC73352}" type="presOf" srcId="{C8EDEFCC-D6FB-463F-BC1A-1EE3BC2E5786}" destId="{301CF607-E4E2-45CA-AA1F-84B7EDF13592}" srcOrd="0" destOrd="0" presId="urn:microsoft.com/office/officeart/2008/layout/AlternatingHexagons"/>
    <dgm:cxn modelId="{486F410E-F2E4-4C33-B491-918FB3129F38}" srcId="{4E260F44-AD64-42B7-9E7A-053C7C92792D}" destId="{8F50AE4D-B9C0-48EA-B934-ED2074B1D67E}" srcOrd="0" destOrd="0" parTransId="{FEE6186D-8930-4AB1-836D-5E6E87716FCB}" sibTransId="{ECE8CD55-AF46-4750-804C-ED76B2A15EEA}"/>
    <dgm:cxn modelId="{7C09741B-1763-4C4E-BDEA-EE0DADE1FD85}" type="presOf" srcId="{01776C3D-507A-4C95-AC91-CDD3500A8B86}" destId="{147BA370-D54D-44DD-96CA-4540A362DBF1}" srcOrd="0" destOrd="0" presId="urn:microsoft.com/office/officeart/2008/layout/AlternatingHexagons"/>
    <dgm:cxn modelId="{0143793B-CA7E-4879-AF0F-3707F4B22590}" type="presOf" srcId="{DF37896A-D14B-41B5-8B9C-E2773087ECE2}" destId="{36528F0B-DD8A-4DC9-AADB-63DFD169E227}" srcOrd="0" destOrd="0" presId="urn:microsoft.com/office/officeart/2008/layout/AlternatingHexagons"/>
    <dgm:cxn modelId="{9661B552-35FB-417D-8F59-9BE82B084065}" type="presOf" srcId="{ECE8CD55-AF46-4750-804C-ED76B2A15EEA}" destId="{90868E34-4151-4A75-AAA7-F10D31EE7862}" srcOrd="0" destOrd="0" presId="urn:microsoft.com/office/officeart/2008/layout/AlternatingHexagons"/>
    <dgm:cxn modelId="{C9F7E277-150F-4C3B-83BE-273493B8AC6E}" type="presOf" srcId="{8F50AE4D-B9C0-48EA-B934-ED2074B1D67E}" destId="{36EE8886-56F4-43A3-A659-D1C7467FA840}" srcOrd="0" destOrd="0" presId="urn:microsoft.com/office/officeart/2008/layout/AlternatingHexagons"/>
    <dgm:cxn modelId="{3E7FD17E-CD9E-4C50-97F3-5A7EF40E5AFC}" srcId="{4E260F44-AD64-42B7-9E7A-053C7C92792D}" destId="{DF37896A-D14B-41B5-8B9C-E2773087ECE2}" srcOrd="1" destOrd="0" parTransId="{30CD5A21-CD9C-41B5-9473-948B707522DF}" sibTransId="{01776C3D-507A-4C95-AC91-CDD3500A8B86}"/>
    <dgm:cxn modelId="{1187357F-B06C-4BD1-9006-D29A57503460}" srcId="{4E260F44-AD64-42B7-9E7A-053C7C92792D}" destId="{C8EDEFCC-D6FB-463F-BC1A-1EE3BC2E5786}" srcOrd="2" destOrd="0" parTransId="{3B7F868D-F693-445C-A94A-5E71E392B8E8}" sibTransId="{C00AE836-C7AB-497B-9675-486E3A29EA0F}"/>
    <dgm:cxn modelId="{C41404A0-72DF-44CD-A78C-AE8A27FADF18}" type="presOf" srcId="{C00AE836-C7AB-497B-9675-486E3A29EA0F}" destId="{A0C996DF-10BD-45ED-9404-33AEB64F8119}" srcOrd="0" destOrd="0" presId="urn:microsoft.com/office/officeart/2008/layout/AlternatingHexagons"/>
    <dgm:cxn modelId="{0EFDB0D0-3BF2-45D7-A3B3-8FB8A253D023}" type="presOf" srcId="{4E260F44-AD64-42B7-9E7A-053C7C92792D}" destId="{0C730692-4E83-4646-ACCE-647784679666}" srcOrd="0" destOrd="0" presId="urn:microsoft.com/office/officeart/2008/layout/AlternatingHexagons"/>
    <dgm:cxn modelId="{B75D731D-FC69-4FAF-8839-A368C2E23AF8}" type="presParOf" srcId="{0C730692-4E83-4646-ACCE-647784679666}" destId="{6778CC43-A565-452D-9330-D8D16AEC6FEF}" srcOrd="0" destOrd="0" presId="urn:microsoft.com/office/officeart/2008/layout/AlternatingHexagons"/>
    <dgm:cxn modelId="{2556E84C-4668-40A4-B6C8-03CA7E9A76E2}" type="presParOf" srcId="{6778CC43-A565-452D-9330-D8D16AEC6FEF}" destId="{36EE8886-56F4-43A3-A659-D1C7467FA840}" srcOrd="0" destOrd="0" presId="urn:microsoft.com/office/officeart/2008/layout/AlternatingHexagons"/>
    <dgm:cxn modelId="{B2A49194-BC31-4F54-9524-A1469979D40E}" type="presParOf" srcId="{6778CC43-A565-452D-9330-D8D16AEC6FEF}" destId="{CEE9ED85-3945-4487-8D98-70098C2A5F58}" srcOrd="1" destOrd="0" presId="urn:microsoft.com/office/officeart/2008/layout/AlternatingHexagons"/>
    <dgm:cxn modelId="{5B4A1531-A935-4EC9-A40B-54C4F9644307}" type="presParOf" srcId="{6778CC43-A565-452D-9330-D8D16AEC6FEF}" destId="{229BA8AB-5F21-4BB0-9760-5908347B6F3F}" srcOrd="2" destOrd="0" presId="urn:microsoft.com/office/officeart/2008/layout/AlternatingHexagons"/>
    <dgm:cxn modelId="{59D47118-8680-4084-811E-75556524CE9F}" type="presParOf" srcId="{6778CC43-A565-452D-9330-D8D16AEC6FEF}" destId="{75E060EF-6B63-49B7-B363-D8435E04EAE3}" srcOrd="3" destOrd="0" presId="urn:microsoft.com/office/officeart/2008/layout/AlternatingHexagons"/>
    <dgm:cxn modelId="{13910F32-0887-4611-900D-08E496F6F08F}" type="presParOf" srcId="{6778CC43-A565-452D-9330-D8D16AEC6FEF}" destId="{90868E34-4151-4A75-AAA7-F10D31EE7862}" srcOrd="4" destOrd="0" presId="urn:microsoft.com/office/officeart/2008/layout/AlternatingHexagons"/>
    <dgm:cxn modelId="{ECDF74C3-9757-4B64-B5B2-0AFEFC06E2FB}" type="presParOf" srcId="{0C730692-4E83-4646-ACCE-647784679666}" destId="{23D6C027-8986-46D4-9C7A-8634E9E72986}" srcOrd="1" destOrd="0" presId="urn:microsoft.com/office/officeart/2008/layout/AlternatingHexagons"/>
    <dgm:cxn modelId="{3F286ECF-41DB-4D03-9076-EC47DC17331D}" type="presParOf" srcId="{0C730692-4E83-4646-ACCE-647784679666}" destId="{C0C0D035-DFAB-4372-A733-6C92494D6966}" srcOrd="2" destOrd="0" presId="urn:microsoft.com/office/officeart/2008/layout/AlternatingHexagons"/>
    <dgm:cxn modelId="{F2E03057-EB5B-426B-B7C8-9F804D734989}" type="presParOf" srcId="{C0C0D035-DFAB-4372-A733-6C92494D6966}" destId="{36528F0B-DD8A-4DC9-AADB-63DFD169E227}" srcOrd="0" destOrd="0" presId="urn:microsoft.com/office/officeart/2008/layout/AlternatingHexagons"/>
    <dgm:cxn modelId="{072CEFF9-BEBB-478B-B1BE-8391AB85FF3C}" type="presParOf" srcId="{C0C0D035-DFAB-4372-A733-6C92494D6966}" destId="{6806D3B0-D648-4D3F-B5B6-F869FDF9BDDD}" srcOrd="1" destOrd="0" presId="urn:microsoft.com/office/officeart/2008/layout/AlternatingHexagons"/>
    <dgm:cxn modelId="{184006A1-0F23-43EA-9779-56A8DC5D0019}" type="presParOf" srcId="{C0C0D035-DFAB-4372-A733-6C92494D6966}" destId="{AC31B406-16FF-47A9-BBE2-282C28CF2233}" srcOrd="2" destOrd="0" presId="urn:microsoft.com/office/officeart/2008/layout/AlternatingHexagons"/>
    <dgm:cxn modelId="{7A16CFAA-A76C-4CEA-93DE-82436E2CA1D3}" type="presParOf" srcId="{C0C0D035-DFAB-4372-A733-6C92494D6966}" destId="{C53A3467-5D93-4B90-AF61-6E50C2735C48}" srcOrd="3" destOrd="0" presId="urn:microsoft.com/office/officeart/2008/layout/AlternatingHexagons"/>
    <dgm:cxn modelId="{2E0CD258-F045-4E0F-9BE9-829B819C1749}" type="presParOf" srcId="{C0C0D035-DFAB-4372-A733-6C92494D6966}" destId="{147BA370-D54D-44DD-96CA-4540A362DBF1}" srcOrd="4" destOrd="0" presId="urn:microsoft.com/office/officeart/2008/layout/AlternatingHexagons"/>
    <dgm:cxn modelId="{9BEB5950-327A-4C1D-A3B0-D1890665EF3B}" type="presParOf" srcId="{0C730692-4E83-4646-ACCE-647784679666}" destId="{76E5BD68-19DD-44B4-87A7-A046948B758F}" srcOrd="3" destOrd="0" presId="urn:microsoft.com/office/officeart/2008/layout/AlternatingHexagons"/>
    <dgm:cxn modelId="{9E794782-9283-4B0D-9599-0A994FF1A87F}" type="presParOf" srcId="{0C730692-4E83-4646-ACCE-647784679666}" destId="{35F4FF3A-00D0-4BD4-AE1D-8C96EC418E6C}" srcOrd="4" destOrd="0" presId="urn:microsoft.com/office/officeart/2008/layout/AlternatingHexagons"/>
    <dgm:cxn modelId="{008EBDB1-1CDB-48DB-8444-48C5C0F2F9DF}" type="presParOf" srcId="{35F4FF3A-00D0-4BD4-AE1D-8C96EC418E6C}" destId="{301CF607-E4E2-45CA-AA1F-84B7EDF13592}" srcOrd="0" destOrd="0" presId="urn:microsoft.com/office/officeart/2008/layout/AlternatingHexagons"/>
    <dgm:cxn modelId="{946D7F54-211B-41E4-812E-DF671302DE8B}" type="presParOf" srcId="{35F4FF3A-00D0-4BD4-AE1D-8C96EC418E6C}" destId="{1C3FF214-70F7-40AA-B476-D298BCED394B}" srcOrd="1" destOrd="0" presId="urn:microsoft.com/office/officeart/2008/layout/AlternatingHexagons"/>
    <dgm:cxn modelId="{DA811864-FE27-41B8-8C2D-EAC63E46B89C}" type="presParOf" srcId="{35F4FF3A-00D0-4BD4-AE1D-8C96EC418E6C}" destId="{17F439B2-D3F2-4E28-B946-5BAEAF79C1B4}" srcOrd="2" destOrd="0" presId="urn:microsoft.com/office/officeart/2008/layout/AlternatingHexagons"/>
    <dgm:cxn modelId="{362C0D2F-9DF6-4BBB-B013-5E9FDA16FE63}" type="presParOf" srcId="{35F4FF3A-00D0-4BD4-AE1D-8C96EC418E6C}" destId="{B86EC228-91A9-4F25-B326-EB17DB7144C8}" srcOrd="3" destOrd="0" presId="urn:microsoft.com/office/officeart/2008/layout/AlternatingHexagons"/>
    <dgm:cxn modelId="{F11D1C7C-97A1-41D7-9A34-89338546DF6B}" type="presParOf" srcId="{35F4FF3A-00D0-4BD4-AE1D-8C96EC418E6C}" destId="{A0C996DF-10BD-45ED-9404-33AEB64F8119}"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AC6C5-9EBA-4F9A-8533-E95B73C8FCC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8D04474-2429-4FE6-BC17-104D22A8010C}">
      <dgm:prSet/>
      <dgm:spPr/>
      <dgm:t>
        <a:bodyPr/>
        <a:lstStyle/>
        <a:p>
          <a:pPr>
            <a:lnSpc>
              <a:spcPct val="100000"/>
            </a:lnSpc>
            <a:defRPr b="1"/>
          </a:pPr>
          <a:r>
            <a:rPr lang="en-US" b="0"/>
            <a:t>Confirm </a:t>
          </a:r>
          <a:r>
            <a:rPr lang="en-US" b="0">
              <a:latin typeface="Corbel" panose="020B0503020204020204"/>
            </a:rPr>
            <a:t>the phone </a:t>
          </a:r>
          <a:r>
            <a:rPr lang="en-US" b="0"/>
            <a:t>operating system </a:t>
          </a:r>
          <a:r>
            <a:rPr lang="en-US" b="0">
              <a:latin typeface="Corbel" panose="020B0503020204020204"/>
            </a:rPr>
            <a:t>is current</a:t>
          </a:r>
          <a:endParaRPr lang="en-US" b="0"/>
        </a:p>
      </dgm:t>
    </dgm:pt>
    <dgm:pt modelId="{4E7B57B6-86EF-46CD-875C-8097D34E17E4}" type="parTrans" cxnId="{B21F206A-DE4C-43C4-B284-C6C24C2E8858}">
      <dgm:prSet/>
      <dgm:spPr/>
      <dgm:t>
        <a:bodyPr/>
        <a:lstStyle/>
        <a:p>
          <a:endParaRPr lang="en-US"/>
        </a:p>
      </dgm:t>
    </dgm:pt>
    <dgm:pt modelId="{F70C18AC-B9E8-412A-9581-3AFE2DA4BA0A}" type="sibTrans" cxnId="{B21F206A-DE4C-43C4-B284-C6C24C2E8858}">
      <dgm:prSet/>
      <dgm:spPr/>
      <dgm:t>
        <a:bodyPr/>
        <a:lstStyle/>
        <a:p>
          <a:endParaRPr lang="en-US"/>
        </a:p>
      </dgm:t>
    </dgm:pt>
    <dgm:pt modelId="{8AB8219F-58A3-418B-973A-87B19EF8D0D4}">
      <dgm:prSet/>
      <dgm:spPr/>
      <dgm:t>
        <a:bodyPr/>
        <a:lstStyle/>
        <a:p>
          <a:pPr>
            <a:lnSpc>
              <a:spcPct val="100000"/>
            </a:lnSpc>
            <a:defRPr b="1"/>
          </a:pPr>
          <a:r>
            <a:rPr lang="en-US" b="0">
              <a:latin typeface="Corbel" panose="020B0503020204020204"/>
            </a:rPr>
            <a:t>Verify that commonly used apps</a:t>
          </a:r>
          <a:r>
            <a:rPr lang="en-US" b="0"/>
            <a:t> are </a:t>
          </a:r>
          <a:r>
            <a:rPr lang="en-US" b="0">
              <a:latin typeface="Corbel" panose="020B0503020204020204"/>
            </a:rPr>
            <a:t>up-to-date</a:t>
          </a:r>
          <a:r>
            <a:rPr lang="en-US" b="0"/>
            <a:t> </a:t>
          </a:r>
        </a:p>
      </dgm:t>
    </dgm:pt>
    <dgm:pt modelId="{D402724D-53A0-4601-B163-48602AE05625}" type="parTrans" cxnId="{BC225926-405B-4CD2-B679-57D9C8F31423}">
      <dgm:prSet/>
      <dgm:spPr/>
      <dgm:t>
        <a:bodyPr/>
        <a:lstStyle/>
        <a:p>
          <a:endParaRPr lang="en-US"/>
        </a:p>
      </dgm:t>
    </dgm:pt>
    <dgm:pt modelId="{3949DF9F-E497-4EAF-A78F-9991A2A6148B}" type="sibTrans" cxnId="{BC225926-405B-4CD2-B679-57D9C8F31423}">
      <dgm:prSet/>
      <dgm:spPr/>
      <dgm:t>
        <a:bodyPr/>
        <a:lstStyle/>
        <a:p>
          <a:endParaRPr lang="en-US"/>
        </a:p>
      </dgm:t>
    </dgm:pt>
    <dgm:pt modelId="{3BD33291-1102-49BF-82B9-BFDB0FE80586}">
      <dgm:prSet/>
      <dgm:spPr/>
      <dgm:t>
        <a:bodyPr/>
        <a:lstStyle/>
        <a:p>
          <a:pPr>
            <a:lnSpc>
              <a:spcPct val="100000"/>
            </a:lnSpc>
            <a:defRPr b="1"/>
          </a:pPr>
          <a:r>
            <a:rPr lang="en-US" b="0"/>
            <a:t>Change the wallpaper to a solid background </a:t>
          </a:r>
          <a:r>
            <a:rPr lang="en-US" b="0">
              <a:latin typeface="Corbel" panose="020B0503020204020204"/>
            </a:rPr>
            <a:t>(</a:t>
          </a:r>
          <a:r>
            <a:rPr lang="en-US" b="0"/>
            <a:t>usually dark)</a:t>
          </a:r>
        </a:p>
      </dgm:t>
    </dgm:pt>
    <dgm:pt modelId="{DBC590CE-3BF8-4226-96C6-DA8BC2C91E9F}" type="parTrans" cxnId="{44511A0E-0F22-43E7-8100-9252900438DF}">
      <dgm:prSet/>
      <dgm:spPr/>
      <dgm:t>
        <a:bodyPr/>
        <a:lstStyle/>
        <a:p>
          <a:endParaRPr lang="en-US"/>
        </a:p>
      </dgm:t>
    </dgm:pt>
    <dgm:pt modelId="{EC04F4A7-BCF3-4676-BE14-86B5370F8284}" type="sibTrans" cxnId="{44511A0E-0F22-43E7-8100-9252900438DF}">
      <dgm:prSet/>
      <dgm:spPr/>
      <dgm:t>
        <a:bodyPr/>
        <a:lstStyle/>
        <a:p>
          <a:endParaRPr lang="en-US"/>
        </a:p>
      </dgm:t>
    </dgm:pt>
    <dgm:pt modelId="{6C56BC9C-2941-485A-AC4D-1D32D620E119}">
      <dgm:prSet/>
      <dgm:spPr/>
      <dgm:t>
        <a:bodyPr/>
        <a:lstStyle/>
        <a:p>
          <a:pPr rtl="0">
            <a:lnSpc>
              <a:spcPct val="100000"/>
            </a:lnSpc>
            <a:defRPr b="1"/>
          </a:pPr>
          <a:r>
            <a:rPr lang="en-US" b="0"/>
            <a:t>Remove any unused icons from the</a:t>
          </a:r>
          <a:r>
            <a:rPr lang="en-US" b="0">
              <a:latin typeface="Corbel" panose="020B0503020204020204"/>
            </a:rPr>
            <a:t> home</a:t>
          </a:r>
          <a:r>
            <a:rPr lang="en-US" b="0"/>
            <a:t> screen</a:t>
          </a:r>
        </a:p>
      </dgm:t>
    </dgm:pt>
    <dgm:pt modelId="{02650269-8B25-4EF2-BBE2-694079594BA4}" type="parTrans" cxnId="{2FA94555-6D65-4C6C-9C6A-C8A9E9ACF4E3}">
      <dgm:prSet/>
      <dgm:spPr/>
      <dgm:t>
        <a:bodyPr/>
        <a:lstStyle/>
        <a:p>
          <a:endParaRPr lang="en-US"/>
        </a:p>
      </dgm:t>
    </dgm:pt>
    <dgm:pt modelId="{CDB9E9AD-B763-4118-AD96-0CE136B6B49D}" type="sibTrans" cxnId="{2FA94555-6D65-4C6C-9C6A-C8A9E9ACF4E3}">
      <dgm:prSet/>
      <dgm:spPr/>
      <dgm:t>
        <a:bodyPr/>
        <a:lstStyle/>
        <a:p>
          <a:endParaRPr lang="en-US"/>
        </a:p>
      </dgm:t>
    </dgm:pt>
    <dgm:pt modelId="{C8507F4F-F602-4C17-9E25-BB3C02B90DC9}">
      <dgm:prSet/>
      <dgm:spPr/>
      <dgm:t>
        <a:bodyPr/>
        <a:lstStyle/>
        <a:p>
          <a:pPr>
            <a:lnSpc>
              <a:spcPct val="100000"/>
            </a:lnSpc>
            <a:defRPr b="1"/>
          </a:pPr>
          <a:r>
            <a:rPr lang="en-US" b="0"/>
            <a:t>Go to Accessibility in settings and change font, contrast, etc.</a:t>
          </a:r>
        </a:p>
      </dgm:t>
    </dgm:pt>
    <dgm:pt modelId="{B913E3FB-4C4B-4B9F-9C75-06B37EA55446}" type="parTrans" cxnId="{2797A54D-D390-4A78-8F24-23CBA493C96B}">
      <dgm:prSet/>
      <dgm:spPr/>
      <dgm:t>
        <a:bodyPr/>
        <a:lstStyle/>
        <a:p>
          <a:endParaRPr lang="en-US"/>
        </a:p>
      </dgm:t>
    </dgm:pt>
    <dgm:pt modelId="{447E3B52-F33B-41CB-9A5C-EC8D8DD2DCD4}" type="sibTrans" cxnId="{2797A54D-D390-4A78-8F24-23CBA493C96B}">
      <dgm:prSet/>
      <dgm:spPr/>
      <dgm:t>
        <a:bodyPr/>
        <a:lstStyle/>
        <a:p>
          <a:endParaRPr lang="en-US"/>
        </a:p>
      </dgm:t>
    </dgm:pt>
    <dgm:pt modelId="{565491A5-8056-4752-BFFE-69286AA741D7}" type="pres">
      <dgm:prSet presAssocID="{453AC6C5-9EBA-4F9A-8533-E95B73C8FCCB}" presName="root" presStyleCnt="0">
        <dgm:presLayoutVars>
          <dgm:dir/>
          <dgm:resizeHandles val="exact"/>
        </dgm:presLayoutVars>
      </dgm:prSet>
      <dgm:spPr/>
    </dgm:pt>
    <dgm:pt modelId="{B36E8B2F-DE2C-4290-BCEF-0DAAA11D8ED9}" type="pres">
      <dgm:prSet presAssocID="{28D04474-2429-4FE6-BC17-104D22A8010C}" presName="compNode" presStyleCnt="0"/>
      <dgm:spPr/>
    </dgm:pt>
    <dgm:pt modelId="{3A27492C-C105-4F6A-A1F3-99B3FBA2FF6D}" type="pres">
      <dgm:prSet presAssocID="{28D04474-2429-4FE6-BC17-104D22A8010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473BD4D-E453-48E0-902E-57FAEDB91B53}" type="pres">
      <dgm:prSet presAssocID="{28D04474-2429-4FE6-BC17-104D22A8010C}" presName="iconSpace" presStyleCnt="0"/>
      <dgm:spPr/>
    </dgm:pt>
    <dgm:pt modelId="{000DB162-8D88-4C1B-BADA-0C9203E94559}" type="pres">
      <dgm:prSet presAssocID="{28D04474-2429-4FE6-BC17-104D22A8010C}" presName="parTx" presStyleLbl="revTx" presStyleIdx="0" presStyleCnt="10">
        <dgm:presLayoutVars>
          <dgm:chMax val="0"/>
          <dgm:chPref val="0"/>
        </dgm:presLayoutVars>
      </dgm:prSet>
      <dgm:spPr/>
    </dgm:pt>
    <dgm:pt modelId="{CE5DE226-C65B-48B9-959C-7DDD7E02646B}" type="pres">
      <dgm:prSet presAssocID="{28D04474-2429-4FE6-BC17-104D22A8010C}" presName="txSpace" presStyleCnt="0"/>
      <dgm:spPr/>
    </dgm:pt>
    <dgm:pt modelId="{6B5E5838-8215-4F95-BDC9-76F77138025E}" type="pres">
      <dgm:prSet presAssocID="{28D04474-2429-4FE6-BC17-104D22A8010C}" presName="desTx" presStyleLbl="revTx" presStyleIdx="1" presStyleCnt="10">
        <dgm:presLayoutVars/>
      </dgm:prSet>
      <dgm:spPr/>
    </dgm:pt>
    <dgm:pt modelId="{0153E320-26CB-4FA6-9737-C570D4CBE2BC}" type="pres">
      <dgm:prSet presAssocID="{F70C18AC-B9E8-412A-9581-3AFE2DA4BA0A}" presName="sibTrans" presStyleCnt="0"/>
      <dgm:spPr/>
    </dgm:pt>
    <dgm:pt modelId="{DDA9BE24-2F97-425B-9162-6CE890613CDC}" type="pres">
      <dgm:prSet presAssocID="{8AB8219F-58A3-418B-973A-87B19EF8D0D4}" presName="compNode" presStyleCnt="0"/>
      <dgm:spPr/>
    </dgm:pt>
    <dgm:pt modelId="{B2B1B703-140C-40B4-9EC1-0DF100C87FB9}" type="pres">
      <dgm:prSet presAssocID="{8AB8219F-58A3-418B-973A-87B19EF8D0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9EC8C58A-2FB9-4532-972B-8E74CA48049C}" type="pres">
      <dgm:prSet presAssocID="{8AB8219F-58A3-418B-973A-87B19EF8D0D4}" presName="iconSpace" presStyleCnt="0"/>
      <dgm:spPr/>
    </dgm:pt>
    <dgm:pt modelId="{A81FBC15-0C27-4AF8-B4E5-B76D0493656C}" type="pres">
      <dgm:prSet presAssocID="{8AB8219F-58A3-418B-973A-87B19EF8D0D4}" presName="parTx" presStyleLbl="revTx" presStyleIdx="2" presStyleCnt="10">
        <dgm:presLayoutVars>
          <dgm:chMax val="0"/>
          <dgm:chPref val="0"/>
        </dgm:presLayoutVars>
      </dgm:prSet>
      <dgm:spPr/>
    </dgm:pt>
    <dgm:pt modelId="{9876D299-8BC3-458A-85B4-5484EF13E59B}" type="pres">
      <dgm:prSet presAssocID="{8AB8219F-58A3-418B-973A-87B19EF8D0D4}" presName="txSpace" presStyleCnt="0"/>
      <dgm:spPr/>
    </dgm:pt>
    <dgm:pt modelId="{3D758173-59F1-4EE8-B42E-83054B29A0FE}" type="pres">
      <dgm:prSet presAssocID="{8AB8219F-58A3-418B-973A-87B19EF8D0D4}" presName="desTx" presStyleLbl="revTx" presStyleIdx="3" presStyleCnt="10">
        <dgm:presLayoutVars/>
      </dgm:prSet>
      <dgm:spPr/>
    </dgm:pt>
    <dgm:pt modelId="{5FD3E83E-5A00-47EA-81B8-6C8429DD8060}" type="pres">
      <dgm:prSet presAssocID="{3949DF9F-E497-4EAF-A78F-9991A2A6148B}" presName="sibTrans" presStyleCnt="0"/>
      <dgm:spPr/>
    </dgm:pt>
    <dgm:pt modelId="{492B64BF-952D-4ED1-8AE4-306C1C4890C8}" type="pres">
      <dgm:prSet presAssocID="{3BD33291-1102-49BF-82B9-BFDB0FE80586}" presName="compNode" presStyleCnt="0"/>
      <dgm:spPr/>
    </dgm:pt>
    <dgm:pt modelId="{79AC5C93-8631-4E59-A8E0-914D9EE6A3DA}" type="pres">
      <dgm:prSet presAssocID="{3BD33291-1102-49BF-82B9-BFDB0FE805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99D1C442-2946-4434-B3F3-115B03E9D2A8}" type="pres">
      <dgm:prSet presAssocID="{3BD33291-1102-49BF-82B9-BFDB0FE80586}" presName="iconSpace" presStyleCnt="0"/>
      <dgm:spPr/>
    </dgm:pt>
    <dgm:pt modelId="{81404A2F-9B45-4B11-BE7F-FF68128B4FE1}" type="pres">
      <dgm:prSet presAssocID="{3BD33291-1102-49BF-82B9-BFDB0FE80586}" presName="parTx" presStyleLbl="revTx" presStyleIdx="4" presStyleCnt="10">
        <dgm:presLayoutVars>
          <dgm:chMax val="0"/>
          <dgm:chPref val="0"/>
        </dgm:presLayoutVars>
      </dgm:prSet>
      <dgm:spPr/>
    </dgm:pt>
    <dgm:pt modelId="{7AC7EAB2-D144-4BB7-A842-D19794FAB39A}" type="pres">
      <dgm:prSet presAssocID="{3BD33291-1102-49BF-82B9-BFDB0FE80586}" presName="txSpace" presStyleCnt="0"/>
      <dgm:spPr/>
    </dgm:pt>
    <dgm:pt modelId="{060ECBF7-75C9-4BD4-B9FD-72D5C01A60E2}" type="pres">
      <dgm:prSet presAssocID="{3BD33291-1102-49BF-82B9-BFDB0FE80586}" presName="desTx" presStyleLbl="revTx" presStyleIdx="5" presStyleCnt="10">
        <dgm:presLayoutVars/>
      </dgm:prSet>
      <dgm:spPr/>
    </dgm:pt>
    <dgm:pt modelId="{4E6ABF4D-63C0-4DD7-A314-0D4051B739C6}" type="pres">
      <dgm:prSet presAssocID="{EC04F4A7-BCF3-4676-BE14-86B5370F8284}" presName="sibTrans" presStyleCnt="0"/>
      <dgm:spPr/>
    </dgm:pt>
    <dgm:pt modelId="{6EFDE524-15BE-4817-BD9A-40854AC3547A}" type="pres">
      <dgm:prSet presAssocID="{6C56BC9C-2941-485A-AC4D-1D32D620E119}" presName="compNode" presStyleCnt="0"/>
      <dgm:spPr/>
    </dgm:pt>
    <dgm:pt modelId="{A50D4EBA-4E7E-489B-AE52-CB1857089896}" type="pres">
      <dgm:prSet presAssocID="{6C56BC9C-2941-485A-AC4D-1D32D620E11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799BECBF-CBCC-4228-8170-95EAA2686EC6}" type="pres">
      <dgm:prSet presAssocID="{6C56BC9C-2941-485A-AC4D-1D32D620E119}" presName="iconSpace" presStyleCnt="0"/>
      <dgm:spPr/>
    </dgm:pt>
    <dgm:pt modelId="{8A97BA79-B598-482B-85F9-18FDBFD90C3A}" type="pres">
      <dgm:prSet presAssocID="{6C56BC9C-2941-485A-AC4D-1D32D620E119}" presName="parTx" presStyleLbl="revTx" presStyleIdx="6" presStyleCnt="10">
        <dgm:presLayoutVars>
          <dgm:chMax val="0"/>
          <dgm:chPref val="0"/>
        </dgm:presLayoutVars>
      </dgm:prSet>
      <dgm:spPr/>
    </dgm:pt>
    <dgm:pt modelId="{99135CB9-465A-41CB-918C-9E59C055E69F}" type="pres">
      <dgm:prSet presAssocID="{6C56BC9C-2941-485A-AC4D-1D32D620E119}" presName="txSpace" presStyleCnt="0"/>
      <dgm:spPr/>
    </dgm:pt>
    <dgm:pt modelId="{185D014A-1FA6-47D6-951F-EC70783805D6}" type="pres">
      <dgm:prSet presAssocID="{6C56BC9C-2941-485A-AC4D-1D32D620E119}" presName="desTx" presStyleLbl="revTx" presStyleIdx="7" presStyleCnt="10">
        <dgm:presLayoutVars/>
      </dgm:prSet>
      <dgm:spPr/>
    </dgm:pt>
    <dgm:pt modelId="{17577FD5-34F1-4EAF-B4F2-73A886133507}" type="pres">
      <dgm:prSet presAssocID="{CDB9E9AD-B763-4118-AD96-0CE136B6B49D}" presName="sibTrans" presStyleCnt="0"/>
      <dgm:spPr/>
    </dgm:pt>
    <dgm:pt modelId="{712BBB0E-ED03-4E40-9BCB-53677C67706C}" type="pres">
      <dgm:prSet presAssocID="{C8507F4F-F602-4C17-9E25-BB3C02B90DC9}" presName="compNode" presStyleCnt="0"/>
      <dgm:spPr/>
    </dgm:pt>
    <dgm:pt modelId="{19E6A244-4047-4164-A853-7F5E835408D7}" type="pres">
      <dgm:prSet presAssocID="{C8507F4F-F602-4C17-9E25-BB3C02B90DC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990F0C07-62F6-49A1-B09F-5E149B603B9F}" type="pres">
      <dgm:prSet presAssocID="{C8507F4F-F602-4C17-9E25-BB3C02B90DC9}" presName="iconSpace" presStyleCnt="0"/>
      <dgm:spPr/>
    </dgm:pt>
    <dgm:pt modelId="{8ACC0897-D46D-4EBA-82BE-04196F37C0C9}" type="pres">
      <dgm:prSet presAssocID="{C8507F4F-F602-4C17-9E25-BB3C02B90DC9}" presName="parTx" presStyleLbl="revTx" presStyleIdx="8" presStyleCnt="10">
        <dgm:presLayoutVars>
          <dgm:chMax val="0"/>
          <dgm:chPref val="0"/>
        </dgm:presLayoutVars>
      </dgm:prSet>
      <dgm:spPr/>
    </dgm:pt>
    <dgm:pt modelId="{CC2933F1-37AF-413D-821A-CAD27333F60C}" type="pres">
      <dgm:prSet presAssocID="{C8507F4F-F602-4C17-9E25-BB3C02B90DC9}" presName="txSpace" presStyleCnt="0"/>
      <dgm:spPr/>
    </dgm:pt>
    <dgm:pt modelId="{58993FAB-C77F-4915-BA6E-06449429B724}" type="pres">
      <dgm:prSet presAssocID="{C8507F4F-F602-4C17-9E25-BB3C02B90DC9}" presName="desTx" presStyleLbl="revTx" presStyleIdx="9" presStyleCnt="10">
        <dgm:presLayoutVars/>
      </dgm:prSet>
      <dgm:spPr/>
    </dgm:pt>
  </dgm:ptLst>
  <dgm:cxnLst>
    <dgm:cxn modelId="{4EFE9009-1953-4465-9812-C4C058CED197}" type="presOf" srcId="{453AC6C5-9EBA-4F9A-8533-E95B73C8FCCB}" destId="{565491A5-8056-4752-BFFE-69286AA741D7}" srcOrd="0" destOrd="0" presId="urn:microsoft.com/office/officeart/2018/5/layout/CenteredIconLabelDescriptionList"/>
    <dgm:cxn modelId="{44511A0E-0F22-43E7-8100-9252900438DF}" srcId="{453AC6C5-9EBA-4F9A-8533-E95B73C8FCCB}" destId="{3BD33291-1102-49BF-82B9-BFDB0FE80586}" srcOrd="2" destOrd="0" parTransId="{DBC590CE-3BF8-4226-96C6-DA8BC2C91E9F}" sibTransId="{EC04F4A7-BCF3-4676-BE14-86B5370F8284}"/>
    <dgm:cxn modelId="{2E652323-2C3A-4F59-879D-079672F9284F}" type="presOf" srcId="{6C56BC9C-2941-485A-AC4D-1D32D620E119}" destId="{8A97BA79-B598-482B-85F9-18FDBFD90C3A}" srcOrd="0" destOrd="0" presId="urn:microsoft.com/office/officeart/2018/5/layout/CenteredIconLabelDescriptionList"/>
    <dgm:cxn modelId="{BC225926-405B-4CD2-B679-57D9C8F31423}" srcId="{453AC6C5-9EBA-4F9A-8533-E95B73C8FCCB}" destId="{8AB8219F-58A3-418B-973A-87B19EF8D0D4}" srcOrd="1" destOrd="0" parTransId="{D402724D-53A0-4601-B163-48602AE05625}" sibTransId="{3949DF9F-E497-4EAF-A78F-9991A2A6148B}"/>
    <dgm:cxn modelId="{ACB03C2E-ED6A-450D-A402-7C15B923A31E}" type="presOf" srcId="{C8507F4F-F602-4C17-9E25-BB3C02B90DC9}" destId="{8ACC0897-D46D-4EBA-82BE-04196F37C0C9}" srcOrd="0" destOrd="0" presId="urn:microsoft.com/office/officeart/2018/5/layout/CenteredIconLabelDescriptionList"/>
    <dgm:cxn modelId="{A3C52C35-2EA5-4E3E-9D37-7A52AE5F6708}" type="presOf" srcId="{8AB8219F-58A3-418B-973A-87B19EF8D0D4}" destId="{A81FBC15-0C27-4AF8-B4E5-B76D0493656C}" srcOrd="0" destOrd="0" presId="urn:microsoft.com/office/officeart/2018/5/layout/CenteredIconLabelDescriptionList"/>
    <dgm:cxn modelId="{B21F206A-DE4C-43C4-B284-C6C24C2E8858}" srcId="{453AC6C5-9EBA-4F9A-8533-E95B73C8FCCB}" destId="{28D04474-2429-4FE6-BC17-104D22A8010C}" srcOrd="0" destOrd="0" parTransId="{4E7B57B6-86EF-46CD-875C-8097D34E17E4}" sibTransId="{F70C18AC-B9E8-412A-9581-3AFE2DA4BA0A}"/>
    <dgm:cxn modelId="{2797A54D-D390-4A78-8F24-23CBA493C96B}" srcId="{453AC6C5-9EBA-4F9A-8533-E95B73C8FCCB}" destId="{C8507F4F-F602-4C17-9E25-BB3C02B90DC9}" srcOrd="4" destOrd="0" parTransId="{B913E3FB-4C4B-4B9F-9C75-06B37EA55446}" sibTransId="{447E3B52-F33B-41CB-9A5C-EC8D8DD2DCD4}"/>
    <dgm:cxn modelId="{F081F152-DB1B-44BC-8DD0-0AAC5168AB95}" type="presOf" srcId="{3BD33291-1102-49BF-82B9-BFDB0FE80586}" destId="{81404A2F-9B45-4B11-BE7F-FF68128B4FE1}" srcOrd="0" destOrd="0" presId="urn:microsoft.com/office/officeart/2018/5/layout/CenteredIconLabelDescriptionList"/>
    <dgm:cxn modelId="{2FA94555-6D65-4C6C-9C6A-C8A9E9ACF4E3}" srcId="{453AC6C5-9EBA-4F9A-8533-E95B73C8FCCB}" destId="{6C56BC9C-2941-485A-AC4D-1D32D620E119}" srcOrd="3" destOrd="0" parTransId="{02650269-8B25-4EF2-BBE2-694079594BA4}" sibTransId="{CDB9E9AD-B763-4118-AD96-0CE136B6B49D}"/>
    <dgm:cxn modelId="{865322C9-6294-4E0C-9515-3103C2A2595C}" type="presOf" srcId="{28D04474-2429-4FE6-BC17-104D22A8010C}" destId="{000DB162-8D88-4C1B-BADA-0C9203E94559}" srcOrd="0" destOrd="0" presId="urn:microsoft.com/office/officeart/2018/5/layout/CenteredIconLabelDescriptionList"/>
    <dgm:cxn modelId="{6F0B8118-6523-4D2B-AC00-9E9FC3506F74}" type="presParOf" srcId="{565491A5-8056-4752-BFFE-69286AA741D7}" destId="{B36E8B2F-DE2C-4290-BCEF-0DAAA11D8ED9}" srcOrd="0" destOrd="0" presId="urn:microsoft.com/office/officeart/2018/5/layout/CenteredIconLabelDescriptionList"/>
    <dgm:cxn modelId="{7AD564D1-81A2-4DA7-B2FD-B6BBBE14E328}" type="presParOf" srcId="{B36E8B2F-DE2C-4290-BCEF-0DAAA11D8ED9}" destId="{3A27492C-C105-4F6A-A1F3-99B3FBA2FF6D}" srcOrd="0" destOrd="0" presId="urn:microsoft.com/office/officeart/2018/5/layout/CenteredIconLabelDescriptionList"/>
    <dgm:cxn modelId="{9749B75E-D6C0-4FD1-B722-8556047B4C3B}" type="presParOf" srcId="{B36E8B2F-DE2C-4290-BCEF-0DAAA11D8ED9}" destId="{5473BD4D-E453-48E0-902E-57FAEDB91B53}" srcOrd="1" destOrd="0" presId="urn:microsoft.com/office/officeart/2018/5/layout/CenteredIconLabelDescriptionList"/>
    <dgm:cxn modelId="{00ABF3EB-AF7A-4DB8-AE9E-A4713CB0785C}" type="presParOf" srcId="{B36E8B2F-DE2C-4290-BCEF-0DAAA11D8ED9}" destId="{000DB162-8D88-4C1B-BADA-0C9203E94559}" srcOrd="2" destOrd="0" presId="urn:microsoft.com/office/officeart/2018/5/layout/CenteredIconLabelDescriptionList"/>
    <dgm:cxn modelId="{9DDD668E-36A3-4C53-AC7D-DA0BC80AA927}" type="presParOf" srcId="{B36E8B2F-DE2C-4290-BCEF-0DAAA11D8ED9}" destId="{CE5DE226-C65B-48B9-959C-7DDD7E02646B}" srcOrd="3" destOrd="0" presId="urn:microsoft.com/office/officeart/2018/5/layout/CenteredIconLabelDescriptionList"/>
    <dgm:cxn modelId="{1781417C-113C-4417-A849-89DABF92C15B}" type="presParOf" srcId="{B36E8B2F-DE2C-4290-BCEF-0DAAA11D8ED9}" destId="{6B5E5838-8215-4F95-BDC9-76F77138025E}" srcOrd="4" destOrd="0" presId="urn:microsoft.com/office/officeart/2018/5/layout/CenteredIconLabelDescriptionList"/>
    <dgm:cxn modelId="{525CE4D9-2180-4693-BD6A-D943F863BBC3}" type="presParOf" srcId="{565491A5-8056-4752-BFFE-69286AA741D7}" destId="{0153E320-26CB-4FA6-9737-C570D4CBE2BC}" srcOrd="1" destOrd="0" presId="urn:microsoft.com/office/officeart/2018/5/layout/CenteredIconLabelDescriptionList"/>
    <dgm:cxn modelId="{EC600AC8-E96F-4D42-96D9-AA735E95FBD1}" type="presParOf" srcId="{565491A5-8056-4752-BFFE-69286AA741D7}" destId="{DDA9BE24-2F97-425B-9162-6CE890613CDC}" srcOrd="2" destOrd="0" presId="urn:microsoft.com/office/officeart/2018/5/layout/CenteredIconLabelDescriptionList"/>
    <dgm:cxn modelId="{6391301C-7672-4133-B56C-DEEF224D4FFB}" type="presParOf" srcId="{DDA9BE24-2F97-425B-9162-6CE890613CDC}" destId="{B2B1B703-140C-40B4-9EC1-0DF100C87FB9}" srcOrd="0" destOrd="0" presId="urn:microsoft.com/office/officeart/2018/5/layout/CenteredIconLabelDescriptionList"/>
    <dgm:cxn modelId="{64D09FD8-EA47-4ABC-88C1-DE86497E233F}" type="presParOf" srcId="{DDA9BE24-2F97-425B-9162-6CE890613CDC}" destId="{9EC8C58A-2FB9-4532-972B-8E74CA48049C}" srcOrd="1" destOrd="0" presId="urn:microsoft.com/office/officeart/2018/5/layout/CenteredIconLabelDescriptionList"/>
    <dgm:cxn modelId="{274B0461-B5DD-48FA-B46B-2F86D982E8D4}" type="presParOf" srcId="{DDA9BE24-2F97-425B-9162-6CE890613CDC}" destId="{A81FBC15-0C27-4AF8-B4E5-B76D0493656C}" srcOrd="2" destOrd="0" presId="urn:microsoft.com/office/officeart/2018/5/layout/CenteredIconLabelDescriptionList"/>
    <dgm:cxn modelId="{FF95D431-489D-4D60-BAF3-D38B27200C85}" type="presParOf" srcId="{DDA9BE24-2F97-425B-9162-6CE890613CDC}" destId="{9876D299-8BC3-458A-85B4-5484EF13E59B}" srcOrd="3" destOrd="0" presId="urn:microsoft.com/office/officeart/2018/5/layout/CenteredIconLabelDescriptionList"/>
    <dgm:cxn modelId="{B2058BAA-0675-4433-A4A5-ACF0CFF692A9}" type="presParOf" srcId="{DDA9BE24-2F97-425B-9162-6CE890613CDC}" destId="{3D758173-59F1-4EE8-B42E-83054B29A0FE}" srcOrd="4" destOrd="0" presId="urn:microsoft.com/office/officeart/2018/5/layout/CenteredIconLabelDescriptionList"/>
    <dgm:cxn modelId="{B7E81965-E20B-49F5-9714-0DBFE4952025}" type="presParOf" srcId="{565491A5-8056-4752-BFFE-69286AA741D7}" destId="{5FD3E83E-5A00-47EA-81B8-6C8429DD8060}" srcOrd="3" destOrd="0" presId="urn:microsoft.com/office/officeart/2018/5/layout/CenteredIconLabelDescriptionList"/>
    <dgm:cxn modelId="{6B003D89-06F4-4648-90FD-4B8C1361F0BF}" type="presParOf" srcId="{565491A5-8056-4752-BFFE-69286AA741D7}" destId="{492B64BF-952D-4ED1-8AE4-306C1C4890C8}" srcOrd="4" destOrd="0" presId="urn:microsoft.com/office/officeart/2018/5/layout/CenteredIconLabelDescriptionList"/>
    <dgm:cxn modelId="{E8F980A4-3291-4C32-8338-6ECA6012A01C}" type="presParOf" srcId="{492B64BF-952D-4ED1-8AE4-306C1C4890C8}" destId="{79AC5C93-8631-4E59-A8E0-914D9EE6A3DA}" srcOrd="0" destOrd="0" presId="urn:microsoft.com/office/officeart/2018/5/layout/CenteredIconLabelDescriptionList"/>
    <dgm:cxn modelId="{D905390E-0416-4ED3-A7B5-635B555455F2}" type="presParOf" srcId="{492B64BF-952D-4ED1-8AE4-306C1C4890C8}" destId="{99D1C442-2946-4434-B3F3-115B03E9D2A8}" srcOrd="1" destOrd="0" presId="urn:microsoft.com/office/officeart/2018/5/layout/CenteredIconLabelDescriptionList"/>
    <dgm:cxn modelId="{23E3B8A0-8582-4DFD-871A-94E159179E93}" type="presParOf" srcId="{492B64BF-952D-4ED1-8AE4-306C1C4890C8}" destId="{81404A2F-9B45-4B11-BE7F-FF68128B4FE1}" srcOrd="2" destOrd="0" presId="urn:microsoft.com/office/officeart/2018/5/layout/CenteredIconLabelDescriptionList"/>
    <dgm:cxn modelId="{ED1C1C4C-AE3F-4C22-8F9E-3885DE864C4E}" type="presParOf" srcId="{492B64BF-952D-4ED1-8AE4-306C1C4890C8}" destId="{7AC7EAB2-D144-4BB7-A842-D19794FAB39A}" srcOrd="3" destOrd="0" presId="urn:microsoft.com/office/officeart/2018/5/layout/CenteredIconLabelDescriptionList"/>
    <dgm:cxn modelId="{F7054724-78FD-4446-8EB3-1345045254AF}" type="presParOf" srcId="{492B64BF-952D-4ED1-8AE4-306C1C4890C8}" destId="{060ECBF7-75C9-4BD4-B9FD-72D5C01A60E2}" srcOrd="4" destOrd="0" presId="urn:microsoft.com/office/officeart/2018/5/layout/CenteredIconLabelDescriptionList"/>
    <dgm:cxn modelId="{42625B3C-B096-47C7-8A91-8191E7AF6776}" type="presParOf" srcId="{565491A5-8056-4752-BFFE-69286AA741D7}" destId="{4E6ABF4D-63C0-4DD7-A314-0D4051B739C6}" srcOrd="5" destOrd="0" presId="urn:microsoft.com/office/officeart/2018/5/layout/CenteredIconLabelDescriptionList"/>
    <dgm:cxn modelId="{0705CE2C-B624-446F-B812-8989C6BBF505}" type="presParOf" srcId="{565491A5-8056-4752-BFFE-69286AA741D7}" destId="{6EFDE524-15BE-4817-BD9A-40854AC3547A}" srcOrd="6" destOrd="0" presId="urn:microsoft.com/office/officeart/2018/5/layout/CenteredIconLabelDescriptionList"/>
    <dgm:cxn modelId="{77663EC8-47FF-4071-A8A4-94C8B7FFB1F1}" type="presParOf" srcId="{6EFDE524-15BE-4817-BD9A-40854AC3547A}" destId="{A50D4EBA-4E7E-489B-AE52-CB1857089896}" srcOrd="0" destOrd="0" presId="urn:microsoft.com/office/officeart/2018/5/layout/CenteredIconLabelDescriptionList"/>
    <dgm:cxn modelId="{0D11CC05-E9BE-416C-AD9B-9A85379672FE}" type="presParOf" srcId="{6EFDE524-15BE-4817-BD9A-40854AC3547A}" destId="{799BECBF-CBCC-4228-8170-95EAA2686EC6}" srcOrd="1" destOrd="0" presId="urn:microsoft.com/office/officeart/2018/5/layout/CenteredIconLabelDescriptionList"/>
    <dgm:cxn modelId="{011E0B02-413C-4071-BD6A-5CFFD8428B9F}" type="presParOf" srcId="{6EFDE524-15BE-4817-BD9A-40854AC3547A}" destId="{8A97BA79-B598-482B-85F9-18FDBFD90C3A}" srcOrd="2" destOrd="0" presId="urn:microsoft.com/office/officeart/2018/5/layout/CenteredIconLabelDescriptionList"/>
    <dgm:cxn modelId="{38CEEE55-6410-4764-8C50-FFAF173230EF}" type="presParOf" srcId="{6EFDE524-15BE-4817-BD9A-40854AC3547A}" destId="{99135CB9-465A-41CB-918C-9E59C055E69F}" srcOrd="3" destOrd="0" presId="urn:microsoft.com/office/officeart/2018/5/layout/CenteredIconLabelDescriptionList"/>
    <dgm:cxn modelId="{D8AEE9BD-F251-4710-9FF8-249E28209B6E}" type="presParOf" srcId="{6EFDE524-15BE-4817-BD9A-40854AC3547A}" destId="{185D014A-1FA6-47D6-951F-EC70783805D6}" srcOrd="4" destOrd="0" presId="urn:microsoft.com/office/officeart/2018/5/layout/CenteredIconLabelDescriptionList"/>
    <dgm:cxn modelId="{F3F811EF-263A-4188-A51D-573ED605618B}" type="presParOf" srcId="{565491A5-8056-4752-BFFE-69286AA741D7}" destId="{17577FD5-34F1-4EAF-B4F2-73A886133507}" srcOrd="7" destOrd="0" presId="urn:microsoft.com/office/officeart/2018/5/layout/CenteredIconLabelDescriptionList"/>
    <dgm:cxn modelId="{A7B95679-8783-4BD9-9BC9-AF0B0926B1B9}" type="presParOf" srcId="{565491A5-8056-4752-BFFE-69286AA741D7}" destId="{712BBB0E-ED03-4E40-9BCB-53677C67706C}" srcOrd="8" destOrd="0" presId="urn:microsoft.com/office/officeart/2018/5/layout/CenteredIconLabelDescriptionList"/>
    <dgm:cxn modelId="{F8B2E575-BAE3-475E-82ED-7F3F328EE58E}" type="presParOf" srcId="{712BBB0E-ED03-4E40-9BCB-53677C67706C}" destId="{19E6A244-4047-4164-A853-7F5E835408D7}" srcOrd="0" destOrd="0" presId="urn:microsoft.com/office/officeart/2018/5/layout/CenteredIconLabelDescriptionList"/>
    <dgm:cxn modelId="{A955675F-EF29-4FBD-9D95-D9FE7CCAA09C}" type="presParOf" srcId="{712BBB0E-ED03-4E40-9BCB-53677C67706C}" destId="{990F0C07-62F6-49A1-B09F-5E149B603B9F}" srcOrd="1" destOrd="0" presId="urn:microsoft.com/office/officeart/2018/5/layout/CenteredIconLabelDescriptionList"/>
    <dgm:cxn modelId="{93FECE3C-52D1-45D7-A9CE-69AF76B27F69}" type="presParOf" srcId="{712BBB0E-ED03-4E40-9BCB-53677C67706C}" destId="{8ACC0897-D46D-4EBA-82BE-04196F37C0C9}" srcOrd="2" destOrd="0" presId="urn:microsoft.com/office/officeart/2018/5/layout/CenteredIconLabelDescriptionList"/>
    <dgm:cxn modelId="{1D2E947B-9BC5-45B8-AB8F-B96E85B7826C}" type="presParOf" srcId="{712BBB0E-ED03-4E40-9BCB-53677C67706C}" destId="{CC2933F1-37AF-413D-821A-CAD27333F60C}" srcOrd="3" destOrd="0" presId="urn:microsoft.com/office/officeart/2018/5/layout/CenteredIconLabelDescriptionList"/>
    <dgm:cxn modelId="{7F0F309B-C142-4EBF-8DE5-9A5E3BC7773F}" type="presParOf" srcId="{712BBB0E-ED03-4E40-9BCB-53677C67706C}" destId="{58993FAB-C77F-4915-BA6E-06449429B72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DA0ADE-12A0-433F-9548-3C1B6E7378F1}" type="doc">
      <dgm:prSet loTypeId="urn:microsoft.com/office/officeart/2016/7/layout/BasicTimeline" loCatId="timeline" qsTypeId="urn:microsoft.com/office/officeart/2005/8/quickstyle/3d1" qsCatId="3D" csTypeId="urn:microsoft.com/office/officeart/2005/8/colors/accent1_2" csCatId="accent1" phldr="1"/>
      <dgm:spPr/>
      <dgm:t>
        <a:bodyPr/>
        <a:lstStyle/>
        <a:p>
          <a:endParaRPr lang="en-US"/>
        </a:p>
      </dgm:t>
    </dgm:pt>
    <dgm:pt modelId="{45F57817-2AC3-4364-8389-CBA879E2A8D7}">
      <dgm:prSet phldr="0"/>
      <dgm:spPr/>
      <dgm:t>
        <a:bodyPr/>
        <a:lstStyle/>
        <a:p>
          <a:pPr>
            <a:defRPr b="1"/>
          </a:pPr>
          <a:r>
            <a:rPr lang="en-US" b="0">
              <a:latin typeface="Corbel" panose="020B0503020204020204"/>
            </a:rPr>
            <a:t>Activity</a:t>
          </a:r>
        </a:p>
      </dgm:t>
    </dgm:pt>
    <dgm:pt modelId="{9AD8C921-97F3-4DFD-ACDA-90F0CE815E52}" type="parTrans" cxnId="{98C23D09-3C28-443B-9BE4-3BC42EF63BA9}">
      <dgm:prSet/>
      <dgm:spPr/>
    </dgm:pt>
    <dgm:pt modelId="{8A5F8C66-B337-4CD3-931D-BEFD295F75F7}" type="sibTrans" cxnId="{98C23D09-3C28-443B-9BE4-3BC42EF63BA9}">
      <dgm:prSet/>
      <dgm:spPr/>
    </dgm:pt>
    <dgm:pt modelId="{FA3B5BB9-4202-4812-B986-9E058255F9EF}">
      <dgm:prSet phldr="0"/>
      <dgm:spPr/>
      <dgm:t>
        <a:bodyPr/>
        <a:lstStyle/>
        <a:p>
          <a:pPr>
            <a:defRPr b="1"/>
          </a:pPr>
          <a:r>
            <a:rPr lang="en-US" b="0">
              <a:latin typeface="Corbel" panose="020B0503020204020204"/>
            </a:rPr>
            <a:t>Heart Health</a:t>
          </a:r>
        </a:p>
      </dgm:t>
    </dgm:pt>
    <dgm:pt modelId="{B1403F24-8655-4392-AC2F-B1616277C02D}" type="parTrans" cxnId="{C254FFEC-205B-43A9-AA11-063E5A08125B}">
      <dgm:prSet/>
      <dgm:spPr/>
    </dgm:pt>
    <dgm:pt modelId="{E71E3CA3-058C-430D-B855-6EF22D5C3DC4}" type="sibTrans" cxnId="{C254FFEC-205B-43A9-AA11-063E5A08125B}">
      <dgm:prSet/>
      <dgm:spPr/>
    </dgm:pt>
    <dgm:pt modelId="{236C7646-0E32-4D0C-9D59-6B8E391CA802}">
      <dgm:prSet phldr="0"/>
      <dgm:spPr/>
      <dgm:t>
        <a:bodyPr/>
        <a:lstStyle/>
        <a:p>
          <a:pPr>
            <a:defRPr b="1"/>
          </a:pPr>
          <a:r>
            <a:rPr lang="en-US" b="0">
              <a:latin typeface="Corbel" panose="020B0503020204020204"/>
            </a:rPr>
            <a:t>Sleep duration and quality</a:t>
          </a:r>
        </a:p>
      </dgm:t>
    </dgm:pt>
    <dgm:pt modelId="{4314F105-985D-4FE3-8D05-4407872FECC4}" type="parTrans" cxnId="{48DC9446-C9AC-4574-AEB6-C79CA1A42695}">
      <dgm:prSet/>
      <dgm:spPr/>
    </dgm:pt>
    <dgm:pt modelId="{CD90348F-1DA9-4257-B71C-ADA2223779CC}" type="sibTrans" cxnId="{48DC9446-C9AC-4574-AEB6-C79CA1A42695}">
      <dgm:prSet/>
      <dgm:spPr/>
    </dgm:pt>
    <dgm:pt modelId="{8B1C55E0-8AF5-4EEB-AF89-40F267337A37}">
      <dgm:prSet phldr="0"/>
      <dgm:spPr/>
      <dgm:t>
        <a:bodyPr/>
        <a:lstStyle/>
        <a:p>
          <a:pPr>
            <a:defRPr b="1"/>
          </a:pPr>
          <a:r>
            <a:rPr lang="en-US" b="0">
              <a:latin typeface="Corbel" panose="020B0503020204020204"/>
            </a:rPr>
            <a:t>Mood and mindfulness</a:t>
          </a:r>
        </a:p>
      </dgm:t>
    </dgm:pt>
    <dgm:pt modelId="{F867B7A2-968D-4EF6-8E94-FE6381798E0F}" type="parTrans" cxnId="{BDE97F3B-C35F-44AA-86DA-AFC0D19B0E6C}">
      <dgm:prSet/>
      <dgm:spPr/>
    </dgm:pt>
    <dgm:pt modelId="{809C7128-FB3E-43B5-B5E4-92E9859B3E43}" type="sibTrans" cxnId="{BDE97F3B-C35F-44AA-86DA-AFC0D19B0E6C}">
      <dgm:prSet/>
      <dgm:spPr/>
    </dgm:pt>
    <dgm:pt modelId="{1F8CA1E0-32A1-4CF5-87D5-1A91941DE182}">
      <dgm:prSet phldr="0"/>
      <dgm:spPr/>
      <dgm:t>
        <a:bodyPr/>
        <a:lstStyle/>
        <a:p>
          <a:pPr>
            <a:defRPr b="1"/>
          </a:pPr>
          <a:r>
            <a:rPr lang="en-US" b="0">
              <a:latin typeface="Corbel" panose="020B0503020204020204"/>
            </a:rPr>
            <a:t>Environmental sound levels</a:t>
          </a:r>
        </a:p>
      </dgm:t>
    </dgm:pt>
    <dgm:pt modelId="{F5755B46-2DE1-40C2-A6D5-DBAE84AEDAC9}" type="parTrans" cxnId="{2800BB7C-BFF7-471E-ADED-B2387CBAC516}">
      <dgm:prSet/>
      <dgm:spPr/>
    </dgm:pt>
    <dgm:pt modelId="{E8C07C21-A647-422D-B3A0-169D79BF1A94}" type="sibTrans" cxnId="{2800BB7C-BFF7-471E-ADED-B2387CBAC516}">
      <dgm:prSet/>
      <dgm:spPr/>
    </dgm:pt>
    <dgm:pt modelId="{467F59CD-F140-4CFE-9105-CD2A11AD6CD3}">
      <dgm:prSet phldr="0"/>
      <dgm:spPr/>
      <dgm:t>
        <a:bodyPr/>
        <a:lstStyle/>
        <a:p>
          <a:pPr>
            <a:defRPr b="1"/>
          </a:pPr>
          <a:r>
            <a:rPr lang="en-US" b="0">
              <a:latin typeface="Corbel" panose="020B0503020204020204"/>
            </a:rPr>
            <a:t>Walking steadiness</a:t>
          </a:r>
        </a:p>
      </dgm:t>
    </dgm:pt>
    <dgm:pt modelId="{B0098A4B-26A9-4B82-8C63-D074D8E05759}" type="parTrans" cxnId="{F0793290-4C1B-40E5-AE7F-42DA0C3D1DCC}">
      <dgm:prSet/>
      <dgm:spPr/>
    </dgm:pt>
    <dgm:pt modelId="{1F1EB7ED-7280-415F-9B11-CA779797788F}" type="sibTrans" cxnId="{F0793290-4C1B-40E5-AE7F-42DA0C3D1DCC}">
      <dgm:prSet/>
      <dgm:spPr/>
    </dgm:pt>
    <dgm:pt modelId="{DD63BD06-D3DE-42EB-AB67-F59AAF6334C4}">
      <dgm:prSet phldr="0"/>
      <dgm:spPr/>
      <dgm:t>
        <a:bodyPr/>
        <a:lstStyle/>
        <a:p>
          <a:pPr>
            <a:defRPr b="1"/>
          </a:pPr>
          <a:r>
            <a:rPr lang="en-US" b="0">
              <a:latin typeface="Corbel" panose="020B0503020204020204"/>
            </a:rPr>
            <a:t>Respiratory health</a:t>
          </a:r>
        </a:p>
      </dgm:t>
    </dgm:pt>
    <dgm:pt modelId="{7559605B-A074-479E-8EE6-BC2E7EBD64D6}" type="parTrans" cxnId="{79B48459-CEEA-40B3-9EA5-8DC3437D56AF}">
      <dgm:prSet/>
      <dgm:spPr/>
    </dgm:pt>
    <dgm:pt modelId="{06FACCAB-B21A-4A76-B078-CF234E5D6542}" type="sibTrans" cxnId="{79B48459-CEEA-40B3-9EA5-8DC3437D56AF}">
      <dgm:prSet/>
      <dgm:spPr/>
    </dgm:pt>
    <dgm:pt modelId="{16E46B6A-0653-42B7-BF81-D90E865128DE}">
      <dgm:prSet phldr="0"/>
      <dgm:spPr/>
      <dgm:t>
        <a:bodyPr/>
        <a:lstStyle/>
        <a:p>
          <a:pPr>
            <a:defRPr b="1"/>
          </a:pPr>
          <a:r>
            <a:rPr lang="en-US" b="0">
              <a:latin typeface="Corbel" panose="020B0503020204020204"/>
            </a:rPr>
            <a:t>Medication reminders</a:t>
          </a:r>
        </a:p>
      </dgm:t>
    </dgm:pt>
    <dgm:pt modelId="{5C018351-3F79-4B89-901F-C0102FD3659B}" type="parTrans" cxnId="{00099D95-498B-485D-A82E-246466711520}">
      <dgm:prSet/>
      <dgm:spPr/>
    </dgm:pt>
    <dgm:pt modelId="{97216915-2D72-476B-B096-01C5B7DAD41B}" type="sibTrans" cxnId="{00099D95-498B-485D-A82E-246466711520}">
      <dgm:prSet/>
      <dgm:spPr/>
    </dgm:pt>
    <dgm:pt modelId="{8AAE7BB7-B29F-433D-A87C-DE91EF13EF14}" type="pres">
      <dgm:prSet presAssocID="{FADA0ADE-12A0-433F-9548-3C1B6E7378F1}" presName="root" presStyleCnt="0">
        <dgm:presLayoutVars>
          <dgm:chMax/>
          <dgm:chPref/>
          <dgm:animLvl val="lvl"/>
        </dgm:presLayoutVars>
      </dgm:prSet>
      <dgm:spPr/>
    </dgm:pt>
    <dgm:pt modelId="{DCE32453-22FF-4B34-85DD-EDFF66E44CF7}" type="pres">
      <dgm:prSet presAssocID="{FADA0ADE-12A0-433F-9548-3C1B6E7378F1}" presName="divider" presStyleLbl="fgAccFollowNode1" presStyleIdx="0" presStyleCnt="1"/>
      <dgm:spPr>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tailEnd type="triangle" w="lg" len="lg"/>
        </a:ln>
        <a:effectLst>
          <a:reflection blurRad="12700" stA="26000" endPos="32000" dist="12700" dir="5400000" sy="-100000" rotWithShape="0"/>
        </a:effectLst>
      </dgm:spPr>
    </dgm:pt>
    <dgm:pt modelId="{FB83B35B-6E08-479E-8D99-FF4AC6AE7663}" type="pres">
      <dgm:prSet presAssocID="{FADA0ADE-12A0-433F-9548-3C1B6E7378F1}" presName="nodes" presStyleCnt="0">
        <dgm:presLayoutVars>
          <dgm:chMax/>
          <dgm:chPref/>
          <dgm:animLvl val="lvl"/>
        </dgm:presLayoutVars>
      </dgm:prSet>
      <dgm:spPr/>
    </dgm:pt>
    <dgm:pt modelId="{72DC6237-826D-4DEE-B3DE-9CF4D286291F}" type="pres">
      <dgm:prSet presAssocID="{45F57817-2AC3-4364-8389-CBA879E2A8D7}" presName="composite" presStyleCnt="0"/>
      <dgm:spPr/>
    </dgm:pt>
    <dgm:pt modelId="{BF9D0BD6-2B29-4D22-AA6F-4DEA426A02F3}" type="pres">
      <dgm:prSet presAssocID="{45F57817-2AC3-4364-8389-CBA879E2A8D7}" presName="L1TextContainer" presStyleLbl="revTx" presStyleIdx="0" presStyleCnt="8">
        <dgm:presLayoutVars>
          <dgm:chMax val="1"/>
          <dgm:chPref val="1"/>
          <dgm:bulletEnabled val="1"/>
        </dgm:presLayoutVars>
      </dgm:prSet>
      <dgm:spPr/>
    </dgm:pt>
    <dgm:pt modelId="{657EB145-2E43-44F1-868D-A83A5A14CDC1}" type="pres">
      <dgm:prSet presAssocID="{45F57817-2AC3-4364-8389-CBA879E2A8D7}" presName="L2TextContainerWrapper" presStyleCnt="0">
        <dgm:presLayoutVars>
          <dgm:chMax val="0"/>
          <dgm:chPref val="0"/>
          <dgm:bulletEnabled val="1"/>
        </dgm:presLayoutVars>
      </dgm:prSet>
      <dgm:spPr/>
    </dgm:pt>
    <dgm:pt modelId="{9EA4FA75-B653-47A1-9844-0D5540EE17B5}" type="pres">
      <dgm:prSet presAssocID="{45F57817-2AC3-4364-8389-CBA879E2A8D7}" presName="L2TextContainer" presStyleLbl="bgAcc1" presStyleIdx="0" presStyleCnt="8"/>
      <dgm:spPr/>
    </dgm:pt>
    <dgm:pt modelId="{B601E1A2-4D9E-488F-B893-8C78E6191233}" type="pres">
      <dgm:prSet presAssocID="{45F57817-2AC3-4364-8389-CBA879E2A8D7}" presName="FlexibleEmptyPlaceHolder" presStyleCnt="0"/>
      <dgm:spPr/>
    </dgm:pt>
    <dgm:pt modelId="{791073EA-0A5A-4F95-9C6C-C44A457270F1}" type="pres">
      <dgm:prSet presAssocID="{45F57817-2AC3-4364-8389-CBA879E2A8D7}" presName="ConnectLine" presStyleLbl="sibTrans1D1" presStyleIdx="0" presStyleCnt="8"/>
      <dgm:spPr>
        <a:noFill/>
        <a:ln w="9525" cap="rnd" cmpd="sng" algn="ctr">
          <a:solidFill>
            <a:schemeClr val="accent1">
              <a:hueOff val="0"/>
              <a:satOff val="0"/>
              <a:lumOff val="0"/>
              <a:alphaOff val="0"/>
            </a:schemeClr>
          </a:solidFill>
          <a:prstDash val="dash"/>
        </a:ln>
        <a:effectLst/>
      </dgm:spPr>
    </dgm:pt>
    <dgm:pt modelId="{1E34F343-6839-4E21-BE42-7D4F2F4EFF2F}" type="pres">
      <dgm:prSet presAssocID="{45F57817-2AC3-4364-8389-CBA879E2A8D7}" presName="ConnectorPoint" presStyleLbl="alignNode1" presStyleIdx="0" presStyleCnt="8"/>
      <dgm:spPr/>
    </dgm:pt>
    <dgm:pt modelId="{298BF9FD-03A0-4950-ACE5-4987EAFD683C}" type="pres">
      <dgm:prSet presAssocID="{45F57817-2AC3-4364-8389-CBA879E2A8D7}" presName="EmptyPlaceHolder" presStyleCnt="0"/>
      <dgm:spPr/>
    </dgm:pt>
    <dgm:pt modelId="{EBE90FE6-56E3-48E1-9B99-3E51F8D3DB36}" type="pres">
      <dgm:prSet presAssocID="{8A5F8C66-B337-4CD3-931D-BEFD295F75F7}" presName="spaceBetweenRectangles" presStyleCnt="0"/>
      <dgm:spPr/>
    </dgm:pt>
    <dgm:pt modelId="{0C13A8B4-D9B0-4E76-AAEC-A622896B46F0}" type="pres">
      <dgm:prSet presAssocID="{FA3B5BB9-4202-4812-B986-9E058255F9EF}" presName="composite" presStyleCnt="0"/>
      <dgm:spPr/>
    </dgm:pt>
    <dgm:pt modelId="{180D64D8-30A6-4AD9-8D89-3490195BB138}" type="pres">
      <dgm:prSet presAssocID="{FA3B5BB9-4202-4812-B986-9E058255F9EF}" presName="L1TextContainer" presStyleLbl="revTx" presStyleIdx="1" presStyleCnt="8">
        <dgm:presLayoutVars>
          <dgm:chMax val="1"/>
          <dgm:chPref val="1"/>
          <dgm:bulletEnabled val="1"/>
        </dgm:presLayoutVars>
      </dgm:prSet>
      <dgm:spPr/>
    </dgm:pt>
    <dgm:pt modelId="{1DE3FDF4-AFD4-4DBF-B56A-5A1732651154}" type="pres">
      <dgm:prSet presAssocID="{FA3B5BB9-4202-4812-B986-9E058255F9EF}" presName="L2TextContainerWrapper" presStyleCnt="0">
        <dgm:presLayoutVars>
          <dgm:chMax val="0"/>
          <dgm:chPref val="0"/>
          <dgm:bulletEnabled val="1"/>
        </dgm:presLayoutVars>
      </dgm:prSet>
      <dgm:spPr/>
    </dgm:pt>
    <dgm:pt modelId="{1C0C4295-5B1A-4187-AEB2-E261BE5AE144}" type="pres">
      <dgm:prSet presAssocID="{FA3B5BB9-4202-4812-B986-9E058255F9EF}" presName="L2TextContainer" presStyleLbl="bgAcc1" presStyleIdx="1" presStyleCnt="8"/>
      <dgm:spPr/>
    </dgm:pt>
    <dgm:pt modelId="{656E2C09-1FB4-41A7-8DE3-1CDE4F8E6E92}" type="pres">
      <dgm:prSet presAssocID="{FA3B5BB9-4202-4812-B986-9E058255F9EF}" presName="FlexibleEmptyPlaceHolder" presStyleCnt="0"/>
      <dgm:spPr/>
    </dgm:pt>
    <dgm:pt modelId="{A65D3E9B-0B4B-4D8B-AA2C-2C12CC8516F1}" type="pres">
      <dgm:prSet presAssocID="{FA3B5BB9-4202-4812-B986-9E058255F9EF}" presName="ConnectLine" presStyleLbl="sibTrans1D1" presStyleIdx="1" presStyleCnt="8"/>
      <dgm:spPr>
        <a:noFill/>
        <a:ln w="9525" cap="rnd" cmpd="sng" algn="ctr">
          <a:solidFill>
            <a:schemeClr val="accent1">
              <a:hueOff val="0"/>
              <a:satOff val="0"/>
              <a:lumOff val="0"/>
              <a:alphaOff val="0"/>
            </a:schemeClr>
          </a:solidFill>
          <a:prstDash val="dash"/>
        </a:ln>
        <a:effectLst/>
      </dgm:spPr>
    </dgm:pt>
    <dgm:pt modelId="{CAB63E62-F7ED-4A0C-9003-6B93D3E266FD}" type="pres">
      <dgm:prSet presAssocID="{FA3B5BB9-4202-4812-B986-9E058255F9EF}" presName="ConnectorPoint" presStyleLbl="alignNode1" presStyleIdx="1" presStyleCnt="8"/>
      <dgm:spPr/>
    </dgm:pt>
    <dgm:pt modelId="{D0A58B04-7A46-44E3-A1DD-8021461CD54C}" type="pres">
      <dgm:prSet presAssocID="{FA3B5BB9-4202-4812-B986-9E058255F9EF}" presName="EmptyPlaceHolder" presStyleCnt="0"/>
      <dgm:spPr/>
    </dgm:pt>
    <dgm:pt modelId="{B0B3FF56-7860-43EB-B56C-C2BB48538771}" type="pres">
      <dgm:prSet presAssocID="{E71E3CA3-058C-430D-B855-6EF22D5C3DC4}" presName="spaceBetweenRectangles" presStyleCnt="0"/>
      <dgm:spPr/>
    </dgm:pt>
    <dgm:pt modelId="{68BA8754-088F-45DA-84B3-9364F8ABB049}" type="pres">
      <dgm:prSet presAssocID="{236C7646-0E32-4D0C-9D59-6B8E391CA802}" presName="composite" presStyleCnt="0"/>
      <dgm:spPr/>
    </dgm:pt>
    <dgm:pt modelId="{A2A1711C-BA8D-4654-90EC-249614D42391}" type="pres">
      <dgm:prSet presAssocID="{236C7646-0E32-4D0C-9D59-6B8E391CA802}" presName="L1TextContainer" presStyleLbl="revTx" presStyleIdx="2" presStyleCnt="8">
        <dgm:presLayoutVars>
          <dgm:chMax val="1"/>
          <dgm:chPref val="1"/>
          <dgm:bulletEnabled val="1"/>
        </dgm:presLayoutVars>
      </dgm:prSet>
      <dgm:spPr/>
    </dgm:pt>
    <dgm:pt modelId="{5FD1FBE5-E0F5-4EC5-9FD7-5357CFB73AA2}" type="pres">
      <dgm:prSet presAssocID="{236C7646-0E32-4D0C-9D59-6B8E391CA802}" presName="L2TextContainerWrapper" presStyleCnt="0">
        <dgm:presLayoutVars>
          <dgm:chMax val="0"/>
          <dgm:chPref val="0"/>
          <dgm:bulletEnabled val="1"/>
        </dgm:presLayoutVars>
      </dgm:prSet>
      <dgm:spPr/>
    </dgm:pt>
    <dgm:pt modelId="{0AFB42AE-CB8B-4924-8E6A-975116D2975A}" type="pres">
      <dgm:prSet presAssocID="{236C7646-0E32-4D0C-9D59-6B8E391CA802}" presName="L2TextContainer" presStyleLbl="bgAcc1" presStyleIdx="2" presStyleCnt="8"/>
      <dgm:spPr/>
    </dgm:pt>
    <dgm:pt modelId="{10045105-9616-4AF6-A884-218F533422CC}" type="pres">
      <dgm:prSet presAssocID="{236C7646-0E32-4D0C-9D59-6B8E391CA802}" presName="FlexibleEmptyPlaceHolder" presStyleCnt="0"/>
      <dgm:spPr/>
    </dgm:pt>
    <dgm:pt modelId="{608D837C-839A-4B4E-BDBA-E5001D07625A}" type="pres">
      <dgm:prSet presAssocID="{236C7646-0E32-4D0C-9D59-6B8E391CA802}" presName="ConnectLine" presStyleLbl="sibTrans1D1" presStyleIdx="2" presStyleCnt="8"/>
      <dgm:spPr>
        <a:noFill/>
        <a:ln w="9525" cap="rnd" cmpd="sng" algn="ctr">
          <a:solidFill>
            <a:schemeClr val="accent1">
              <a:hueOff val="0"/>
              <a:satOff val="0"/>
              <a:lumOff val="0"/>
              <a:alphaOff val="0"/>
            </a:schemeClr>
          </a:solidFill>
          <a:prstDash val="dash"/>
        </a:ln>
        <a:effectLst/>
      </dgm:spPr>
    </dgm:pt>
    <dgm:pt modelId="{428F936D-C24B-4A84-82F8-60DADA19169D}" type="pres">
      <dgm:prSet presAssocID="{236C7646-0E32-4D0C-9D59-6B8E391CA802}" presName="ConnectorPoint" presStyleLbl="alignNode1" presStyleIdx="2" presStyleCnt="8"/>
      <dgm:spPr/>
    </dgm:pt>
    <dgm:pt modelId="{73AB65B0-1D1E-4C73-AF62-945FE550EBA1}" type="pres">
      <dgm:prSet presAssocID="{236C7646-0E32-4D0C-9D59-6B8E391CA802}" presName="EmptyPlaceHolder" presStyleCnt="0"/>
      <dgm:spPr/>
    </dgm:pt>
    <dgm:pt modelId="{67B847E8-978B-4819-A8F6-4B43E3440581}" type="pres">
      <dgm:prSet presAssocID="{CD90348F-1DA9-4257-B71C-ADA2223779CC}" presName="spaceBetweenRectangles" presStyleCnt="0"/>
      <dgm:spPr/>
    </dgm:pt>
    <dgm:pt modelId="{F0A91B45-C925-4F0B-A92E-5D6C1DF8BE1E}" type="pres">
      <dgm:prSet presAssocID="{8B1C55E0-8AF5-4EEB-AF89-40F267337A37}" presName="composite" presStyleCnt="0"/>
      <dgm:spPr/>
    </dgm:pt>
    <dgm:pt modelId="{F7682259-4134-4E32-8B8E-82B9855DA723}" type="pres">
      <dgm:prSet presAssocID="{8B1C55E0-8AF5-4EEB-AF89-40F267337A37}" presName="L1TextContainer" presStyleLbl="revTx" presStyleIdx="3" presStyleCnt="8">
        <dgm:presLayoutVars>
          <dgm:chMax val="1"/>
          <dgm:chPref val="1"/>
          <dgm:bulletEnabled val="1"/>
        </dgm:presLayoutVars>
      </dgm:prSet>
      <dgm:spPr/>
    </dgm:pt>
    <dgm:pt modelId="{52A01143-A617-410D-BE7A-755A879BC6D3}" type="pres">
      <dgm:prSet presAssocID="{8B1C55E0-8AF5-4EEB-AF89-40F267337A37}" presName="L2TextContainerWrapper" presStyleCnt="0">
        <dgm:presLayoutVars>
          <dgm:chMax val="0"/>
          <dgm:chPref val="0"/>
          <dgm:bulletEnabled val="1"/>
        </dgm:presLayoutVars>
      </dgm:prSet>
      <dgm:spPr/>
    </dgm:pt>
    <dgm:pt modelId="{8400FD5F-1E5C-4B1F-A6B4-A4DB0CAC5826}" type="pres">
      <dgm:prSet presAssocID="{8B1C55E0-8AF5-4EEB-AF89-40F267337A37}" presName="L2TextContainer" presStyleLbl="bgAcc1" presStyleIdx="3" presStyleCnt="8"/>
      <dgm:spPr/>
    </dgm:pt>
    <dgm:pt modelId="{C9446F1C-4187-413A-B5DA-0F2F8BC6322E}" type="pres">
      <dgm:prSet presAssocID="{8B1C55E0-8AF5-4EEB-AF89-40F267337A37}" presName="FlexibleEmptyPlaceHolder" presStyleCnt="0"/>
      <dgm:spPr/>
    </dgm:pt>
    <dgm:pt modelId="{D10F0149-89B0-4B93-BADF-F134AB4B3969}" type="pres">
      <dgm:prSet presAssocID="{8B1C55E0-8AF5-4EEB-AF89-40F267337A37}" presName="ConnectLine" presStyleLbl="sibTrans1D1" presStyleIdx="3" presStyleCnt="8"/>
      <dgm:spPr>
        <a:noFill/>
        <a:ln w="9525" cap="rnd" cmpd="sng" algn="ctr">
          <a:solidFill>
            <a:schemeClr val="accent1">
              <a:hueOff val="0"/>
              <a:satOff val="0"/>
              <a:lumOff val="0"/>
              <a:alphaOff val="0"/>
            </a:schemeClr>
          </a:solidFill>
          <a:prstDash val="dash"/>
        </a:ln>
        <a:effectLst/>
      </dgm:spPr>
    </dgm:pt>
    <dgm:pt modelId="{C1C4D5E0-4A59-403D-BD91-66248E7407E2}" type="pres">
      <dgm:prSet presAssocID="{8B1C55E0-8AF5-4EEB-AF89-40F267337A37}" presName="ConnectorPoint" presStyleLbl="alignNode1" presStyleIdx="3" presStyleCnt="8"/>
      <dgm:spPr/>
    </dgm:pt>
    <dgm:pt modelId="{12BC0593-1FD0-45CB-9D18-BC8E0B24BF42}" type="pres">
      <dgm:prSet presAssocID="{8B1C55E0-8AF5-4EEB-AF89-40F267337A37}" presName="EmptyPlaceHolder" presStyleCnt="0"/>
      <dgm:spPr/>
    </dgm:pt>
    <dgm:pt modelId="{51E59F71-EA62-4AF0-85DD-0F22A96915A1}" type="pres">
      <dgm:prSet presAssocID="{809C7128-FB3E-43B5-B5E4-92E9859B3E43}" presName="spaceBetweenRectangles" presStyleCnt="0"/>
      <dgm:spPr/>
    </dgm:pt>
    <dgm:pt modelId="{FE833474-6FF8-4AB2-A147-B0DD0FFB1AD0}" type="pres">
      <dgm:prSet presAssocID="{1F8CA1E0-32A1-4CF5-87D5-1A91941DE182}" presName="composite" presStyleCnt="0"/>
      <dgm:spPr/>
    </dgm:pt>
    <dgm:pt modelId="{EB8DD052-916E-4303-9CC3-6B8E6FC2E297}" type="pres">
      <dgm:prSet presAssocID="{1F8CA1E0-32A1-4CF5-87D5-1A91941DE182}" presName="L1TextContainer" presStyleLbl="revTx" presStyleIdx="4" presStyleCnt="8">
        <dgm:presLayoutVars>
          <dgm:chMax val="1"/>
          <dgm:chPref val="1"/>
          <dgm:bulletEnabled val="1"/>
        </dgm:presLayoutVars>
      </dgm:prSet>
      <dgm:spPr/>
    </dgm:pt>
    <dgm:pt modelId="{5F35AD82-7055-43F1-A19A-D836338C7689}" type="pres">
      <dgm:prSet presAssocID="{1F8CA1E0-32A1-4CF5-87D5-1A91941DE182}" presName="L2TextContainerWrapper" presStyleCnt="0">
        <dgm:presLayoutVars>
          <dgm:chMax val="0"/>
          <dgm:chPref val="0"/>
          <dgm:bulletEnabled val="1"/>
        </dgm:presLayoutVars>
      </dgm:prSet>
      <dgm:spPr/>
    </dgm:pt>
    <dgm:pt modelId="{1B7F463E-30D0-4243-B4EA-C2BCF4F99F93}" type="pres">
      <dgm:prSet presAssocID="{1F8CA1E0-32A1-4CF5-87D5-1A91941DE182}" presName="L2TextContainer" presStyleLbl="bgAcc1" presStyleIdx="4" presStyleCnt="8"/>
      <dgm:spPr/>
    </dgm:pt>
    <dgm:pt modelId="{4013E17F-DB23-47BE-8648-0E2DBDBF852B}" type="pres">
      <dgm:prSet presAssocID="{1F8CA1E0-32A1-4CF5-87D5-1A91941DE182}" presName="FlexibleEmptyPlaceHolder" presStyleCnt="0"/>
      <dgm:spPr/>
    </dgm:pt>
    <dgm:pt modelId="{8B586EC1-2C61-4423-84F3-AC8F20B172A1}" type="pres">
      <dgm:prSet presAssocID="{1F8CA1E0-32A1-4CF5-87D5-1A91941DE182}" presName="ConnectLine" presStyleLbl="sibTrans1D1" presStyleIdx="4" presStyleCnt="8"/>
      <dgm:spPr>
        <a:noFill/>
        <a:ln w="9525" cap="rnd" cmpd="sng" algn="ctr">
          <a:solidFill>
            <a:schemeClr val="accent1">
              <a:hueOff val="0"/>
              <a:satOff val="0"/>
              <a:lumOff val="0"/>
              <a:alphaOff val="0"/>
            </a:schemeClr>
          </a:solidFill>
          <a:prstDash val="dash"/>
        </a:ln>
        <a:effectLst/>
      </dgm:spPr>
    </dgm:pt>
    <dgm:pt modelId="{152AC2C3-6854-4B0B-AD33-20A982C1DD65}" type="pres">
      <dgm:prSet presAssocID="{1F8CA1E0-32A1-4CF5-87D5-1A91941DE182}" presName="ConnectorPoint" presStyleLbl="alignNode1" presStyleIdx="4" presStyleCnt="8"/>
      <dgm:spPr/>
    </dgm:pt>
    <dgm:pt modelId="{1F00F4B5-BB5E-46FF-BA46-9A9EE0B2AF87}" type="pres">
      <dgm:prSet presAssocID="{1F8CA1E0-32A1-4CF5-87D5-1A91941DE182}" presName="EmptyPlaceHolder" presStyleCnt="0"/>
      <dgm:spPr/>
    </dgm:pt>
    <dgm:pt modelId="{C4DF1DCD-4759-4430-B649-4BFF9236FFE3}" type="pres">
      <dgm:prSet presAssocID="{E8C07C21-A647-422D-B3A0-169D79BF1A94}" presName="spaceBetweenRectangles" presStyleCnt="0"/>
      <dgm:spPr/>
    </dgm:pt>
    <dgm:pt modelId="{5D9ADD78-FADE-47AF-9A8B-312372ED2357}" type="pres">
      <dgm:prSet presAssocID="{467F59CD-F140-4CFE-9105-CD2A11AD6CD3}" presName="composite" presStyleCnt="0"/>
      <dgm:spPr/>
    </dgm:pt>
    <dgm:pt modelId="{7553D03D-7735-487A-9C78-317724D0F87B}" type="pres">
      <dgm:prSet presAssocID="{467F59CD-F140-4CFE-9105-CD2A11AD6CD3}" presName="L1TextContainer" presStyleLbl="revTx" presStyleIdx="5" presStyleCnt="8">
        <dgm:presLayoutVars>
          <dgm:chMax val="1"/>
          <dgm:chPref val="1"/>
          <dgm:bulletEnabled val="1"/>
        </dgm:presLayoutVars>
      </dgm:prSet>
      <dgm:spPr/>
    </dgm:pt>
    <dgm:pt modelId="{0455D9F9-C0D3-4A26-9CFA-16F842395CD5}" type="pres">
      <dgm:prSet presAssocID="{467F59CD-F140-4CFE-9105-CD2A11AD6CD3}" presName="L2TextContainerWrapper" presStyleCnt="0">
        <dgm:presLayoutVars>
          <dgm:chMax val="0"/>
          <dgm:chPref val="0"/>
          <dgm:bulletEnabled val="1"/>
        </dgm:presLayoutVars>
      </dgm:prSet>
      <dgm:spPr/>
    </dgm:pt>
    <dgm:pt modelId="{3F56427E-7051-4D99-A83D-49EEF4EC6C3F}" type="pres">
      <dgm:prSet presAssocID="{467F59CD-F140-4CFE-9105-CD2A11AD6CD3}" presName="L2TextContainer" presStyleLbl="bgAcc1" presStyleIdx="5" presStyleCnt="8"/>
      <dgm:spPr/>
    </dgm:pt>
    <dgm:pt modelId="{97C5DF83-B853-45D3-B4E1-9D32C5856E46}" type="pres">
      <dgm:prSet presAssocID="{467F59CD-F140-4CFE-9105-CD2A11AD6CD3}" presName="FlexibleEmptyPlaceHolder" presStyleCnt="0"/>
      <dgm:spPr/>
    </dgm:pt>
    <dgm:pt modelId="{B2341886-7679-4BA8-9479-F4135038E3BA}" type="pres">
      <dgm:prSet presAssocID="{467F59CD-F140-4CFE-9105-CD2A11AD6CD3}" presName="ConnectLine" presStyleLbl="sibTrans1D1" presStyleIdx="5" presStyleCnt="8"/>
      <dgm:spPr>
        <a:noFill/>
        <a:ln w="9525" cap="rnd" cmpd="sng" algn="ctr">
          <a:solidFill>
            <a:schemeClr val="accent1">
              <a:hueOff val="0"/>
              <a:satOff val="0"/>
              <a:lumOff val="0"/>
              <a:alphaOff val="0"/>
            </a:schemeClr>
          </a:solidFill>
          <a:prstDash val="dash"/>
        </a:ln>
        <a:effectLst/>
      </dgm:spPr>
    </dgm:pt>
    <dgm:pt modelId="{97F23999-BC1F-460E-BCCB-A49EDC9F95BF}" type="pres">
      <dgm:prSet presAssocID="{467F59CD-F140-4CFE-9105-CD2A11AD6CD3}" presName="ConnectorPoint" presStyleLbl="alignNode1" presStyleIdx="5" presStyleCnt="8"/>
      <dgm:spPr/>
    </dgm:pt>
    <dgm:pt modelId="{5246C69F-0A10-48DC-8F7E-7AC0B4C24BD7}" type="pres">
      <dgm:prSet presAssocID="{467F59CD-F140-4CFE-9105-CD2A11AD6CD3}" presName="EmptyPlaceHolder" presStyleCnt="0"/>
      <dgm:spPr/>
    </dgm:pt>
    <dgm:pt modelId="{BC5A00B1-790E-498D-B1B1-E6980A86331F}" type="pres">
      <dgm:prSet presAssocID="{1F1EB7ED-7280-415F-9B11-CA779797788F}" presName="spaceBetweenRectangles" presStyleCnt="0"/>
      <dgm:spPr/>
    </dgm:pt>
    <dgm:pt modelId="{2D720D00-ACE6-4FED-8951-5CBAB31A5AC1}" type="pres">
      <dgm:prSet presAssocID="{DD63BD06-D3DE-42EB-AB67-F59AAF6334C4}" presName="composite" presStyleCnt="0"/>
      <dgm:spPr/>
    </dgm:pt>
    <dgm:pt modelId="{370E185B-BCBD-4E04-9D74-D6CEB54B01EC}" type="pres">
      <dgm:prSet presAssocID="{DD63BD06-D3DE-42EB-AB67-F59AAF6334C4}" presName="L1TextContainer" presStyleLbl="revTx" presStyleIdx="6" presStyleCnt="8">
        <dgm:presLayoutVars>
          <dgm:chMax val="1"/>
          <dgm:chPref val="1"/>
          <dgm:bulletEnabled val="1"/>
        </dgm:presLayoutVars>
      </dgm:prSet>
      <dgm:spPr/>
    </dgm:pt>
    <dgm:pt modelId="{0973501F-062C-4304-A687-38C08677CE33}" type="pres">
      <dgm:prSet presAssocID="{DD63BD06-D3DE-42EB-AB67-F59AAF6334C4}" presName="L2TextContainerWrapper" presStyleCnt="0">
        <dgm:presLayoutVars>
          <dgm:chMax val="0"/>
          <dgm:chPref val="0"/>
          <dgm:bulletEnabled val="1"/>
        </dgm:presLayoutVars>
      </dgm:prSet>
      <dgm:spPr/>
    </dgm:pt>
    <dgm:pt modelId="{5959DFA7-00F2-4047-87E0-2D6E6755F44F}" type="pres">
      <dgm:prSet presAssocID="{DD63BD06-D3DE-42EB-AB67-F59AAF6334C4}" presName="L2TextContainer" presStyleLbl="bgAcc1" presStyleIdx="6" presStyleCnt="8"/>
      <dgm:spPr/>
    </dgm:pt>
    <dgm:pt modelId="{8DF0AC72-AB82-4C36-A0F5-B23E5480083F}" type="pres">
      <dgm:prSet presAssocID="{DD63BD06-D3DE-42EB-AB67-F59AAF6334C4}" presName="FlexibleEmptyPlaceHolder" presStyleCnt="0"/>
      <dgm:spPr/>
    </dgm:pt>
    <dgm:pt modelId="{704B6523-05BA-4A1F-BD2E-7DF3B0D6FF80}" type="pres">
      <dgm:prSet presAssocID="{DD63BD06-D3DE-42EB-AB67-F59AAF6334C4}" presName="ConnectLine" presStyleLbl="sibTrans1D1" presStyleIdx="6" presStyleCnt="8"/>
      <dgm:spPr>
        <a:noFill/>
        <a:ln w="9525" cap="rnd" cmpd="sng" algn="ctr">
          <a:solidFill>
            <a:schemeClr val="accent1">
              <a:hueOff val="0"/>
              <a:satOff val="0"/>
              <a:lumOff val="0"/>
              <a:alphaOff val="0"/>
            </a:schemeClr>
          </a:solidFill>
          <a:prstDash val="dash"/>
        </a:ln>
        <a:effectLst/>
      </dgm:spPr>
    </dgm:pt>
    <dgm:pt modelId="{2E0618CE-6B36-4726-8D71-042848492D32}" type="pres">
      <dgm:prSet presAssocID="{DD63BD06-D3DE-42EB-AB67-F59AAF6334C4}" presName="ConnectorPoint" presStyleLbl="alignNode1" presStyleIdx="6" presStyleCnt="8"/>
      <dgm:spPr/>
    </dgm:pt>
    <dgm:pt modelId="{0B979C95-74C0-48F5-A6FC-5C04E963793E}" type="pres">
      <dgm:prSet presAssocID="{DD63BD06-D3DE-42EB-AB67-F59AAF6334C4}" presName="EmptyPlaceHolder" presStyleCnt="0"/>
      <dgm:spPr/>
    </dgm:pt>
    <dgm:pt modelId="{E694058B-167A-46CF-A683-479F4B7CAD7C}" type="pres">
      <dgm:prSet presAssocID="{06FACCAB-B21A-4A76-B078-CF234E5D6542}" presName="spaceBetweenRectangles" presStyleCnt="0"/>
      <dgm:spPr/>
    </dgm:pt>
    <dgm:pt modelId="{B9A2C91D-2AF3-483D-841A-14D77851929B}" type="pres">
      <dgm:prSet presAssocID="{16E46B6A-0653-42B7-BF81-D90E865128DE}" presName="composite" presStyleCnt="0"/>
      <dgm:spPr/>
    </dgm:pt>
    <dgm:pt modelId="{BDB1B9E1-B10F-40DF-839F-B3ADEAE56A86}" type="pres">
      <dgm:prSet presAssocID="{16E46B6A-0653-42B7-BF81-D90E865128DE}" presName="L1TextContainer" presStyleLbl="revTx" presStyleIdx="7" presStyleCnt="8">
        <dgm:presLayoutVars>
          <dgm:chMax val="1"/>
          <dgm:chPref val="1"/>
          <dgm:bulletEnabled val="1"/>
        </dgm:presLayoutVars>
      </dgm:prSet>
      <dgm:spPr/>
    </dgm:pt>
    <dgm:pt modelId="{D1F4255A-98B3-45B3-B334-D8B98924F14A}" type="pres">
      <dgm:prSet presAssocID="{16E46B6A-0653-42B7-BF81-D90E865128DE}" presName="L2TextContainerWrapper" presStyleCnt="0">
        <dgm:presLayoutVars>
          <dgm:chMax val="0"/>
          <dgm:chPref val="0"/>
          <dgm:bulletEnabled val="1"/>
        </dgm:presLayoutVars>
      </dgm:prSet>
      <dgm:spPr/>
    </dgm:pt>
    <dgm:pt modelId="{EA80FB1C-C53E-40C6-8696-91F042494593}" type="pres">
      <dgm:prSet presAssocID="{16E46B6A-0653-42B7-BF81-D90E865128DE}" presName="L2TextContainer" presStyleLbl="bgAcc1" presStyleIdx="7" presStyleCnt="8"/>
      <dgm:spPr/>
    </dgm:pt>
    <dgm:pt modelId="{6C112BE1-70B4-4E2C-8335-A88606536668}" type="pres">
      <dgm:prSet presAssocID="{16E46B6A-0653-42B7-BF81-D90E865128DE}" presName="FlexibleEmptyPlaceHolder" presStyleCnt="0"/>
      <dgm:spPr/>
    </dgm:pt>
    <dgm:pt modelId="{647C8991-73D8-495C-A140-C8E677D00FFA}" type="pres">
      <dgm:prSet presAssocID="{16E46B6A-0653-42B7-BF81-D90E865128DE}" presName="ConnectLine" presStyleLbl="sibTrans1D1" presStyleIdx="7" presStyleCnt="8"/>
      <dgm:spPr>
        <a:noFill/>
        <a:ln w="9525" cap="rnd" cmpd="sng" algn="ctr">
          <a:solidFill>
            <a:schemeClr val="accent1">
              <a:hueOff val="0"/>
              <a:satOff val="0"/>
              <a:lumOff val="0"/>
              <a:alphaOff val="0"/>
            </a:schemeClr>
          </a:solidFill>
          <a:prstDash val="dash"/>
        </a:ln>
        <a:effectLst/>
      </dgm:spPr>
    </dgm:pt>
    <dgm:pt modelId="{E43E7808-FF7C-4CD0-BE31-926D891575DF}" type="pres">
      <dgm:prSet presAssocID="{16E46B6A-0653-42B7-BF81-D90E865128DE}" presName="ConnectorPoint" presStyleLbl="alignNode1" presStyleIdx="7" presStyleCnt="8"/>
      <dgm:spPr/>
    </dgm:pt>
    <dgm:pt modelId="{3B52C4A7-AF00-451F-B089-6B5FDC95255F}" type="pres">
      <dgm:prSet presAssocID="{16E46B6A-0653-42B7-BF81-D90E865128DE}" presName="EmptyPlaceHolder" presStyleCnt="0"/>
      <dgm:spPr/>
    </dgm:pt>
  </dgm:ptLst>
  <dgm:cxnLst>
    <dgm:cxn modelId="{98C23D09-3C28-443B-9BE4-3BC42EF63BA9}" srcId="{FADA0ADE-12A0-433F-9548-3C1B6E7378F1}" destId="{45F57817-2AC3-4364-8389-CBA879E2A8D7}" srcOrd="0" destOrd="0" parTransId="{9AD8C921-97F3-4DFD-ACDA-90F0CE815E52}" sibTransId="{8A5F8C66-B337-4CD3-931D-BEFD295F75F7}"/>
    <dgm:cxn modelId="{9D8CB52E-DA2D-4F68-BA42-186B914E6EC5}" type="presOf" srcId="{FADA0ADE-12A0-433F-9548-3C1B6E7378F1}" destId="{8AAE7BB7-B29F-433D-A87C-DE91EF13EF14}" srcOrd="0" destOrd="0" presId="urn:microsoft.com/office/officeart/2016/7/layout/BasicTimeline"/>
    <dgm:cxn modelId="{DB9B8D37-325E-4471-AD42-35A5D87819C1}" type="presOf" srcId="{1F8CA1E0-32A1-4CF5-87D5-1A91941DE182}" destId="{EB8DD052-916E-4303-9CC3-6B8E6FC2E297}" srcOrd="0" destOrd="0" presId="urn:microsoft.com/office/officeart/2016/7/layout/BasicTimeline"/>
    <dgm:cxn modelId="{BDE97F3B-C35F-44AA-86DA-AFC0D19B0E6C}" srcId="{FADA0ADE-12A0-433F-9548-3C1B6E7378F1}" destId="{8B1C55E0-8AF5-4EEB-AF89-40F267337A37}" srcOrd="3" destOrd="0" parTransId="{F867B7A2-968D-4EF6-8E94-FE6381798E0F}" sibTransId="{809C7128-FB3E-43B5-B5E4-92E9859B3E43}"/>
    <dgm:cxn modelId="{48DC9446-C9AC-4574-AEB6-C79CA1A42695}" srcId="{FADA0ADE-12A0-433F-9548-3C1B6E7378F1}" destId="{236C7646-0E32-4D0C-9D59-6B8E391CA802}" srcOrd="2" destOrd="0" parTransId="{4314F105-985D-4FE3-8D05-4407872FECC4}" sibTransId="{CD90348F-1DA9-4257-B71C-ADA2223779CC}"/>
    <dgm:cxn modelId="{A07DD868-8D8F-4DF3-9EA6-CEB7F35568CD}" type="presOf" srcId="{236C7646-0E32-4D0C-9D59-6B8E391CA802}" destId="{A2A1711C-BA8D-4654-90EC-249614D42391}" srcOrd="0" destOrd="0" presId="urn:microsoft.com/office/officeart/2016/7/layout/BasicTimeline"/>
    <dgm:cxn modelId="{308B776A-81C0-4B71-9986-033EB0BD0559}" type="presOf" srcId="{DD63BD06-D3DE-42EB-AB67-F59AAF6334C4}" destId="{370E185B-BCBD-4E04-9D74-D6CEB54B01EC}" srcOrd="0" destOrd="0" presId="urn:microsoft.com/office/officeart/2016/7/layout/BasicTimeline"/>
    <dgm:cxn modelId="{E198BF4F-FCEC-4EE9-8688-360D19EAA415}" type="presOf" srcId="{8B1C55E0-8AF5-4EEB-AF89-40F267337A37}" destId="{F7682259-4134-4E32-8B8E-82B9855DA723}" srcOrd="0" destOrd="0" presId="urn:microsoft.com/office/officeart/2016/7/layout/BasicTimeline"/>
    <dgm:cxn modelId="{79B48459-CEEA-40B3-9EA5-8DC3437D56AF}" srcId="{FADA0ADE-12A0-433F-9548-3C1B6E7378F1}" destId="{DD63BD06-D3DE-42EB-AB67-F59AAF6334C4}" srcOrd="6" destOrd="0" parTransId="{7559605B-A074-479E-8EE6-BC2E7EBD64D6}" sibTransId="{06FACCAB-B21A-4A76-B078-CF234E5D6542}"/>
    <dgm:cxn modelId="{8C0FFC59-18D3-459F-B1BB-7BF5A37F496A}" type="presOf" srcId="{16E46B6A-0653-42B7-BF81-D90E865128DE}" destId="{BDB1B9E1-B10F-40DF-839F-B3ADEAE56A86}" srcOrd="0" destOrd="0" presId="urn:microsoft.com/office/officeart/2016/7/layout/BasicTimeline"/>
    <dgm:cxn modelId="{2800BB7C-BFF7-471E-ADED-B2387CBAC516}" srcId="{FADA0ADE-12A0-433F-9548-3C1B6E7378F1}" destId="{1F8CA1E0-32A1-4CF5-87D5-1A91941DE182}" srcOrd="4" destOrd="0" parTransId="{F5755B46-2DE1-40C2-A6D5-DBAE84AEDAC9}" sibTransId="{E8C07C21-A647-422D-B3A0-169D79BF1A94}"/>
    <dgm:cxn modelId="{3031CF80-A939-4BD6-B644-14F7C5DBF977}" type="presOf" srcId="{45F57817-2AC3-4364-8389-CBA879E2A8D7}" destId="{BF9D0BD6-2B29-4D22-AA6F-4DEA426A02F3}" srcOrd="0" destOrd="0" presId="urn:microsoft.com/office/officeart/2016/7/layout/BasicTimeline"/>
    <dgm:cxn modelId="{1A5D6186-3AEE-41B0-9A6D-8A8F273BB17B}" type="presOf" srcId="{FA3B5BB9-4202-4812-B986-9E058255F9EF}" destId="{180D64D8-30A6-4AD9-8D89-3490195BB138}" srcOrd="0" destOrd="0" presId="urn:microsoft.com/office/officeart/2016/7/layout/BasicTimeline"/>
    <dgm:cxn modelId="{4112708C-3A0C-4E39-B0FA-C191FE891B9E}" type="presOf" srcId="{467F59CD-F140-4CFE-9105-CD2A11AD6CD3}" destId="{7553D03D-7735-487A-9C78-317724D0F87B}" srcOrd="0" destOrd="0" presId="urn:microsoft.com/office/officeart/2016/7/layout/BasicTimeline"/>
    <dgm:cxn modelId="{F0793290-4C1B-4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78F1}" destId="{16E46B6A-0653-42B7-BF81-D90E865128DE}" srcOrd="7" destOrd="0" parTransId="{5C018351-3F79-4B89-901F-C0102FD3659B}" sibTransId="{97216915-2D72-476B-B096-01C5B7DAD41B}"/>
    <dgm:cxn modelId="{C254FFEC-205B-43A9-AA11-063E5A08125B}" srcId="{FADA0ADE-12A0-433F-9548-3C1B6E7378F1}" destId="{FA3B5BB9-4202-4812-B986-9E058255F9EF}" srcOrd="1" destOrd="0" parTransId="{B1403F24-8655-4392-AC2F-B1616277C02D}" sibTransId="{E71E3CA3-058C-430D-B855-6EF22D5C3DC4}"/>
    <dgm:cxn modelId="{AEE30ADA-E560-47E7-8DD6-9C7685C11F1C}" type="presParOf" srcId="{8AAE7BB7-B29F-433D-A87C-DE91EF13EF14}" destId="{DCE32453-22FF-4B34-85DD-EDFF66E44CF7}" srcOrd="0" destOrd="0" presId="urn:microsoft.com/office/officeart/2016/7/layout/BasicTimeline"/>
    <dgm:cxn modelId="{33DDD0B7-5E1D-4EFE-B815-910D26918DDD}" type="presParOf" srcId="{8AAE7BB7-B29F-433D-A87C-DE91EF13EF14}" destId="{FB83B35B-6E08-479E-8D99-FF4AC6AE7663}" srcOrd="1" destOrd="0" presId="urn:microsoft.com/office/officeart/2016/7/layout/BasicTimeline"/>
    <dgm:cxn modelId="{074270FD-AFBC-4E66-90B7-E172C6E44F93}" type="presParOf" srcId="{FB83B35B-6E08-479E-8D99-FF4AC6AE7663}" destId="{72DC6237-826D-4DEE-B3DE-9CF4D286291F}" srcOrd="0" destOrd="0" presId="urn:microsoft.com/office/officeart/2016/7/layout/BasicTimeline"/>
    <dgm:cxn modelId="{6D4ACC38-FCF9-4DA4-802E-AB6D66B15864}" type="presParOf" srcId="{72DC6237-826D-4DEE-B3DE-9CF4D286291F}" destId="{BF9D0BD6-2B29-4D22-AA6F-4DEA426A02F3}" srcOrd="0" destOrd="0" presId="urn:microsoft.com/office/officeart/2016/7/layout/BasicTimeline"/>
    <dgm:cxn modelId="{FC8D07BF-1E87-46C0-8157-81C54D6BED1D}" type="presParOf" srcId="{72DC6237-826D-4DEE-B3DE-9CF4D286291F}" destId="{657EB145-2E43-44F1-868D-A83A5A14CDC1}" srcOrd="1" destOrd="0" presId="urn:microsoft.com/office/officeart/2016/7/layout/BasicTimeline"/>
    <dgm:cxn modelId="{261FB373-D77D-43D8-B006-3357E5D1B385}" type="presParOf" srcId="{657EB145-2E43-44F1-868D-A83A5A14CDC1}" destId="{9EA4FA75-B653-47A1-9844-0D5540EE17B5}" srcOrd="0" destOrd="0" presId="urn:microsoft.com/office/officeart/2016/7/layout/BasicTimeline"/>
    <dgm:cxn modelId="{20A147F9-EBDD-4FDB-8BF7-4A346B1AC35B}" type="presParOf" srcId="{657EB145-2E43-44F1-868D-A83A5A14CDC1}" destId="{B601E1A2-4D9E-488F-B893-8C78E6191233}" srcOrd="1" destOrd="0" presId="urn:microsoft.com/office/officeart/2016/7/layout/BasicTimeline"/>
    <dgm:cxn modelId="{F83ABF62-010E-4ABB-9363-1026028A83C2}" type="presParOf" srcId="{72DC6237-826D-4DEE-B3DE-9CF4D286291F}" destId="{791073EA-0A5A-4F95-9C6C-C44A457270F1}" srcOrd="2" destOrd="0" presId="urn:microsoft.com/office/officeart/2016/7/layout/BasicTimeline"/>
    <dgm:cxn modelId="{374DA88E-6D15-40A8-8829-5DA8EFC03EA9}" type="presParOf" srcId="{72DC6237-826D-4DEE-B3DE-9CF4D286291F}" destId="{1E34F343-6839-4E21-BE42-7D4F2F4EFF2F}" srcOrd="3" destOrd="0" presId="urn:microsoft.com/office/officeart/2016/7/layout/BasicTimeline"/>
    <dgm:cxn modelId="{863224FF-5AB3-485F-8F71-9CDDA313927C}" type="presParOf" srcId="{72DC6237-826D-4DEE-B3DE-9CF4D286291F}" destId="{298BF9FD-03A0-4950-ACE5-4987EAFD683C}" srcOrd="4" destOrd="0" presId="urn:microsoft.com/office/officeart/2016/7/layout/BasicTimeline"/>
    <dgm:cxn modelId="{C7F53FF8-89CE-4FA0-93D3-B228FCEEDCB8}" type="presParOf" srcId="{FB83B35B-6E08-479E-8D99-FF4AC6AE7663}" destId="{EBE90FE6-56E3-48E1-9B99-3E51F8D3DB36}" srcOrd="1" destOrd="0" presId="urn:microsoft.com/office/officeart/2016/7/layout/BasicTimeline"/>
    <dgm:cxn modelId="{AC23409F-2D15-4BD6-B396-80439728121C}" type="presParOf" srcId="{FB83B35B-6E08-479E-8D99-FF4AC6AE7663}" destId="{0C13A8B4-D9B0-4E76-AAEC-A622896B46F0}" srcOrd="2" destOrd="0" presId="urn:microsoft.com/office/officeart/2016/7/layout/BasicTimeline"/>
    <dgm:cxn modelId="{C46D5C30-2BF6-4C3D-82EB-C0AAE8BFACAE}" type="presParOf" srcId="{0C13A8B4-D9B0-4E76-AAEC-A622896B46F0}" destId="{180D64D8-30A6-4AD9-8D89-3490195BB138}" srcOrd="0" destOrd="0" presId="urn:microsoft.com/office/officeart/2016/7/layout/BasicTimeline"/>
    <dgm:cxn modelId="{A5D4AD4A-4EC5-4BBF-9F9B-D6527D2986BD}" type="presParOf" srcId="{0C13A8B4-D9B0-4E76-AAEC-A622896B46F0}" destId="{1DE3FDF4-AFD4-4DBF-B56A-5A1732651154}" srcOrd="1" destOrd="0" presId="urn:microsoft.com/office/officeart/2016/7/layout/BasicTimeline"/>
    <dgm:cxn modelId="{7EAF60B4-3F07-433A-AA27-B77D94A17F4F}" type="presParOf" srcId="{1DE3FDF4-AFD4-4DBF-B56A-5A1732651154}" destId="{1C0C4295-5B1A-4187-AEB2-E261BE5AE144}" srcOrd="0" destOrd="0" presId="urn:microsoft.com/office/officeart/2016/7/layout/BasicTimeline"/>
    <dgm:cxn modelId="{16483583-FECC-4C65-9434-2C9618D01ABC}" type="presParOf" srcId="{1DE3FDF4-AFD4-4DBF-B56A-5A1732651154}" destId="{656E2C09-1FB4-41A7-8DE3-1CDE4F8E6E92}" srcOrd="1" destOrd="0" presId="urn:microsoft.com/office/officeart/2016/7/layout/BasicTimeline"/>
    <dgm:cxn modelId="{433A4840-1817-48D5-BAAD-B94E3422855F}" type="presParOf" srcId="{0C13A8B4-D9B0-4E76-AAEC-A622896B46F0}" destId="{A65D3E9B-0B4B-4D8B-AA2C-2C12CC8516F1}" srcOrd="2" destOrd="0" presId="urn:microsoft.com/office/officeart/2016/7/layout/BasicTimeline"/>
    <dgm:cxn modelId="{0CD9241A-04D8-404D-ACDA-425DD045BA7A}" type="presParOf" srcId="{0C13A8B4-D9B0-4E76-AAEC-A622896B46F0}" destId="{CAB63E62-F7ED-4A0C-9003-6B93D3E266FD}" srcOrd="3" destOrd="0" presId="urn:microsoft.com/office/officeart/2016/7/layout/BasicTimeline"/>
    <dgm:cxn modelId="{75838EAB-7FBA-4793-A37B-76A0DEBECC1B}" type="presParOf" srcId="{0C13A8B4-D9B0-4E76-AAEC-A622896B46F0}" destId="{D0A58B04-7A46-44E3-A1DD-8021461CD54C}" srcOrd="4" destOrd="0" presId="urn:microsoft.com/office/officeart/2016/7/layout/BasicTimeline"/>
    <dgm:cxn modelId="{6276DFD8-8B89-49DA-BBD8-D5F455887A35}" type="presParOf" srcId="{FB83B35B-6E08-479E-8D99-FF4AC6AE7663}" destId="{B0B3FF56-7860-43EB-B56C-C2BB48538771}" srcOrd="3" destOrd="0" presId="urn:microsoft.com/office/officeart/2016/7/layout/BasicTimeline"/>
    <dgm:cxn modelId="{3753778C-BD5E-4D27-91C9-B1A907732730}" type="presParOf" srcId="{FB83B35B-6E08-479E-8D99-FF4AC6AE7663}" destId="{68BA8754-088F-45DA-84B3-9364F8ABB049}" srcOrd="4" destOrd="0" presId="urn:microsoft.com/office/officeart/2016/7/layout/BasicTimeline"/>
    <dgm:cxn modelId="{7230B572-D11F-4F49-AA22-F94E14EFED65}" type="presParOf" srcId="{68BA8754-088F-45DA-84B3-9364F8ABB049}" destId="{A2A1711C-BA8D-4654-90EC-249614D42391}" srcOrd="0" destOrd="0" presId="urn:microsoft.com/office/officeart/2016/7/layout/BasicTimeline"/>
    <dgm:cxn modelId="{38E172BD-8EA5-457A-A975-18A956EB4ED5}" type="presParOf" srcId="{68BA8754-088F-45DA-84B3-9364F8ABB049}" destId="{5FD1FBE5-E0F5-4EC5-9FD7-5357CFB73AA2}" srcOrd="1" destOrd="0" presId="urn:microsoft.com/office/officeart/2016/7/layout/BasicTimeline"/>
    <dgm:cxn modelId="{C34FEE12-BE2F-463C-A9FC-8B1723666DE1}" type="presParOf" srcId="{5FD1FBE5-E0F5-4EC5-9FD7-5357CFB73AA2}" destId="{0AFB42AE-CB8B-4924-8E6A-975116D2975A}" srcOrd="0" destOrd="0" presId="urn:microsoft.com/office/officeart/2016/7/layout/BasicTimeline"/>
    <dgm:cxn modelId="{17AAC556-D27E-4DF8-9849-9CD2C302D292}" type="presParOf" srcId="{5FD1FBE5-E0F5-4EC5-9FD7-5357CFB73AA2}" destId="{10045105-9616-4AF6-A884-218F533422CC}" srcOrd="1" destOrd="0" presId="urn:microsoft.com/office/officeart/2016/7/layout/BasicTimeline"/>
    <dgm:cxn modelId="{33931057-17D8-4531-8785-D7CACDD20BD9}" type="presParOf" srcId="{68BA8754-088F-45DA-84B3-9364F8ABB049}" destId="{608D837C-839A-4B4E-BDBA-E5001D07625A}" srcOrd="2" destOrd="0" presId="urn:microsoft.com/office/officeart/2016/7/layout/BasicTimeline"/>
    <dgm:cxn modelId="{0A235DBA-8CD9-4963-BCCC-9786D6813B40}" type="presParOf" srcId="{68BA8754-088F-45DA-84B3-9364F8ABB049}" destId="{428F936D-C24B-4A84-82F8-60DADA19169D}" srcOrd="3" destOrd="0" presId="urn:microsoft.com/office/officeart/2016/7/layout/BasicTimeline"/>
    <dgm:cxn modelId="{FCF71C4D-E6C4-4D5C-90B7-DA4B184EE0EC}" type="presParOf" srcId="{68BA8754-088F-45DA-84B3-9364F8ABB049}" destId="{73AB65B0-1D1E-4C73-AF62-945FE550EBA1}" srcOrd="4" destOrd="0" presId="urn:microsoft.com/office/officeart/2016/7/layout/BasicTimeline"/>
    <dgm:cxn modelId="{D85CE664-502E-4B4F-BCA7-C7A17E54946B}" type="presParOf" srcId="{FB83B35B-6E08-479E-8D99-FF4AC6AE7663}" destId="{67B847E8-978B-4819-A8F6-4B43E3440581}" srcOrd="5" destOrd="0" presId="urn:microsoft.com/office/officeart/2016/7/layout/BasicTimeline"/>
    <dgm:cxn modelId="{2D4A589F-C684-4BD0-B001-8F944392E662}" type="presParOf" srcId="{FB83B35B-6E08-479E-8D99-FF4AC6AE7663}" destId="{F0A91B45-C925-4F0B-A92E-5D6C1DF8BE1E}" srcOrd="6" destOrd="0" presId="urn:microsoft.com/office/officeart/2016/7/layout/BasicTimeline"/>
    <dgm:cxn modelId="{D5EAFD3D-00EF-4577-9EC4-C0462C2B0AF1}" type="presParOf" srcId="{F0A91B45-C925-4F0B-A92E-5D6C1DF8BE1E}" destId="{F7682259-4134-4E32-8B8E-82B9855DA723}" srcOrd="0" destOrd="0" presId="urn:microsoft.com/office/officeart/2016/7/layout/BasicTimeline"/>
    <dgm:cxn modelId="{F30C3941-CE92-4627-9597-3CF418578F0F}" type="presParOf" srcId="{F0A91B45-C925-4F0B-A92E-5D6C1DF8BE1E}" destId="{52A01143-A617-410D-BE7A-755A879BC6D3}" srcOrd="1" destOrd="0" presId="urn:microsoft.com/office/officeart/2016/7/layout/BasicTimeline"/>
    <dgm:cxn modelId="{8E0422CA-9ED6-45CD-BD5B-8966397B8A91}" type="presParOf" srcId="{52A01143-A617-410D-BE7A-755A879BC6D3}" destId="{8400FD5F-1E5C-4B1F-A6B4-A4DB0CAC5826}" srcOrd="0" destOrd="0" presId="urn:microsoft.com/office/officeart/2016/7/layout/BasicTimeline"/>
    <dgm:cxn modelId="{D514A411-4378-4BEA-A01C-100FB5F5FB59}" type="presParOf" srcId="{52A01143-A617-410D-BE7A-755A879BC6D3}" destId="{C9446F1C-4187-413A-B5DA-0F2F8BC6322E}" srcOrd="1" destOrd="0" presId="urn:microsoft.com/office/officeart/2016/7/layout/BasicTimeline"/>
    <dgm:cxn modelId="{F20660A9-11F3-44FF-90E0-CBA35E1BA1E5}" type="presParOf" srcId="{F0A91B45-C925-4F0B-A92E-5D6C1DF8BE1E}" destId="{D10F0149-89B0-4B93-BADF-F134AB4B3969}" srcOrd="2" destOrd="0" presId="urn:microsoft.com/office/officeart/2016/7/layout/BasicTimeline"/>
    <dgm:cxn modelId="{6992ADB6-7470-49B0-85C2-3FF385C93638}" type="presParOf" srcId="{F0A91B45-C925-4F0B-A92E-5D6C1DF8BE1E}" destId="{C1C4D5E0-4A59-403D-BD91-66248E7407E2}" srcOrd="3" destOrd="0" presId="urn:microsoft.com/office/officeart/2016/7/layout/BasicTimeline"/>
    <dgm:cxn modelId="{89156F6E-9345-4E71-B17D-BF90077B5266}" type="presParOf" srcId="{F0A91B45-C925-4F0B-A92E-5D6C1DF8BE1E}" destId="{12BC0593-1FD0-45CB-9D18-BC8E0B24BF42}" srcOrd="4" destOrd="0" presId="urn:microsoft.com/office/officeart/2016/7/layout/BasicTimeline"/>
    <dgm:cxn modelId="{8AB2D271-7548-43C8-AA28-80254CDB2DB2}" type="presParOf" srcId="{FB83B35B-6E08-479E-8D99-FF4AC6AE7663}" destId="{51E59F71-EA62-4AF0-85DD-0F22A96915A1}" srcOrd="7" destOrd="0" presId="urn:microsoft.com/office/officeart/2016/7/layout/BasicTimeline"/>
    <dgm:cxn modelId="{54DBF465-9648-43B2-A22B-A98FC8FCE311}" type="presParOf" srcId="{FB83B35B-6E08-479E-8D99-FF4AC6AE7663}" destId="{FE833474-6FF8-4AB2-A147-B0DD0FFB1AD0}" srcOrd="8" destOrd="0" presId="urn:microsoft.com/office/officeart/2016/7/layout/BasicTimeline"/>
    <dgm:cxn modelId="{DC926F96-BDFB-4894-8110-2DECD90E5813}" type="presParOf" srcId="{FE833474-6FF8-4AB2-A147-B0DD0FFB1AD0}" destId="{EB8DD052-916E-4303-9CC3-6B8E6FC2E297}" srcOrd="0" destOrd="0" presId="urn:microsoft.com/office/officeart/2016/7/layout/BasicTimeline"/>
    <dgm:cxn modelId="{75B9FDD4-0C90-4FC5-9491-0E18674F442A}" type="presParOf" srcId="{FE833474-6FF8-4AB2-A147-B0DD0FFB1AD0}" destId="{5F35AD82-7055-43F1-A19A-D836338C7689}" srcOrd="1" destOrd="0" presId="urn:microsoft.com/office/officeart/2016/7/layout/BasicTimeline"/>
    <dgm:cxn modelId="{879CBF24-268A-4F6B-B862-54EE3D141190}" type="presParOf" srcId="{5F35AD82-7055-43F1-A19A-D836338C7689}" destId="{1B7F463E-30D0-4243-B4EA-C2BCF4F99F93}" srcOrd="0" destOrd="0" presId="urn:microsoft.com/office/officeart/2016/7/layout/BasicTimeline"/>
    <dgm:cxn modelId="{DF92C258-7CE5-4893-B451-94D1A8864997}" type="presParOf" srcId="{5F35AD82-7055-43F1-A19A-D836338C7689}" destId="{4013E17F-DB23-47BE-8648-0E2DBDBF852B}" srcOrd="1" destOrd="0" presId="urn:microsoft.com/office/officeart/2016/7/layout/BasicTimeline"/>
    <dgm:cxn modelId="{07F757D7-C06A-433B-81E4-C45B54A63C3E}" type="presParOf" srcId="{FE833474-6FF8-4AB2-A147-B0DD0FFB1AD0}" destId="{8B586EC1-2C61-4423-84F3-AC8F20B172A1}" srcOrd="2" destOrd="0" presId="urn:microsoft.com/office/officeart/2016/7/layout/BasicTimeline"/>
    <dgm:cxn modelId="{621F4889-0A20-4F0B-8E73-85D2069BA6EF}" type="presParOf" srcId="{FE833474-6FF8-4AB2-A147-B0DD0FFB1AD0}" destId="{152AC2C3-6854-4B0B-AD33-20A982C1DD65}" srcOrd="3" destOrd="0" presId="urn:microsoft.com/office/officeart/2016/7/layout/BasicTimeline"/>
    <dgm:cxn modelId="{4DEC3E41-612A-4D24-8832-A75712115684}" type="presParOf" srcId="{FE833474-6FF8-4AB2-A147-B0DD0FFB1AD0}" destId="{1F00F4B5-BB5E-46FF-BA46-9A9EE0B2AF87}" srcOrd="4" destOrd="0" presId="urn:microsoft.com/office/officeart/2016/7/layout/BasicTimeline"/>
    <dgm:cxn modelId="{7DE9223B-020F-4D44-B169-8C2E72747311}" type="presParOf" srcId="{FB83B35B-6E08-479E-8D99-FF4AC6AE7663}" destId="{C4DF1DCD-4759-4430-B649-4BFF9236FFE3}" srcOrd="9" destOrd="0" presId="urn:microsoft.com/office/officeart/2016/7/layout/BasicTimeline"/>
    <dgm:cxn modelId="{723B9F06-62E7-48AE-9ECC-120D35428D43}" type="presParOf" srcId="{FB83B35B-6E08-479E-8D99-FF4AC6AE7663}" destId="{5D9ADD78-FADE-47AF-9A8B-312372ED2357}" srcOrd="10" destOrd="0" presId="urn:microsoft.com/office/officeart/2016/7/layout/BasicTimeline"/>
    <dgm:cxn modelId="{B45E1C7A-4703-4242-A432-22E0534E333A}" type="presParOf" srcId="{5D9ADD78-FADE-47AF-9A8B-312372ED2357}" destId="{7553D03D-7735-487A-9C78-317724D0F87B}" srcOrd="0" destOrd="0" presId="urn:microsoft.com/office/officeart/2016/7/layout/BasicTimeline"/>
    <dgm:cxn modelId="{3AD6AC65-41A0-4BF1-A925-2AE5C856907A}" type="presParOf" srcId="{5D9ADD78-FADE-47AF-9A8B-312372ED2357}" destId="{0455D9F9-C0D3-4A26-9CFA-16F842395CD5}" srcOrd="1" destOrd="0" presId="urn:microsoft.com/office/officeart/2016/7/layout/BasicTimeline"/>
    <dgm:cxn modelId="{F1CE0908-ED2C-4114-A296-529FE6E6F126}" type="presParOf" srcId="{0455D9F9-C0D3-4A26-9CFA-16F842395CD5}" destId="{3F56427E-7051-4D99-A83D-49EEF4EC6C3F}" srcOrd="0" destOrd="0" presId="urn:microsoft.com/office/officeart/2016/7/layout/BasicTimeline"/>
    <dgm:cxn modelId="{0961AE63-9CEC-442F-9B59-C496D3FEEB8C}" type="presParOf" srcId="{0455D9F9-C0D3-4A26-9CFA-16F842395CD5}" destId="{97C5DF83-B853-45D3-B4E1-9D32C5856E46}" srcOrd="1" destOrd="0" presId="urn:microsoft.com/office/officeart/2016/7/layout/BasicTimeline"/>
    <dgm:cxn modelId="{B04B4FDE-1C26-4F29-825E-418185047DA7}" type="presParOf" srcId="{5D9ADD78-FADE-47AF-9A8B-312372ED2357}" destId="{B2341886-7679-4BA8-9479-F4135038E3BA}" srcOrd="2" destOrd="0" presId="urn:microsoft.com/office/officeart/2016/7/layout/BasicTimeline"/>
    <dgm:cxn modelId="{2E26B3ED-1B09-4DBF-84DE-78F912368A0D}" type="presParOf" srcId="{5D9ADD78-FADE-47AF-9A8B-312372ED2357}" destId="{97F23999-BC1F-460E-BCCB-A49EDC9F95BF}" srcOrd="3" destOrd="0" presId="urn:microsoft.com/office/officeart/2016/7/layout/BasicTimeline"/>
    <dgm:cxn modelId="{8E529B91-0CC2-4BB5-8458-F66D1B062661}" type="presParOf" srcId="{5D9ADD78-FADE-47AF-9A8B-312372ED2357}" destId="{5246C69F-0A10-48DC-8F7E-7AC0B4C24BD7}" srcOrd="4" destOrd="0" presId="urn:microsoft.com/office/officeart/2016/7/layout/BasicTimeline"/>
    <dgm:cxn modelId="{63495F16-AEFD-40C0-BD10-CC90C1C68B8F}" type="presParOf" srcId="{FB83B35B-6E08-479E-8D99-FF4AC6AE7663}" destId="{BC5A00B1-790E-498D-B1B1-E6980A86331F}" srcOrd="11" destOrd="0" presId="urn:microsoft.com/office/officeart/2016/7/layout/BasicTimeline"/>
    <dgm:cxn modelId="{72775235-9C60-4F2A-B575-7F89321B7766}" type="presParOf" srcId="{FB83B35B-6E08-479E-8D99-FF4AC6AE7663}" destId="{2D720D00-ACE6-4FED-8951-5CBAB31A5AC1}" srcOrd="12" destOrd="0" presId="urn:microsoft.com/office/officeart/2016/7/layout/BasicTimeline"/>
    <dgm:cxn modelId="{540DFD11-89DF-40CB-8FD1-BBED85A65C17}" type="presParOf" srcId="{2D720D00-ACE6-4FED-8951-5CBAB31A5AC1}" destId="{370E185B-BCBD-4E04-9D74-D6CEB54B01EC}" srcOrd="0" destOrd="0" presId="urn:microsoft.com/office/officeart/2016/7/layout/BasicTimeline"/>
    <dgm:cxn modelId="{B464AF23-AD1A-4338-AE91-A18B32086E73}" type="presParOf" srcId="{2D720D00-ACE6-4FED-8951-5CBAB31A5AC1}" destId="{0973501F-062C-4304-A687-38C08677CE33}" srcOrd="1" destOrd="0" presId="urn:microsoft.com/office/officeart/2016/7/layout/BasicTimeline"/>
    <dgm:cxn modelId="{B85FA8CA-C935-47DA-B997-AB53F2932F5B}" type="presParOf" srcId="{0973501F-062C-4304-A687-38C08677CE33}" destId="{5959DFA7-00F2-4047-87E0-2D6E6755F44F}" srcOrd="0" destOrd="0" presId="urn:microsoft.com/office/officeart/2016/7/layout/BasicTimeline"/>
    <dgm:cxn modelId="{7FAAB69A-B6A8-4E89-B16F-E2B89FCF64CB}" type="presParOf" srcId="{0973501F-062C-4304-A687-38C08677CE33}" destId="{8DF0AC72-AB82-4C36-A0F5-B23E5480083F}" srcOrd="1" destOrd="0" presId="urn:microsoft.com/office/officeart/2016/7/layout/BasicTimeline"/>
    <dgm:cxn modelId="{C6704D20-78DE-4780-83C2-EA62A09DEE05}" type="presParOf" srcId="{2D720D00-ACE6-4FED-8951-5CBAB31A5AC1}" destId="{704B6523-05BA-4A1F-BD2E-7DF3B0D6FF80}" srcOrd="2" destOrd="0" presId="urn:microsoft.com/office/officeart/2016/7/layout/BasicTimeline"/>
    <dgm:cxn modelId="{9234C178-3F53-4C61-8D90-65AB9B8D1BC6}" type="presParOf" srcId="{2D720D00-ACE6-4FED-8951-5CBAB31A5AC1}" destId="{2E0618CE-6B36-4726-8D71-042848492D32}" srcOrd="3" destOrd="0" presId="urn:microsoft.com/office/officeart/2016/7/layout/BasicTimeline"/>
    <dgm:cxn modelId="{41C173FB-FD81-4EE0-9A86-9BD5E593393F}" type="presParOf" srcId="{2D720D00-ACE6-4FED-8951-5CBAB31A5AC1}" destId="{0B979C95-74C0-48F5-A6FC-5C04E963793E}" srcOrd="4" destOrd="0" presId="urn:microsoft.com/office/officeart/2016/7/layout/BasicTimeline"/>
    <dgm:cxn modelId="{FEBD7C3B-57C3-4972-8D9A-022C3F2AE413}" type="presParOf" srcId="{FB83B35B-6E08-479E-8D99-FF4AC6AE7663}" destId="{E694058B-167A-46CF-A683-479F4B7CAD7C}" srcOrd="13" destOrd="0" presId="urn:microsoft.com/office/officeart/2016/7/layout/BasicTimeline"/>
    <dgm:cxn modelId="{4A43D832-452E-4061-9520-510BABF407C4}" type="presParOf" srcId="{FB83B35B-6E08-479E-8D99-FF4AC6AE7663}" destId="{B9A2C91D-2AF3-483D-841A-14D77851929B}" srcOrd="14" destOrd="0" presId="urn:microsoft.com/office/officeart/2016/7/layout/BasicTimeline"/>
    <dgm:cxn modelId="{662FDE40-F6F5-494B-95E6-CF8557CDCB2B}" type="presParOf" srcId="{B9A2C91D-2AF3-483D-841A-14D77851929B}" destId="{BDB1B9E1-B10F-40DF-839F-B3ADEAE56A86}" srcOrd="0" destOrd="0" presId="urn:microsoft.com/office/officeart/2016/7/layout/BasicTimeline"/>
    <dgm:cxn modelId="{F0CA7CCC-E998-4D55-A49A-29DD29CAD7FF}" type="presParOf" srcId="{B9A2C91D-2AF3-483D-841A-14D77851929B}" destId="{D1F4255A-98B3-45B3-B334-D8B98924F14A}" srcOrd="1" destOrd="0" presId="urn:microsoft.com/office/officeart/2016/7/layout/BasicTimeline"/>
    <dgm:cxn modelId="{C32CD075-FC29-4BB0-B467-D44CF691A65F}" type="presParOf" srcId="{D1F4255A-98B3-45B3-B334-D8B98924F14A}" destId="{EA80FB1C-C53E-40C6-8696-91F042494593}" srcOrd="0" destOrd="0" presId="urn:microsoft.com/office/officeart/2016/7/layout/BasicTimeline"/>
    <dgm:cxn modelId="{356E7663-D1DB-4674-AE0D-E2417A635F19}" type="presParOf" srcId="{D1F4255A-98B3-45B3-B334-D8B98924F14A}" destId="{6C112BE1-70B4-4E2C-8335-A88606536668}" srcOrd="1" destOrd="0" presId="urn:microsoft.com/office/officeart/2016/7/layout/BasicTimeline"/>
    <dgm:cxn modelId="{2DD65715-4365-4634-857A-C2B340A9F77C}" type="presParOf" srcId="{B9A2C91D-2AF3-483D-841A-14D77851929B}" destId="{647C8991-73D8-495C-A140-C8E677D00FFA}" srcOrd="2" destOrd="0" presId="urn:microsoft.com/office/officeart/2016/7/layout/BasicTimeline"/>
    <dgm:cxn modelId="{F7783616-3943-4726-A6BC-3C9031787DB6}" type="presParOf" srcId="{B9A2C91D-2AF3-483D-841A-14D77851929B}" destId="{E43E7808-FF7C-4CD0-BE31-926D891575DF}" srcOrd="3" destOrd="0" presId="urn:microsoft.com/office/officeart/2016/7/layout/BasicTimeline"/>
    <dgm:cxn modelId="{F35AE381-C2A5-4630-9A27-17DABB6B2D9F}" type="presParOf" srcId="{B9A2C91D-2AF3-483D-841A-14D77851929B}" destId="{3B52C4A7-AF00-451F-B089-6B5FDC95255F}"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0A1DA1-9119-477C-B262-25229A7A9B6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A8C0EA7E-0E16-4156-989C-41D53D60DF33}">
      <dgm:prSet phldr="0"/>
      <dgm:spPr/>
      <dgm:t>
        <a:bodyPr/>
        <a:lstStyle/>
        <a:p>
          <a:pPr algn="l" rtl="0"/>
          <a:r>
            <a:rPr lang="en-US">
              <a:latin typeface="Corbel" panose="020B0503020204020204"/>
            </a:rPr>
            <a:t>Medical Conditions</a:t>
          </a:r>
        </a:p>
      </dgm:t>
    </dgm:pt>
    <dgm:pt modelId="{1F804F2F-0184-4ED6-B121-2C74AE11B69A}" type="parTrans" cxnId="{2418E1D6-8EBA-49DD-80A6-B1F713A0FDA2}">
      <dgm:prSet/>
      <dgm:spPr/>
      <dgm:t>
        <a:bodyPr/>
        <a:lstStyle/>
        <a:p>
          <a:endParaRPr lang="en-US"/>
        </a:p>
      </dgm:t>
    </dgm:pt>
    <dgm:pt modelId="{853EAA3A-9AB7-498A-AC2B-D0956EC90C06}" type="sibTrans" cxnId="{2418E1D6-8EBA-49DD-80A6-B1F713A0FDA2}">
      <dgm:prSet/>
      <dgm:spPr/>
      <dgm:t>
        <a:bodyPr/>
        <a:lstStyle/>
        <a:p>
          <a:endParaRPr lang="en-US"/>
        </a:p>
      </dgm:t>
    </dgm:pt>
    <dgm:pt modelId="{75091CFA-8F78-4212-B040-4DFA993E1261}">
      <dgm:prSet phldr="0"/>
      <dgm:spPr/>
      <dgm:t>
        <a:bodyPr/>
        <a:lstStyle/>
        <a:p>
          <a:pPr algn="l"/>
          <a:r>
            <a:rPr lang="en-US">
              <a:latin typeface="Corbel" panose="020B0503020204020204"/>
            </a:rPr>
            <a:t>Blood Type</a:t>
          </a:r>
        </a:p>
      </dgm:t>
    </dgm:pt>
    <dgm:pt modelId="{BB0AE659-C5F1-40F9-90F1-8F3A11F38765}" type="parTrans" cxnId="{B48028A3-9587-4CD3-BCC4-F8E795727C70}">
      <dgm:prSet/>
      <dgm:spPr/>
      <dgm:t>
        <a:bodyPr/>
        <a:lstStyle/>
        <a:p>
          <a:endParaRPr lang="en-US"/>
        </a:p>
      </dgm:t>
    </dgm:pt>
    <dgm:pt modelId="{2C72A3FD-3C50-48AD-80E1-3D63637736B5}" type="sibTrans" cxnId="{B48028A3-9587-4CD3-BCC4-F8E795727C70}">
      <dgm:prSet/>
      <dgm:spPr/>
      <dgm:t>
        <a:bodyPr/>
        <a:lstStyle/>
        <a:p>
          <a:endParaRPr lang="en-US"/>
        </a:p>
      </dgm:t>
    </dgm:pt>
    <dgm:pt modelId="{82BD3C05-252B-4D3B-B63C-76F56D68ED6E}">
      <dgm:prSet phldr="0"/>
      <dgm:spPr/>
      <dgm:t>
        <a:bodyPr/>
        <a:lstStyle/>
        <a:p>
          <a:pPr algn="l"/>
          <a:r>
            <a:rPr lang="en-US">
              <a:latin typeface="Corbel" panose="020B0503020204020204"/>
            </a:rPr>
            <a:t>Allergies</a:t>
          </a:r>
        </a:p>
      </dgm:t>
    </dgm:pt>
    <dgm:pt modelId="{949F6F2A-23FF-4512-A090-ECE7BB3D45B8}" type="parTrans" cxnId="{0431FFC7-E6FA-48AF-AC50-ACFF032DC5BF}">
      <dgm:prSet/>
      <dgm:spPr/>
      <dgm:t>
        <a:bodyPr/>
        <a:lstStyle/>
        <a:p>
          <a:endParaRPr lang="en-US"/>
        </a:p>
      </dgm:t>
    </dgm:pt>
    <dgm:pt modelId="{D0703E7D-0B37-46DF-A732-2597C419DD72}" type="sibTrans" cxnId="{0431FFC7-E6FA-48AF-AC50-ACFF032DC5BF}">
      <dgm:prSet/>
      <dgm:spPr/>
      <dgm:t>
        <a:bodyPr/>
        <a:lstStyle/>
        <a:p>
          <a:endParaRPr lang="en-US"/>
        </a:p>
      </dgm:t>
    </dgm:pt>
    <dgm:pt modelId="{0F5FA3AA-DB05-4003-BB02-AB364F36BC5A}">
      <dgm:prSet phldr="0"/>
      <dgm:spPr/>
      <dgm:t>
        <a:bodyPr/>
        <a:lstStyle/>
        <a:p>
          <a:pPr algn="l"/>
          <a:r>
            <a:rPr lang="en-US">
              <a:latin typeface="Corbel" panose="020B0503020204020204"/>
            </a:rPr>
            <a:t>Medications</a:t>
          </a:r>
        </a:p>
      </dgm:t>
    </dgm:pt>
    <dgm:pt modelId="{C0A43157-F8E5-46CB-AD2C-D2834C48C423}" type="parTrans" cxnId="{C26564F4-4920-4398-B9B2-B85C5704ECBA}">
      <dgm:prSet/>
      <dgm:spPr/>
      <dgm:t>
        <a:bodyPr/>
        <a:lstStyle/>
        <a:p>
          <a:endParaRPr lang="en-US"/>
        </a:p>
      </dgm:t>
    </dgm:pt>
    <dgm:pt modelId="{B53D4F87-98D8-45EE-9B73-25F928A3D76B}" type="sibTrans" cxnId="{C26564F4-4920-4398-B9B2-B85C5704ECBA}">
      <dgm:prSet/>
      <dgm:spPr/>
      <dgm:t>
        <a:bodyPr/>
        <a:lstStyle/>
        <a:p>
          <a:endParaRPr lang="en-US"/>
        </a:p>
      </dgm:t>
    </dgm:pt>
    <dgm:pt modelId="{19182331-E802-4B56-BE68-D5819C0E079E}">
      <dgm:prSet phldr="0"/>
      <dgm:spPr/>
      <dgm:t>
        <a:bodyPr/>
        <a:lstStyle/>
        <a:p>
          <a:pPr algn="l"/>
          <a:r>
            <a:rPr lang="en-US">
              <a:latin typeface="Corbel" panose="020B0503020204020204"/>
            </a:rPr>
            <a:t>Weight/Height</a:t>
          </a:r>
        </a:p>
      </dgm:t>
    </dgm:pt>
    <dgm:pt modelId="{EDE851FA-727B-43C2-8B98-52A7B9DF6319}" type="parTrans" cxnId="{01503373-268D-473C-9A14-1F733646EA63}">
      <dgm:prSet/>
      <dgm:spPr/>
      <dgm:t>
        <a:bodyPr/>
        <a:lstStyle/>
        <a:p>
          <a:endParaRPr lang="en-US"/>
        </a:p>
      </dgm:t>
    </dgm:pt>
    <dgm:pt modelId="{AD0C056C-DA80-40FE-9011-CDC4D1C1105A}" type="sibTrans" cxnId="{01503373-268D-473C-9A14-1F733646EA63}">
      <dgm:prSet/>
      <dgm:spPr/>
      <dgm:t>
        <a:bodyPr/>
        <a:lstStyle/>
        <a:p>
          <a:endParaRPr lang="en-US"/>
        </a:p>
      </dgm:t>
    </dgm:pt>
    <dgm:pt modelId="{DB97739E-0F62-4DB3-B4E2-F0F0B20247FD}">
      <dgm:prSet phldr="0"/>
      <dgm:spPr/>
      <dgm:t>
        <a:bodyPr/>
        <a:lstStyle/>
        <a:p>
          <a:pPr algn="l"/>
          <a:r>
            <a:rPr lang="en-US">
              <a:latin typeface="Corbel" panose="020B0503020204020204"/>
            </a:rPr>
            <a:t>Date of Birth</a:t>
          </a:r>
        </a:p>
      </dgm:t>
    </dgm:pt>
    <dgm:pt modelId="{FCB219FD-0A54-4C26-A61D-DA5D0F980DD4}" type="parTrans" cxnId="{0C67880A-8903-435A-8E79-EF8D9DEC560E}">
      <dgm:prSet/>
      <dgm:spPr/>
      <dgm:t>
        <a:bodyPr/>
        <a:lstStyle/>
        <a:p>
          <a:endParaRPr lang="en-US"/>
        </a:p>
      </dgm:t>
    </dgm:pt>
    <dgm:pt modelId="{56722545-229F-4566-A2F0-6649FEA6469F}" type="sibTrans" cxnId="{0C67880A-8903-435A-8E79-EF8D9DEC560E}">
      <dgm:prSet/>
      <dgm:spPr/>
      <dgm:t>
        <a:bodyPr/>
        <a:lstStyle/>
        <a:p>
          <a:endParaRPr lang="en-US"/>
        </a:p>
      </dgm:t>
    </dgm:pt>
    <dgm:pt modelId="{CB10BBCE-D010-4A6A-9092-A3F868F8FD00}">
      <dgm:prSet phldr="0"/>
      <dgm:spPr/>
      <dgm:t>
        <a:bodyPr/>
        <a:lstStyle/>
        <a:p>
          <a:pPr algn="l"/>
          <a:r>
            <a:rPr lang="en-US">
              <a:latin typeface="Corbel" panose="020B0503020204020204"/>
            </a:rPr>
            <a:t>Address</a:t>
          </a:r>
        </a:p>
      </dgm:t>
    </dgm:pt>
    <dgm:pt modelId="{EB46AD70-F53D-412C-B173-FED9CFB5BDA5}" type="parTrans" cxnId="{FFF7EDFC-F21D-4990-8513-628BC70BB548}">
      <dgm:prSet/>
      <dgm:spPr/>
      <dgm:t>
        <a:bodyPr/>
        <a:lstStyle/>
        <a:p>
          <a:endParaRPr lang="en-US"/>
        </a:p>
      </dgm:t>
    </dgm:pt>
    <dgm:pt modelId="{5839B0CF-4588-4CE8-8752-827B891277B8}" type="sibTrans" cxnId="{FFF7EDFC-F21D-4990-8513-628BC70BB548}">
      <dgm:prSet/>
      <dgm:spPr/>
      <dgm:t>
        <a:bodyPr/>
        <a:lstStyle/>
        <a:p>
          <a:endParaRPr lang="en-US"/>
        </a:p>
      </dgm:t>
    </dgm:pt>
    <dgm:pt modelId="{481E0164-8650-4EF7-8F43-B70A6B51D4F6}">
      <dgm:prSet phldr="0"/>
      <dgm:spPr/>
      <dgm:t>
        <a:bodyPr/>
        <a:lstStyle/>
        <a:p>
          <a:pPr algn="l"/>
          <a:r>
            <a:rPr lang="en-US">
              <a:latin typeface="Corbel" panose="020B0503020204020204"/>
            </a:rPr>
            <a:t>Organ Donor Status</a:t>
          </a:r>
        </a:p>
      </dgm:t>
    </dgm:pt>
    <dgm:pt modelId="{441A87AF-8856-4443-8CB6-D05A353EB864}" type="parTrans" cxnId="{61AC12C9-4902-43A4-84D4-9EAA2712610C}">
      <dgm:prSet/>
      <dgm:spPr/>
      <dgm:t>
        <a:bodyPr/>
        <a:lstStyle/>
        <a:p>
          <a:endParaRPr lang="en-US"/>
        </a:p>
      </dgm:t>
    </dgm:pt>
    <dgm:pt modelId="{C9B967AB-EC98-4511-B324-A6AFA0C8C2BE}" type="sibTrans" cxnId="{61AC12C9-4902-43A4-84D4-9EAA2712610C}">
      <dgm:prSet/>
      <dgm:spPr/>
      <dgm:t>
        <a:bodyPr/>
        <a:lstStyle/>
        <a:p>
          <a:endParaRPr lang="en-US"/>
        </a:p>
      </dgm:t>
    </dgm:pt>
    <dgm:pt modelId="{710137CC-1FC0-462A-B86E-0E7C30682865}">
      <dgm:prSet phldr="0"/>
      <dgm:spPr/>
      <dgm:t>
        <a:bodyPr/>
        <a:lstStyle/>
        <a:p>
          <a:pPr algn="l"/>
          <a:r>
            <a:rPr lang="en-US">
              <a:latin typeface="Corbel" panose="020B0503020204020204"/>
            </a:rPr>
            <a:t>Emergency Contacts</a:t>
          </a:r>
        </a:p>
      </dgm:t>
    </dgm:pt>
    <dgm:pt modelId="{40835F02-7DCA-4880-9A3D-3DD980213F44}" type="parTrans" cxnId="{57329135-3441-48A6-A0AA-40EC75754B63}">
      <dgm:prSet/>
      <dgm:spPr/>
      <dgm:t>
        <a:bodyPr/>
        <a:lstStyle/>
        <a:p>
          <a:endParaRPr lang="en-US"/>
        </a:p>
      </dgm:t>
    </dgm:pt>
    <dgm:pt modelId="{28D0A6F8-B80C-4115-8D69-B396DD82AE54}" type="sibTrans" cxnId="{57329135-3441-48A6-A0AA-40EC75754B63}">
      <dgm:prSet/>
      <dgm:spPr/>
      <dgm:t>
        <a:bodyPr/>
        <a:lstStyle/>
        <a:p>
          <a:endParaRPr lang="en-US"/>
        </a:p>
      </dgm:t>
    </dgm:pt>
    <dgm:pt modelId="{683EBEA4-A115-44E4-9923-DD852C5E2EE5}" type="pres">
      <dgm:prSet presAssocID="{CB0A1DA1-9119-477C-B262-25229A7A9B65}" presName="diagram" presStyleCnt="0">
        <dgm:presLayoutVars>
          <dgm:dir/>
          <dgm:resizeHandles val="exact"/>
        </dgm:presLayoutVars>
      </dgm:prSet>
      <dgm:spPr/>
    </dgm:pt>
    <dgm:pt modelId="{6E3BDDD8-D9BA-4DC8-896F-EDB8128557E9}" type="pres">
      <dgm:prSet presAssocID="{A8C0EA7E-0E16-4156-989C-41D53D60DF33}" presName="node" presStyleLbl="node1" presStyleIdx="0" presStyleCnt="9">
        <dgm:presLayoutVars>
          <dgm:bulletEnabled val="1"/>
        </dgm:presLayoutVars>
      </dgm:prSet>
      <dgm:spPr/>
    </dgm:pt>
    <dgm:pt modelId="{4DB6FB15-920C-42C2-B037-79CBF79E358E}" type="pres">
      <dgm:prSet presAssocID="{853EAA3A-9AB7-498A-AC2B-D0956EC90C06}" presName="sibTrans" presStyleCnt="0"/>
      <dgm:spPr/>
    </dgm:pt>
    <dgm:pt modelId="{FC7123CF-E19C-4031-917A-CF6EA8342FA6}" type="pres">
      <dgm:prSet presAssocID="{75091CFA-8F78-4212-B040-4DFA993E1261}" presName="node" presStyleLbl="node1" presStyleIdx="1" presStyleCnt="9">
        <dgm:presLayoutVars>
          <dgm:bulletEnabled val="1"/>
        </dgm:presLayoutVars>
      </dgm:prSet>
      <dgm:spPr/>
    </dgm:pt>
    <dgm:pt modelId="{020293CD-97C2-453E-A887-A7EDB45A1AC5}" type="pres">
      <dgm:prSet presAssocID="{2C72A3FD-3C50-48AD-80E1-3D63637736B5}" presName="sibTrans" presStyleCnt="0"/>
      <dgm:spPr/>
    </dgm:pt>
    <dgm:pt modelId="{12F77250-35A1-409F-81FA-E44F3A00C527}" type="pres">
      <dgm:prSet presAssocID="{82BD3C05-252B-4D3B-B63C-76F56D68ED6E}" presName="node" presStyleLbl="node1" presStyleIdx="2" presStyleCnt="9">
        <dgm:presLayoutVars>
          <dgm:bulletEnabled val="1"/>
        </dgm:presLayoutVars>
      </dgm:prSet>
      <dgm:spPr/>
    </dgm:pt>
    <dgm:pt modelId="{CEB3FB3B-4E01-4F30-9584-37BECEF1633C}" type="pres">
      <dgm:prSet presAssocID="{D0703E7D-0B37-46DF-A732-2597C419DD72}" presName="sibTrans" presStyleCnt="0"/>
      <dgm:spPr/>
    </dgm:pt>
    <dgm:pt modelId="{C3119A5B-029E-4E9C-B894-01A05B9F441D}" type="pres">
      <dgm:prSet presAssocID="{0F5FA3AA-DB05-4003-BB02-AB364F36BC5A}" presName="node" presStyleLbl="node1" presStyleIdx="3" presStyleCnt="9">
        <dgm:presLayoutVars>
          <dgm:bulletEnabled val="1"/>
        </dgm:presLayoutVars>
      </dgm:prSet>
      <dgm:spPr/>
    </dgm:pt>
    <dgm:pt modelId="{5AF2718D-3A6C-491B-8E74-5C0402B9CC78}" type="pres">
      <dgm:prSet presAssocID="{B53D4F87-98D8-45EE-9B73-25F928A3D76B}" presName="sibTrans" presStyleCnt="0"/>
      <dgm:spPr/>
    </dgm:pt>
    <dgm:pt modelId="{D763BDD2-3DCA-40E2-9667-0D9D083B78C4}" type="pres">
      <dgm:prSet presAssocID="{19182331-E802-4B56-BE68-D5819C0E079E}" presName="node" presStyleLbl="node1" presStyleIdx="4" presStyleCnt="9">
        <dgm:presLayoutVars>
          <dgm:bulletEnabled val="1"/>
        </dgm:presLayoutVars>
      </dgm:prSet>
      <dgm:spPr/>
    </dgm:pt>
    <dgm:pt modelId="{AED5459E-28AE-44E6-BB03-9AD254ED2399}" type="pres">
      <dgm:prSet presAssocID="{AD0C056C-DA80-40FE-9011-CDC4D1C1105A}" presName="sibTrans" presStyleCnt="0"/>
      <dgm:spPr/>
    </dgm:pt>
    <dgm:pt modelId="{D1804243-D537-4E71-BFFE-56F46EB5F6E1}" type="pres">
      <dgm:prSet presAssocID="{DB97739E-0F62-4DB3-B4E2-F0F0B20247FD}" presName="node" presStyleLbl="node1" presStyleIdx="5" presStyleCnt="9">
        <dgm:presLayoutVars>
          <dgm:bulletEnabled val="1"/>
        </dgm:presLayoutVars>
      </dgm:prSet>
      <dgm:spPr/>
    </dgm:pt>
    <dgm:pt modelId="{BD61810C-2337-4529-A239-A696C3CCF90D}" type="pres">
      <dgm:prSet presAssocID="{56722545-229F-4566-A2F0-6649FEA6469F}" presName="sibTrans" presStyleCnt="0"/>
      <dgm:spPr/>
    </dgm:pt>
    <dgm:pt modelId="{0944931B-9447-47DC-A02E-B1C615125504}" type="pres">
      <dgm:prSet presAssocID="{CB10BBCE-D010-4A6A-9092-A3F868F8FD00}" presName="node" presStyleLbl="node1" presStyleIdx="6" presStyleCnt="9">
        <dgm:presLayoutVars>
          <dgm:bulletEnabled val="1"/>
        </dgm:presLayoutVars>
      </dgm:prSet>
      <dgm:spPr/>
    </dgm:pt>
    <dgm:pt modelId="{2D0B0F0E-8992-4309-9B88-FD23A1572C82}" type="pres">
      <dgm:prSet presAssocID="{5839B0CF-4588-4CE8-8752-827B891277B8}" presName="sibTrans" presStyleCnt="0"/>
      <dgm:spPr/>
    </dgm:pt>
    <dgm:pt modelId="{4D8646C0-23B9-4BCE-8B73-010205A6E2BA}" type="pres">
      <dgm:prSet presAssocID="{481E0164-8650-4EF7-8F43-B70A6B51D4F6}" presName="node" presStyleLbl="node1" presStyleIdx="7" presStyleCnt="9">
        <dgm:presLayoutVars>
          <dgm:bulletEnabled val="1"/>
        </dgm:presLayoutVars>
      </dgm:prSet>
      <dgm:spPr/>
    </dgm:pt>
    <dgm:pt modelId="{4AEF3961-FD67-452F-826B-77BC21308811}" type="pres">
      <dgm:prSet presAssocID="{C9B967AB-EC98-4511-B324-A6AFA0C8C2BE}" presName="sibTrans" presStyleCnt="0"/>
      <dgm:spPr/>
    </dgm:pt>
    <dgm:pt modelId="{1B5478B7-3DDA-46BD-B050-BCDFDCFFC29C}" type="pres">
      <dgm:prSet presAssocID="{710137CC-1FC0-462A-B86E-0E7C30682865}" presName="node" presStyleLbl="node1" presStyleIdx="8" presStyleCnt="9">
        <dgm:presLayoutVars>
          <dgm:bulletEnabled val="1"/>
        </dgm:presLayoutVars>
      </dgm:prSet>
      <dgm:spPr/>
    </dgm:pt>
  </dgm:ptLst>
  <dgm:cxnLst>
    <dgm:cxn modelId="{0C67880A-8903-435A-8E79-EF8D9DEC560E}" srcId="{CB0A1DA1-9119-477C-B262-25229A7A9B65}" destId="{DB97739E-0F62-4DB3-B4E2-F0F0B20247FD}" srcOrd="5" destOrd="0" parTransId="{FCB219FD-0A54-4C26-A61D-DA5D0F980DD4}" sibTransId="{56722545-229F-4566-A2F0-6649FEA6469F}"/>
    <dgm:cxn modelId="{CDFDAE16-DB68-4590-9A79-5F98147E3278}" type="presOf" srcId="{CB10BBCE-D010-4A6A-9092-A3F868F8FD00}" destId="{0944931B-9447-47DC-A02E-B1C615125504}" srcOrd="0" destOrd="0" presId="urn:microsoft.com/office/officeart/2005/8/layout/default"/>
    <dgm:cxn modelId="{57329135-3441-48A6-A0AA-40EC75754B63}" srcId="{CB0A1DA1-9119-477C-B262-25229A7A9B65}" destId="{710137CC-1FC0-462A-B86E-0E7C30682865}" srcOrd="8" destOrd="0" parTransId="{40835F02-7DCA-4880-9A3D-3DD980213F44}" sibTransId="{28D0A6F8-B80C-4115-8D69-B396DD82AE54}"/>
    <dgm:cxn modelId="{F9B0AF44-5A0A-4A7E-8D1E-260DFF3A587E}" type="presOf" srcId="{0F5FA3AA-DB05-4003-BB02-AB364F36BC5A}" destId="{C3119A5B-029E-4E9C-B894-01A05B9F441D}" srcOrd="0" destOrd="0" presId="urn:microsoft.com/office/officeart/2005/8/layout/default"/>
    <dgm:cxn modelId="{99801167-8F7F-4F9D-AD5C-709BBBB72EF3}" type="presOf" srcId="{19182331-E802-4B56-BE68-D5819C0E079E}" destId="{D763BDD2-3DCA-40E2-9667-0D9D083B78C4}" srcOrd="0" destOrd="0" presId="urn:microsoft.com/office/officeart/2005/8/layout/default"/>
    <dgm:cxn modelId="{5AE8A46C-B557-46EB-98BC-49E8848E741A}" type="presOf" srcId="{A8C0EA7E-0E16-4156-989C-41D53D60DF33}" destId="{6E3BDDD8-D9BA-4DC8-896F-EDB8128557E9}" srcOrd="0" destOrd="0" presId="urn:microsoft.com/office/officeart/2005/8/layout/default"/>
    <dgm:cxn modelId="{01503373-268D-473C-9A14-1F733646EA63}" srcId="{CB0A1DA1-9119-477C-B262-25229A7A9B65}" destId="{19182331-E802-4B56-BE68-D5819C0E079E}" srcOrd="4" destOrd="0" parTransId="{EDE851FA-727B-43C2-8B98-52A7B9DF6319}" sibTransId="{AD0C056C-DA80-40FE-9011-CDC4D1C1105A}"/>
    <dgm:cxn modelId="{96512F94-E07A-4969-8114-C7F8E1C29E0D}" type="presOf" srcId="{DB97739E-0F62-4DB3-B4E2-F0F0B20247FD}" destId="{D1804243-D537-4E71-BFFE-56F46EB5F6E1}" srcOrd="0" destOrd="0" presId="urn:microsoft.com/office/officeart/2005/8/layout/default"/>
    <dgm:cxn modelId="{B48028A3-9587-4CD3-BCC4-F8E795727C70}" srcId="{CB0A1DA1-9119-477C-B262-25229A7A9B65}" destId="{75091CFA-8F78-4212-B040-4DFA993E1261}" srcOrd="1" destOrd="0" parTransId="{BB0AE659-C5F1-40F9-90F1-8F3A11F38765}" sibTransId="{2C72A3FD-3C50-48AD-80E1-3D63637736B5}"/>
    <dgm:cxn modelId="{08216FB8-1E33-4E10-ADE0-829066FF1B47}" type="presOf" srcId="{481E0164-8650-4EF7-8F43-B70A6B51D4F6}" destId="{4D8646C0-23B9-4BCE-8B73-010205A6E2BA}" srcOrd="0" destOrd="0" presId="urn:microsoft.com/office/officeart/2005/8/layout/default"/>
    <dgm:cxn modelId="{706AA1BA-D797-406B-B3C0-7977D32464A6}" type="presOf" srcId="{CB0A1DA1-9119-477C-B262-25229A7A9B65}" destId="{683EBEA4-A115-44E4-9923-DD852C5E2EE5}" srcOrd="0" destOrd="0" presId="urn:microsoft.com/office/officeart/2005/8/layout/default"/>
    <dgm:cxn modelId="{0431FFC7-E6FA-48AF-AC50-ACFF032DC5BF}" srcId="{CB0A1DA1-9119-477C-B262-25229A7A9B65}" destId="{82BD3C05-252B-4D3B-B63C-76F56D68ED6E}" srcOrd="2" destOrd="0" parTransId="{949F6F2A-23FF-4512-A090-ECE7BB3D45B8}" sibTransId="{D0703E7D-0B37-46DF-A732-2597C419DD72}"/>
    <dgm:cxn modelId="{61AC12C9-4902-43A4-84D4-9EAA2712610C}" srcId="{CB0A1DA1-9119-477C-B262-25229A7A9B65}" destId="{481E0164-8650-4EF7-8F43-B70A6B51D4F6}" srcOrd="7" destOrd="0" parTransId="{441A87AF-8856-4443-8CB6-D05A353EB864}" sibTransId="{C9B967AB-EC98-4511-B324-A6AFA0C8C2BE}"/>
    <dgm:cxn modelId="{FF8953CE-FE08-496F-AB5F-C7DC03649336}" type="presOf" srcId="{82BD3C05-252B-4D3B-B63C-76F56D68ED6E}" destId="{12F77250-35A1-409F-81FA-E44F3A00C527}" srcOrd="0" destOrd="0" presId="urn:microsoft.com/office/officeart/2005/8/layout/default"/>
    <dgm:cxn modelId="{2418E1D6-8EBA-49DD-80A6-B1F713A0FDA2}" srcId="{CB0A1DA1-9119-477C-B262-25229A7A9B65}" destId="{A8C0EA7E-0E16-4156-989C-41D53D60DF33}" srcOrd="0" destOrd="0" parTransId="{1F804F2F-0184-4ED6-B121-2C74AE11B69A}" sibTransId="{853EAA3A-9AB7-498A-AC2B-D0956EC90C06}"/>
    <dgm:cxn modelId="{2233F0DC-3B0E-4748-9364-3FE57F9B3F7B}" type="presOf" srcId="{75091CFA-8F78-4212-B040-4DFA993E1261}" destId="{FC7123CF-E19C-4031-917A-CF6EA8342FA6}" srcOrd="0" destOrd="0" presId="urn:microsoft.com/office/officeart/2005/8/layout/default"/>
    <dgm:cxn modelId="{3AE987EC-721D-4CF4-B7EE-030EEFC502DC}" type="presOf" srcId="{710137CC-1FC0-462A-B86E-0E7C30682865}" destId="{1B5478B7-3DDA-46BD-B050-BCDFDCFFC29C}" srcOrd="0" destOrd="0" presId="urn:microsoft.com/office/officeart/2005/8/layout/default"/>
    <dgm:cxn modelId="{C26564F4-4920-4398-B9B2-B85C5704ECBA}" srcId="{CB0A1DA1-9119-477C-B262-25229A7A9B65}" destId="{0F5FA3AA-DB05-4003-BB02-AB364F36BC5A}" srcOrd="3" destOrd="0" parTransId="{C0A43157-F8E5-46CB-AD2C-D2834C48C423}" sibTransId="{B53D4F87-98D8-45EE-9B73-25F928A3D76B}"/>
    <dgm:cxn modelId="{FFF7EDFC-F21D-4990-8513-628BC70BB548}" srcId="{CB0A1DA1-9119-477C-B262-25229A7A9B65}" destId="{CB10BBCE-D010-4A6A-9092-A3F868F8FD00}" srcOrd="6" destOrd="0" parTransId="{EB46AD70-F53D-412C-B173-FED9CFB5BDA5}" sibTransId="{5839B0CF-4588-4CE8-8752-827B891277B8}"/>
    <dgm:cxn modelId="{8161E20A-CC01-4468-87F7-89743915312A}" type="presParOf" srcId="{683EBEA4-A115-44E4-9923-DD852C5E2EE5}" destId="{6E3BDDD8-D9BA-4DC8-896F-EDB8128557E9}" srcOrd="0" destOrd="0" presId="urn:microsoft.com/office/officeart/2005/8/layout/default"/>
    <dgm:cxn modelId="{AC73AE26-0678-49EB-9F91-FFCE1B791BA7}" type="presParOf" srcId="{683EBEA4-A115-44E4-9923-DD852C5E2EE5}" destId="{4DB6FB15-920C-42C2-B037-79CBF79E358E}" srcOrd="1" destOrd="0" presId="urn:microsoft.com/office/officeart/2005/8/layout/default"/>
    <dgm:cxn modelId="{71BFE9BD-4B86-41FD-A0F9-3A467034CEFC}" type="presParOf" srcId="{683EBEA4-A115-44E4-9923-DD852C5E2EE5}" destId="{FC7123CF-E19C-4031-917A-CF6EA8342FA6}" srcOrd="2" destOrd="0" presId="urn:microsoft.com/office/officeart/2005/8/layout/default"/>
    <dgm:cxn modelId="{5F1AEBF3-08D7-4F43-AC84-81C972B2A5AD}" type="presParOf" srcId="{683EBEA4-A115-44E4-9923-DD852C5E2EE5}" destId="{020293CD-97C2-453E-A887-A7EDB45A1AC5}" srcOrd="3" destOrd="0" presId="urn:microsoft.com/office/officeart/2005/8/layout/default"/>
    <dgm:cxn modelId="{BC97F2F8-47C1-4EFE-9617-EB694A2F82D4}" type="presParOf" srcId="{683EBEA4-A115-44E4-9923-DD852C5E2EE5}" destId="{12F77250-35A1-409F-81FA-E44F3A00C527}" srcOrd="4" destOrd="0" presId="urn:microsoft.com/office/officeart/2005/8/layout/default"/>
    <dgm:cxn modelId="{3341BB9C-4F36-4600-946B-42CD1DC05E97}" type="presParOf" srcId="{683EBEA4-A115-44E4-9923-DD852C5E2EE5}" destId="{CEB3FB3B-4E01-4F30-9584-37BECEF1633C}" srcOrd="5" destOrd="0" presId="urn:microsoft.com/office/officeart/2005/8/layout/default"/>
    <dgm:cxn modelId="{9888A50B-A2E8-4148-8B22-4277B361544A}" type="presParOf" srcId="{683EBEA4-A115-44E4-9923-DD852C5E2EE5}" destId="{C3119A5B-029E-4E9C-B894-01A05B9F441D}" srcOrd="6" destOrd="0" presId="urn:microsoft.com/office/officeart/2005/8/layout/default"/>
    <dgm:cxn modelId="{DD5D3D3B-AB3C-4B85-B2D3-28A32B93F86E}" type="presParOf" srcId="{683EBEA4-A115-44E4-9923-DD852C5E2EE5}" destId="{5AF2718D-3A6C-491B-8E74-5C0402B9CC78}" srcOrd="7" destOrd="0" presId="urn:microsoft.com/office/officeart/2005/8/layout/default"/>
    <dgm:cxn modelId="{9E0A3820-C1CF-4567-B525-41BDE6C603CE}" type="presParOf" srcId="{683EBEA4-A115-44E4-9923-DD852C5E2EE5}" destId="{D763BDD2-3DCA-40E2-9667-0D9D083B78C4}" srcOrd="8" destOrd="0" presId="urn:microsoft.com/office/officeart/2005/8/layout/default"/>
    <dgm:cxn modelId="{E1B7ECD4-D497-4443-BC06-B535AEC74C15}" type="presParOf" srcId="{683EBEA4-A115-44E4-9923-DD852C5E2EE5}" destId="{AED5459E-28AE-44E6-BB03-9AD254ED2399}" srcOrd="9" destOrd="0" presId="urn:microsoft.com/office/officeart/2005/8/layout/default"/>
    <dgm:cxn modelId="{28D89A99-BD3E-4D35-BB90-6437A03EB17B}" type="presParOf" srcId="{683EBEA4-A115-44E4-9923-DD852C5E2EE5}" destId="{D1804243-D537-4E71-BFFE-56F46EB5F6E1}" srcOrd="10" destOrd="0" presId="urn:microsoft.com/office/officeart/2005/8/layout/default"/>
    <dgm:cxn modelId="{ABFD2EF8-05B3-4954-9ACC-10907CAB4F86}" type="presParOf" srcId="{683EBEA4-A115-44E4-9923-DD852C5E2EE5}" destId="{BD61810C-2337-4529-A239-A696C3CCF90D}" srcOrd="11" destOrd="0" presId="urn:microsoft.com/office/officeart/2005/8/layout/default"/>
    <dgm:cxn modelId="{1AD25A89-778B-4CF1-AD6A-54335F690552}" type="presParOf" srcId="{683EBEA4-A115-44E4-9923-DD852C5E2EE5}" destId="{0944931B-9447-47DC-A02E-B1C615125504}" srcOrd="12" destOrd="0" presId="urn:microsoft.com/office/officeart/2005/8/layout/default"/>
    <dgm:cxn modelId="{C39A47BC-2EA6-49CA-8AAB-4517DB0D7EAF}" type="presParOf" srcId="{683EBEA4-A115-44E4-9923-DD852C5E2EE5}" destId="{2D0B0F0E-8992-4309-9B88-FD23A1572C82}" srcOrd="13" destOrd="0" presId="urn:microsoft.com/office/officeart/2005/8/layout/default"/>
    <dgm:cxn modelId="{22B5D281-8A2E-432C-823F-AA165BE74201}" type="presParOf" srcId="{683EBEA4-A115-44E4-9923-DD852C5E2EE5}" destId="{4D8646C0-23B9-4BCE-8B73-010205A6E2BA}" srcOrd="14" destOrd="0" presId="urn:microsoft.com/office/officeart/2005/8/layout/default"/>
    <dgm:cxn modelId="{13596CBE-95C0-44FC-A8AE-F2371E6D5F3B}" type="presParOf" srcId="{683EBEA4-A115-44E4-9923-DD852C5E2EE5}" destId="{4AEF3961-FD67-452F-826B-77BC21308811}" srcOrd="15" destOrd="0" presId="urn:microsoft.com/office/officeart/2005/8/layout/default"/>
    <dgm:cxn modelId="{8882C469-2947-4545-A6BE-137D57B511D8}" type="presParOf" srcId="{683EBEA4-A115-44E4-9923-DD852C5E2EE5}" destId="{1B5478B7-3DDA-46BD-B050-BCDFDCFFC29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AF03BC-1B3E-4BB5-A0EB-EB82269E1C9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F73D156-704B-41C2-AC4C-9BD05E01337C}">
      <dgm:prSet/>
      <dgm:spPr/>
      <dgm:t>
        <a:bodyPr/>
        <a:lstStyle/>
        <a:p>
          <a:r>
            <a:rPr lang="en-US" b="1"/>
            <a:t>Virtual Assistants</a:t>
          </a:r>
          <a:r>
            <a:rPr lang="en-US"/>
            <a:t>: Apps like Siri, Google Assistant, and Alexa that help users with tasks like setting reminders, answering questions, and controlling smart home devices.</a:t>
          </a:r>
        </a:p>
      </dgm:t>
    </dgm:pt>
    <dgm:pt modelId="{7D79DD13-5A30-4C8D-B90D-20E613DC51BB}" type="parTrans" cxnId="{1A6125C7-3D33-4F8A-A9A9-4FE8B2F30AB1}">
      <dgm:prSet/>
      <dgm:spPr/>
      <dgm:t>
        <a:bodyPr/>
        <a:lstStyle/>
        <a:p>
          <a:endParaRPr lang="en-US"/>
        </a:p>
      </dgm:t>
    </dgm:pt>
    <dgm:pt modelId="{E35277F2-294E-4662-88AE-3320CB787E7A}" type="sibTrans" cxnId="{1A6125C7-3D33-4F8A-A9A9-4FE8B2F30AB1}">
      <dgm:prSet/>
      <dgm:spPr/>
      <dgm:t>
        <a:bodyPr/>
        <a:lstStyle/>
        <a:p>
          <a:endParaRPr lang="en-US"/>
        </a:p>
      </dgm:t>
    </dgm:pt>
    <dgm:pt modelId="{D437AB09-13C2-48ED-8C89-09B8FC52E429}">
      <dgm:prSet/>
      <dgm:spPr/>
      <dgm:t>
        <a:bodyPr/>
        <a:lstStyle/>
        <a:p>
          <a:pPr rtl="0"/>
          <a:r>
            <a:rPr lang="en-US" b="1"/>
            <a:t>Chatbots</a:t>
          </a:r>
          <a:r>
            <a:rPr lang="en-US"/>
            <a:t>: </a:t>
          </a:r>
          <a:r>
            <a:rPr lang="en-US">
              <a:latin typeface="Corbel" panose="020B0503020204020204"/>
            </a:rPr>
            <a:t>A software app or online interface that uses generative artificial intelligence systems to carry on a conversation, similar to human communication.</a:t>
          </a:r>
          <a:endParaRPr lang="en-US"/>
        </a:p>
      </dgm:t>
    </dgm:pt>
    <dgm:pt modelId="{4C98E42D-EA83-4CC9-89ED-3469F82507C5}" type="parTrans" cxnId="{FAC17FBC-9BBF-4C88-9406-B71B528948C3}">
      <dgm:prSet/>
      <dgm:spPr/>
      <dgm:t>
        <a:bodyPr/>
        <a:lstStyle/>
        <a:p>
          <a:endParaRPr lang="en-US"/>
        </a:p>
      </dgm:t>
    </dgm:pt>
    <dgm:pt modelId="{27C82CDC-C96F-4CAF-8CBF-9D92F4EDC015}" type="sibTrans" cxnId="{FAC17FBC-9BBF-4C88-9406-B71B528948C3}">
      <dgm:prSet/>
      <dgm:spPr/>
      <dgm:t>
        <a:bodyPr/>
        <a:lstStyle/>
        <a:p>
          <a:endParaRPr lang="en-US"/>
        </a:p>
      </dgm:t>
    </dgm:pt>
    <dgm:pt modelId="{8864CBE2-B5E1-4597-8E67-BB3DFF275713}" type="pres">
      <dgm:prSet presAssocID="{FAAF03BC-1B3E-4BB5-A0EB-EB82269E1C98}" presName="hierChild1" presStyleCnt="0">
        <dgm:presLayoutVars>
          <dgm:chPref val="1"/>
          <dgm:dir/>
          <dgm:animOne val="branch"/>
          <dgm:animLvl val="lvl"/>
          <dgm:resizeHandles/>
        </dgm:presLayoutVars>
      </dgm:prSet>
      <dgm:spPr/>
    </dgm:pt>
    <dgm:pt modelId="{3D4401D4-65D2-4DF4-9A97-A8C5E1E392B4}" type="pres">
      <dgm:prSet presAssocID="{1F73D156-704B-41C2-AC4C-9BD05E01337C}" presName="hierRoot1" presStyleCnt="0"/>
      <dgm:spPr/>
    </dgm:pt>
    <dgm:pt modelId="{A7D5F101-E584-4593-9A43-DF6884284490}" type="pres">
      <dgm:prSet presAssocID="{1F73D156-704B-41C2-AC4C-9BD05E01337C}" presName="composite" presStyleCnt="0"/>
      <dgm:spPr/>
    </dgm:pt>
    <dgm:pt modelId="{FDB81038-BE62-456E-9985-86494554A48C}" type="pres">
      <dgm:prSet presAssocID="{1F73D156-704B-41C2-AC4C-9BD05E01337C}" presName="background" presStyleLbl="node0" presStyleIdx="0" presStyleCnt="2"/>
      <dgm:spPr/>
    </dgm:pt>
    <dgm:pt modelId="{93BA8673-A026-4D5E-A89E-BE22FC4DF3FB}" type="pres">
      <dgm:prSet presAssocID="{1F73D156-704B-41C2-AC4C-9BD05E01337C}" presName="text" presStyleLbl="fgAcc0" presStyleIdx="0" presStyleCnt="2">
        <dgm:presLayoutVars>
          <dgm:chPref val="3"/>
        </dgm:presLayoutVars>
      </dgm:prSet>
      <dgm:spPr/>
    </dgm:pt>
    <dgm:pt modelId="{4F0CD96C-1A15-4573-89FB-9371D461C7D1}" type="pres">
      <dgm:prSet presAssocID="{1F73D156-704B-41C2-AC4C-9BD05E01337C}" presName="hierChild2" presStyleCnt="0"/>
      <dgm:spPr/>
    </dgm:pt>
    <dgm:pt modelId="{A32D67D7-FE2C-4F57-8F1A-279DA83B6EAE}" type="pres">
      <dgm:prSet presAssocID="{D437AB09-13C2-48ED-8C89-09B8FC52E429}" presName="hierRoot1" presStyleCnt="0"/>
      <dgm:spPr/>
    </dgm:pt>
    <dgm:pt modelId="{1A0C4DEA-C05D-4DB8-9998-98DB627CE5C1}" type="pres">
      <dgm:prSet presAssocID="{D437AB09-13C2-48ED-8C89-09B8FC52E429}" presName="composite" presStyleCnt="0"/>
      <dgm:spPr/>
    </dgm:pt>
    <dgm:pt modelId="{BEB2FBE2-D3B8-4688-8A05-2497B63E0506}" type="pres">
      <dgm:prSet presAssocID="{D437AB09-13C2-48ED-8C89-09B8FC52E429}" presName="background" presStyleLbl="node0" presStyleIdx="1" presStyleCnt="2"/>
      <dgm:spPr/>
    </dgm:pt>
    <dgm:pt modelId="{2D247387-2855-4083-B50F-DAE0DE445AE0}" type="pres">
      <dgm:prSet presAssocID="{D437AB09-13C2-48ED-8C89-09B8FC52E429}" presName="text" presStyleLbl="fgAcc0" presStyleIdx="1" presStyleCnt="2">
        <dgm:presLayoutVars>
          <dgm:chPref val="3"/>
        </dgm:presLayoutVars>
      </dgm:prSet>
      <dgm:spPr/>
    </dgm:pt>
    <dgm:pt modelId="{B7B264DB-2EB2-4E27-883C-EA8A6D2EE80A}" type="pres">
      <dgm:prSet presAssocID="{D437AB09-13C2-48ED-8C89-09B8FC52E429}" presName="hierChild2" presStyleCnt="0"/>
      <dgm:spPr/>
    </dgm:pt>
  </dgm:ptLst>
  <dgm:cxnLst>
    <dgm:cxn modelId="{BF160F0C-B5CB-40A5-BB45-F1F024C0DFFA}" type="presOf" srcId="{FAAF03BC-1B3E-4BB5-A0EB-EB82269E1C98}" destId="{8864CBE2-B5E1-4597-8E67-BB3DFF275713}" srcOrd="0" destOrd="0" presId="urn:microsoft.com/office/officeart/2005/8/layout/hierarchy1"/>
    <dgm:cxn modelId="{334FB270-18B3-42B0-B7C5-BC92C93C77DC}" type="presOf" srcId="{1F73D156-704B-41C2-AC4C-9BD05E01337C}" destId="{93BA8673-A026-4D5E-A89E-BE22FC4DF3FB}" srcOrd="0" destOrd="0" presId="urn:microsoft.com/office/officeart/2005/8/layout/hierarchy1"/>
    <dgm:cxn modelId="{FAC17FBC-9BBF-4C88-9406-B71B528948C3}" srcId="{FAAF03BC-1B3E-4BB5-A0EB-EB82269E1C98}" destId="{D437AB09-13C2-48ED-8C89-09B8FC52E429}" srcOrd="1" destOrd="0" parTransId="{4C98E42D-EA83-4CC9-89ED-3469F82507C5}" sibTransId="{27C82CDC-C96F-4CAF-8CBF-9D92F4EDC015}"/>
    <dgm:cxn modelId="{1A6125C7-3D33-4F8A-A9A9-4FE8B2F30AB1}" srcId="{FAAF03BC-1B3E-4BB5-A0EB-EB82269E1C98}" destId="{1F73D156-704B-41C2-AC4C-9BD05E01337C}" srcOrd="0" destOrd="0" parTransId="{7D79DD13-5A30-4C8D-B90D-20E613DC51BB}" sibTransId="{E35277F2-294E-4662-88AE-3320CB787E7A}"/>
    <dgm:cxn modelId="{F1018BFA-2CBC-42D3-9D8C-2A128215A2A0}" type="presOf" srcId="{D437AB09-13C2-48ED-8C89-09B8FC52E429}" destId="{2D247387-2855-4083-B50F-DAE0DE445AE0}" srcOrd="0" destOrd="0" presId="urn:microsoft.com/office/officeart/2005/8/layout/hierarchy1"/>
    <dgm:cxn modelId="{6DF3A306-D16E-4B87-8025-19CEB9A1BBF9}" type="presParOf" srcId="{8864CBE2-B5E1-4597-8E67-BB3DFF275713}" destId="{3D4401D4-65D2-4DF4-9A97-A8C5E1E392B4}" srcOrd="0" destOrd="0" presId="urn:microsoft.com/office/officeart/2005/8/layout/hierarchy1"/>
    <dgm:cxn modelId="{99D5D395-CB81-41C4-8D28-AAC81ECDB954}" type="presParOf" srcId="{3D4401D4-65D2-4DF4-9A97-A8C5E1E392B4}" destId="{A7D5F101-E584-4593-9A43-DF6884284490}" srcOrd="0" destOrd="0" presId="urn:microsoft.com/office/officeart/2005/8/layout/hierarchy1"/>
    <dgm:cxn modelId="{3C04A136-82C0-466C-B67B-8361798590EC}" type="presParOf" srcId="{A7D5F101-E584-4593-9A43-DF6884284490}" destId="{FDB81038-BE62-456E-9985-86494554A48C}" srcOrd="0" destOrd="0" presId="urn:microsoft.com/office/officeart/2005/8/layout/hierarchy1"/>
    <dgm:cxn modelId="{5BB05CF0-0871-4817-954B-02156D81875A}" type="presParOf" srcId="{A7D5F101-E584-4593-9A43-DF6884284490}" destId="{93BA8673-A026-4D5E-A89E-BE22FC4DF3FB}" srcOrd="1" destOrd="0" presId="urn:microsoft.com/office/officeart/2005/8/layout/hierarchy1"/>
    <dgm:cxn modelId="{01992922-2308-40DE-BEFC-FF90F7F53322}" type="presParOf" srcId="{3D4401D4-65D2-4DF4-9A97-A8C5E1E392B4}" destId="{4F0CD96C-1A15-4573-89FB-9371D461C7D1}" srcOrd="1" destOrd="0" presId="urn:microsoft.com/office/officeart/2005/8/layout/hierarchy1"/>
    <dgm:cxn modelId="{AF2F1537-4735-4A64-A04A-A9F071387D7C}" type="presParOf" srcId="{8864CBE2-B5E1-4597-8E67-BB3DFF275713}" destId="{A32D67D7-FE2C-4F57-8F1A-279DA83B6EAE}" srcOrd="1" destOrd="0" presId="urn:microsoft.com/office/officeart/2005/8/layout/hierarchy1"/>
    <dgm:cxn modelId="{94130537-9254-4E7E-8A6A-153CD35D4422}" type="presParOf" srcId="{A32D67D7-FE2C-4F57-8F1A-279DA83B6EAE}" destId="{1A0C4DEA-C05D-4DB8-9998-98DB627CE5C1}" srcOrd="0" destOrd="0" presId="urn:microsoft.com/office/officeart/2005/8/layout/hierarchy1"/>
    <dgm:cxn modelId="{B93CBA79-994A-4682-BF77-72FC0E557133}" type="presParOf" srcId="{1A0C4DEA-C05D-4DB8-9998-98DB627CE5C1}" destId="{BEB2FBE2-D3B8-4688-8A05-2497B63E0506}" srcOrd="0" destOrd="0" presId="urn:microsoft.com/office/officeart/2005/8/layout/hierarchy1"/>
    <dgm:cxn modelId="{02C7743F-DD0D-4259-828D-5A0B4ECAD3CA}" type="presParOf" srcId="{1A0C4DEA-C05D-4DB8-9998-98DB627CE5C1}" destId="{2D247387-2855-4083-B50F-DAE0DE445AE0}" srcOrd="1" destOrd="0" presId="urn:microsoft.com/office/officeart/2005/8/layout/hierarchy1"/>
    <dgm:cxn modelId="{839A3B97-47CA-4060-A44D-A71838084934}" type="presParOf" srcId="{A32D67D7-FE2C-4F57-8F1A-279DA83B6EAE}" destId="{B7B264DB-2EB2-4E27-883C-EA8A6D2EE8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0970C-A544-41A2-BD3E-3A5C11180E83}">
      <dsp:nvSpPr>
        <dsp:cNvPr id="0" name=""/>
        <dsp:cNvSpPr/>
      </dsp:nvSpPr>
      <dsp:spPr>
        <a:xfrm>
          <a:off x="1051081" y="390121"/>
          <a:ext cx="1272302" cy="1272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2346D-D8BC-4AB9-AEC0-CC873456FFB7}">
      <dsp:nvSpPr>
        <dsp:cNvPr id="0" name=""/>
        <dsp:cNvSpPr/>
      </dsp:nvSpPr>
      <dsp:spPr>
        <a:xfrm>
          <a:off x="273563" y="2014079"/>
          <a:ext cx="2827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a:t>Free Scouting App</a:t>
          </a:r>
        </a:p>
      </dsp:txBody>
      <dsp:txXfrm>
        <a:off x="273563" y="2014079"/>
        <a:ext cx="2827339" cy="720000"/>
      </dsp:txXfrm>
    </dsp:sp>
    <dsp:sp modelId="{4A55E9F0-3F87-47FB-9545-13E63A8F11A4}">
      <dsp:nvSpPr>
        <dsp:cNvPr id="0" name=""/>
        <dsp:cNvSpPr/>
      </dsp:nvSpPr>
      <dsp:spPr>
        <a:xfrm>
          <a:off x="4373205" y="390121"/>
          <a:ext cx="1272302" cy="1272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7BEE7-A5B4-48BA-956F-DFBC4BBB7911}">
      <dsp:nvSpPr>
        <dsp:cNvPr id="0" name=""/>
        <dsp:cNvSpPr/>
      </dsp:nvSpPr>
      <dsp:spPr>
        <a:xfrm>
          <a:off x="3595686" y="2014079"/>
          <a:ext cx="2827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a:t>Satellite view and boundaries</a:t>
          </a:r>
        </a:p>
      </dsp:txBody>
      <dsp:txXfrm>
        <a:off x="3595686" y="2014079"/>
        <a:ext cx="2827339" cy="720000"/>
      </dsp:txXfrm>
    </dsp:sp>
    <dsp:sp modelId="{EEAD4177-774F-4FD0-A015-BA48FD9C8360}">
      <dsp:nvSpPr>
        <dsp:cNvPr id="0" name=""/>
        <dsp:cNvSpPr/>
      </dsp:nvSpPr>
      <dsp:spPr>
        <a:xfrm>
          <a:off x="7695328" y="390121"/>
          <a:ext cx="1272302" cy="12723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DFC74-A22C-489B-938C-CC107F478963}">
      <dsp:nvSpPr>
        <dsp:cNvPr id="0" name=""/>
        <dsp:cNvSpPr/>
      </dsp:nvSpPr>
      <dsp:spPr>
        <a:xfrm>
          <a:off x="6917810" y="2014079"/>
          <a:ext cx="2827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a:t>Uses the Normalized Difference Vegetation Index (NDVI) to locate problem areas</a:t>
          </a:r>
        </a:p>
      </dsp:txBody>
      <dsp:txXfrm>
        <a:off x="6917810" y="2014079"/>
        <a:ext cx="282733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296B5-1342-4D25-A0BA-AABB7126016D}">
      <dsp:nvSpPr>
        <dsp:cNvPr id="0" name=""/>
        <dsp:cNvSpPr/>
      </dsp:nvSpPr>
      <dsp:spPr>
        <a:xfrm>
          <a:off x="0" y="1553"/>
          <a:ext cx="7659156" cy="78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861E7-A05F-437B-85A4-4F27A134608B}">
      <dsp:nvSpPr>
        <dsp:cNvPr id="0" name=""/>
        <dsp:cNvSpPr/>
      </dsp:nvSpPr>
      <dsp:spPr>
        <a:xfrm>
          <a:off x="238125" y="178671"/>
          <a:ext cx="432955" cy="432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AD947-A3A4-45F7-B34C-0184B988E949}">
      <dsp:nvSpPr>
        <dsp:cNvPr id="0" name=""/>
        <dsp:cNvSpPr/>
      </dsp:nvSpPr>
      <dsp:spPr>
        <a:xfrm>
          <a:off x="909206" y="1553"/>
          <a:ext cx="6749949" cy="7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11" tIns="83311" rIns="83311" bIns="83311" numCol="1" spcCol="1270" anchor="ctr" anchorCtr="0">
          <a:noAutofit/>
        </a:bodyPr>
        <a:lstStyle/>
        <a:p>
          <a:pPr marL="0" lvl="0" indent="0" algn="l" defTabSz="889000">
            <a:lnSpc>
              <a:spcPct val="100000"/>
            </a:lnSpc>
            <a:spcBef>
              <a:spcPct val="0"/>
            </a:spcBef>
            <a:spcAft>
              <a:spcPct val="35000"/>
            </a:spcAft>
            <a:buNone/>
          </a:pPr>
          <a:r>
            <a:rPr lang="en-US" sz="2000" kern="1200"/>
            <a:t>Livestock Management Software</a:t>
          </a:r>
        </a:p>
      </dsp:txBody>
      <dsp:txXfrm>
        <a:off x="909206" y="1553"/>
        <a:ext cx="6749949" cy="787191"/>
      </dsp:txXfrm>
    </dsp:sp>
    <dsp:sp modelId="{5EDEC150-B78E-47E5-B533-6B7E9AA2F6BA}">
      <dsp:nvSpPr>
        <dsp:cNvPr id="0" name=""/>
        <dsp:cNvSpPr/>
      </dsp:nvSpPr>
      <dsp:spPr>
        <a:xfrm>
          <a:off x="0" y="985542"/>
          <a:ext cx="7659156" cy="78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8F26D-7A68-4A02-8D31-D37A0F794A7A}">
      <dsp:nvSpPr>
        <dsp:cNvPr id="0" name=""/>
        <dsp:cNvSpPr/>
      </dsp:nvSpPr>
      <dsp:spPr>
        <a:xfrm>
          <a:off x="238125" y="1162660"/>
          <a:ext cx="432955" cy="432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EC47A-6389-4080-86F7-AD59828686D4}">
      <dsp:nvSpPr>
        <dsp:cNvPr id="0" name=""/>
        <dsp:cNvSpPr/>
      </dsp:nvSpPr>
      <dsp:spPr>
        <a:xfrm>
          <a:off x="909206" y="985542"/>
          <a:ext cx="6749949" cy="7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11" tIns="83311" rIns="83311" bIns="83311" numCol="1" spcCol="1270" anchor="ctr" anchorCtr="0">
          <a:noAutofit/>
        </a:bodyPr>
        <a:lstStyle/>
        <a:p>
          <a:pPr marL="0" lvl="0" indent="0" algn="l" defTabSz="889000">
            <a:lnSpc>
              <a:spcPct val="100000"/>
            </a:lnSpc>
            <a:spcBef>
              <a:spcPct val="0"/>
            </a:spcBef>
            <a:spcAft>
              <a:spcPct val="35000"/>
            </a:spcAft>
            <a:buNone/>
          </a:pPr>
          <a:r>
            <a:rPr lang="en-US" sz="2000" kern="1200"/>
            <a:t>Track livestock numbers and movement records on an interactive map</a:t>
          </a:r>
        </a:p>
      </dsp:txBody>
      <dsp:txXfrm>
        <a:off x="909206" y="985542"/>
        <a:ext cx="6749949" cy="787191"/>
      </dsp:txXfrm>
    </dsp:sp>
    <dsp:sp modelId="{6BEB5BD7-8D22-484E-BE5A-3BBEB556231C}">
      <dsp:nvSpPr>
        <dsp:cNvPr id="0" name=""/>
        <dsp:cNvSpPr/>
      </dsp:nvSpPr>
      <dsp:spPr>
        <a:xfrm>
          <a:off x="0" y="1969532"/>
          <a:ext cx="7659156" cy="78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C0EEB-AE02-465E-B781-9D5388C10619}">
      <dsp:nvSpPr>
        <dsp:cNvPr id="0" name=""/>
        <dsp:cNvSpPr/>
      </dsp:nvSpPr>
      <dsp:spPr>
        <a:xfrm>
          <a:off x="238125" y="2146650"/>
          <a:ext cx="432955" cy="432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1AD6B-5794-40F5-8677-A88043BF87D1}">
      <dsp:nvSpPr>
        <dsp:cNvPr id="0" name=""/>
        <dsp:cNvSpPr/>
      </dsp:nvSpPr>
      <dsp:spPr>
        <a:xfrm>
          <a:off x="909206" y="1969532"/>
          <a:ext cx="6749949" cy="7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11" tIns="83311" rIns="83311" bIns="83311" numCol="1" spcCol="1270" anchor="ctr" anchorCtr="0">
          <a:noAutofit/>
        </a:bodyPr>
        <a:lstStyle/>
        <a:p>
          <a:pPr marL="0" lvl="0" indent="0" algn="l" defTabSz="889000">
            <a:lnSpc>
              <a:spcPct val="100000"/>
            </a:lnSpc>
            <a:spcBef>
              <a:spcPct val="0"/>
            </a:spcBef>
            <a:spcAft>
              <a:spcPct val="35000"/>
            </a:spcAft>
            <a:buNone/>
          </a:pPr>
          <a:r>
            <a:rPr lang="en-US" sz="2000" kern="1200"/>
            <a:t>Built-in record keeping for inventory, treatments, feed, etc.</a:t>
          </a:r>
        </a:p>
      </dsp:txBody>
      <dsp:txXfrm>
        <a:off x="909206" y="1969532"/>
        <a:ext cx="6749949" cy="787191"/>
      </dsp:txXfrm>
    </dsp:sp>
    <dsp:sp modelId="{53F1391F-66A3-40CE-A816-C8DF7602497E}">
      <dsp:nvSpPr>
        <dsp:cNvPr id="0" name=""/>
        <dsp:cNvSpPr/>
      </dsp:nvSpPr>
      <dsp:spPr>
        <a:xfrm>
          <a:off x="0" y="2953522"/>
          <a:ext cx="7659156" cy="78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2CAA7-C3CE-44D7-9BFF-004BD3F269AA}">
      <dsp:nvSpPr>
        <dsp:cNvPr id="0" name=""/>
        <dsp:cNvSpPr/>
      </dsp:nvSpPr>
      <dsp:spPr>
        <a:xfrm>
          <a:off x="238125" y="3130640"/>
          <a:ext cx="432955" cy="4329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D9F2A-AFD0-44E2-94A5-3EE49C497177}">
      <dsp:nvSpPr>
        <dsp:cNvPr id="0" name=""/>
        <dsp:cNvSpPr/>
      </dsp:nvSpPr>
      <dsp:spPr>
        <a:xfrm>
          <a:off x="909206" y="2953522"/>
          <a:ext cx="6749949" cy="7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11" tIns="83311" rIns="83311" bIns="83311" numCol="1" spcCol="1270" anchor="ctr" anchorCtr="0">
          <a:noAutofit/>
        </a:bodyPr>
        <a:lstStyle/>
        <a:p>
          <a:pPr marL="0" lvl="0" indent="0" algn="l" defTabSz="889000">
            <a:lnSpc>
              <a:spcPct val="100000"/>
            </a:lnSpc>
            <a:spcBef>
              <a:spcPct val="0"/>
            </a:spcBef>
            <a:spcAft>
              <a:spcPct val="35000"/>
            </a:spcAft>
            <a:buNone/>
          </a:pPr>
          <a:r>
            <a:rPr lang="en-US" sz="2000" kern="1200"/>
            <a:t>Connects to Bluetooth devices like RFID tags, scales, smart water tanks, smart rain gauges, etc.</a:t>
          </a:r>
        </a:p>
      </dsp:txBody>
      <dsp:txXfrm>
        <a:off x="909206" y="2953522"/>
        <a:ext cx="6749949" cy="787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E4746-B0D6-49F4-A16F-21BB40A3830B}">
      <dsp:nvSpPr>
        <dsp:cNvPr id="0" name=""/>
        <dsp:cNvSpPr/>
      </dsp:nvSpPr>
      <dsp:spPr>
        <a:xfrm>
          <a:off x="238171" y="350725"/>
          <a:ext cx="1349249" cy="134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98275-C1D4-4D79-BAA9-2C622BA6FD7F}">
      <dsp:nvSpPr>
        <dsp:cNvPr id="0" name=""/>
        <dsp:cNvSpPr/>
      </dsp:nvSpPr>
      <dsp:spPr>
        <a:xfrm>
          <a:off x="521514" y="634067"/>
          <a:ext cx="782564" cy="7825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25FA6-AD79-4AEC-BA87-60B45FC32698}">
      <dsp:nvSpPr>
        <dsp:cNvPr id="0" name=""/>
        <dsp:cNvSpPr/>
      </dsp:nvSpPr>
      <dsp:spPr>
        <a:xfrm>
          <a:off x="1876546" y="350725"/>
          <a:ext cx="3180374" cy="134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a:solidFill>
                <a:schemeClr val="tx1"/>
              </a:solidFill>
              <a:latin typeface="Corbel"/>
              <a:ea typeface="Calibri"/>
              <a:cs typeface="Segoe UI"/>
            </a:rPr>
            <a:t>Vision Support</a:t>
          </a:r>
        </a:p>
      </dsp:txBody>
      <dsp:txXfrm>
        <a:off x="1876546" y="350725"/>
        <a:ext cx="3180374" cy="1349249"/>
      </dsp:txXfrm>
    </dsp:sp>
    <dsp:sp modelId="{BDD7F536-F32E-4F08-BE8F-CD6701AA961D}">
      <dsp:nvSpPr>
        <dsp:cNvPr id="0" name=""/>
        <dsp:cNvSpPr/>
      </dsp:nvSpPr>
      <dsp:spPr>
        <a:xfrm>
          <a:off x="5611077" y="350725"/>
          <a:ext cx="1349249" cy="134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37E4E-79BA-4FF7-AC44-87481999CD89}">
      <dsp:nvSpPr>
        <dsp:cNvPr id="0" name=""/>
        <dsp:cNvSpPr/>
      </dsp:nvSpPr>
      <dsp:spPr>
        <a:xfrm>
          <a:off x="5894420" y="634067"/>
          <a:ext cx="782564" cy="7825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61DD3-41B2-49D1-B2D4-B207087F898E}">
      <dsp:nvSpPr>
        <dsp:cNvPr id="0" name=""/>
        <dsp:cNvSpPr/>
      </dsp:nvSpPr>
      <dsp:spPr>
        <a:xfrm>
          <a:off x="7249452" y="350725"/>
          <a:ext cx="3180374" cy="134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tx1"/>
              </a:solidFill>
              <a:latin typeface="Corbel"/>
              <a:ea typeface="Calibri"/>
              <a:cs typeface="Calibri"/>
            </a:rPr>
            <a:t>Hearing Assistance</a:t>
          </a:r>
        </a:p>
      </dsp:txBody>
      <dsp:txXfrm>
        <a:off x="7249452" y="350725"/>
        <a:ext cx="3180374" cy="1349249"/>
      </dsp:txXfrm>
    </dsp:sp>
    <dsp:sp modelId="{D67DAB6B-637E-418A-8995-C784AD68CB7A}">
      <dsp:nvSpPr>
        <dsp:cNvPr id="0" name=""/>
        <dsp:cNvSpPr/>
      </dsp:nvSpPr>
      <dsp:spPr>
        <a:xfrm>
          <a:off x="238171" y="2396350"/>
          <a:ext cx="1349249" cy="134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BFEA8-578A-4096-9961-554DC2589871}">
      <dsp:nvSpPr>
        <dsp:cNvPr id="0" name=""/>
        <dsp:cNvSpPr/>
      </dsp:nvSpPr>
      <dsp:spPr>
        <a:xfrm>
          <a:off x="521514" y="2679693"/>
          <a:ext cx="782564" cy="7825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433E4-F487-4A0A-89F6-2C32C09B20BC}">
      <dsp:nvSpPr>
        <dsp:cNvPr id="0" name=""/>
        <dsp:cNvSpPr/>
      </dsp:nvSpPr>
      <dsp:spPr>
        <a:xfrm>
          <a:off x="1876546" y="2396350"/>
          <a:ext cx="3180374" cy="134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tx1"/>
              </a:solidFill>
              <a:latin typeface="Corbel"/>
              <a:ea typeface="Calibri"/>
              <a:cs typeface="Calibri"/>
            </a:rPr>
            <a:t>Alternative Access</a:t>
          </a:r>
        </a:p>
      </dsp:txBody>
      <dsp:txXfrm>
        <a:off x="1876546" y="2396350"/>
        <a:ext cx="3180374" cy="1349249"/>
      </dsp:txXfrm>
    </dsp:sp>
    <dsp:sp modelId="{7E094E13-72C5-4256-93BD-F8E9F4CFD054}">
      <dsp:nvSpPr>
        <dsp:cNvPr id="0" name=""/>
        <dsp:cNvSpPr/>
      </dsp:nvSpPr>
      <dsp:spPr>
        <a:xfrm>
          <a:off x="5611077" y="2396350"/>
          <a:ext cx="1349249" cy="134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FD98F-93F3-49F6-9DEF-DD1216A38632}">
      <dsp:nvSpPr>
        <dsp:cNvPr id="0" name=""/>
        <dsp:cNvSpPr/>
      </dsp:nvSpPr>
      <dsp:spPr>
        <a:xfrm>
          <a:off x="5894420" y="2679693"/>
          <a:ext cx="782564" cy="7825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82B4B-223D-4665-BC09-E28D8FAB40CF}">
      <dsp:nvSpPr>
        <dsp:cNvPr id="0" name=""/>
        <dsp:cNvSpPr/>
      </dsp:nvSpPr>
      <dsp:spPr>
        <a:xfrm>
          <a:off x="7249452" y="2396350"/>
          <a:ext cx="3180374" cy="134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tx1"/>
              </a:solidFill>
              <a:latin typeface="Corbel"/>
              <a:ea typeface="Calibri"/>
              <a:cs typeface="Calibri"/>
            </a:rPr>
            <a:t>Medical Monitoring</a:t>
          </a:r>
          <a:endParaRPr lang="en-US" sz="2400" kern="1200">
            <a:solidFill>
              <a:schemeClr val="tx1"/>
            </a:solidFill>
            <a:latin typeface="Corbel"/>
          </a:endParaRPr>
        </a:p>
      </dsp:txBody>
      <dsp:txXfrm>
        <a:off x="7249452" y="2396350"/>
        <a:ext cx="3180374" cy="134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56F9D-0FE4-4BE4-8320-CD2FF051584A}">
      <dsp:nvSpPr>
        <dsp:cNvPr id="0" name=""/>
        <dsp:cNvSpPr/>
      </dsp:nvSpPr>
      <dsp:spPr>
        <a:xfrm rot="5400000">
          <a:off x="4419019" y="-1889393"/>
          <a:ext cx="485245" cy="438742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Allows the device camera to be used like a magnifying glass</a:t>
          </a:r>
        </a:p>
      </dsp:txBody>
      <dsp:txXfrm rot="-5400000">
        <a:off x="2467928" y="85386"/>
        <a:ext cx="4363739" cy="437869"/>
      </dsp:txXfrm>
    </dsp:sp>
    <dsp:sp modelId="{45A4C0FC-D841-4AE9-9766-83A9F8BC0BBF}">
      <dsp:nvSpPr>
        <dsp:cNvPr id="0" name=""/>
        <dsp:cNvSpPr/>
      </dsp:nvSpPr>
      <dsp:spPr>
        <a:xfrm>
          <a:off x="0" y="1041"/>
          <a:ext cx="2467928" cy="606557"/>
        </a:xfrm>
        <a:prstGeom prst="roundRect">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Magnifier</a:t>
          </a:r>
        </a:p>
      </dsp:txBody>
      <dsp:txXfrm>
        <a:off x="29610" y="30651"/>
        <a:ext cx="2408708" cy="547337"/>
      </dsp:txXfrm>
    </dsp:sp>
    <dsp:sp modelId="{B0E99FF0-1D8D-4D95-AC11-2F9F7158D576}">
      <dsp:nvSpPr>
        <dsp:cNvPr id="0" name=""/>
        <dsp:cNvSpPr/>
      </dsp:nvSpPr>
      <dsp:spPr>
        <a:xfrm rot="5400000">
          <a:off x="4419019" y="-1252508"/>
          <a:ext cx="485245" cy="438742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Provides magnification of the device screen</a:t>
          </a:r>
        </a:p>
      </dsp:txBody>
      <dsp:txXfrm rot="-5400000">
        <a:off x="2467928" y="722271"/>
        <a:ext cx="4363739" cy="437869"/>
      </dsp:txXfrm>
    </dsp:sp>
    <dsp:sp modelId="{1BED69DB-0DBC-4B25-BAF2-2031E4D46C72}">
      <dsp:nvSpPr>
        <dsp:cNvPr id="0" name=""/>
        <dsp:cNvSpPr/>
      </dsp:nvSpPr>
      <dsp:spPr>
        <a:xfrm>
          <a:off x="0" y="637927"/>
          <a:ext cx="2467928" cy="606557"/>
        </a:xfrm>
        <a:prstGeom prst="roundRect">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Zoom (iOS)/Screen Magnification (Android)</a:t>
          </a:r>
        </a:p>
      </dsp:txBody>
      <dsp:txXfrm>
        <a:off x="29610" y="667537"/>
        <a:ext cx="2408708" cy="547337"/>
      </dsp:txXfrm>
    </dsp:sp>
    <dsp:sp modelId="{9AB682BF-1DA3-4E98-99A0-69ECCD2BAAC9}">
      <dsp:nvSpPr>
        <dsp:cNvPr id="0" name=""/>
        <dsp:cNvSpPr/>
      </dsp:nvSpPr>
      <dsp:spPr>
        <a:xfrm rot="5400000">
          <a:off x="4419019" y="-615623"/>
          <a:ext cx="485245" cy="438742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Verbalizes specific text on the screen</a:t>
          </a:r>
        </a:p>
      </dsp:txBody>
      <dsp:txXfrm rot="-5400000">
        <a:off x="2467928" y="1359156"/>
        <a:ext cx="4363739" cy="437869"/>
      </dsp:txXfrm>
    </dsp:sp>
    <dsp:sp modelId="{5DBC46A0-41AA-472F-A17A-BB9998414614}">
      <dsp:nvSpPr>
        <dsp:cNvPr id="0" name=""/>
        <dsp:cNvSpPr/>
      </dsp:nvSpPr>
      <dsp:spPr>
        <a:xfrm>
          <a:off x="0" y="1274812"/>
          <a:ext cx="2467928" cy="606557"/>
        </a:xfrm>
        <a:prstGeom prst="roundRect">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Spoken Content (iOS)/Select-to-Speak (Android)</a:t>
          </a:r>
        </a:p>
      </dsp:txBody>
      <dsp:txXfrm>
        <a:off x="29610" y="1304422"/>
        <a:ext cx="2408708" cy="547337"/>
      </dsp:txXfrm>
    </dsp:sp>
    <dsp:sp modelId="{E72BBFF9-F82E-40DD-A229-3AE569CCC3F6}">
      <dsp:nvSpPr>
        <dsp:cNvPr id="0" name=""/>
        <dsp:cNvSpPr/>
      </dsp:nvSpPr>
      <dsp:spPr>
        <a:xfrm rot="5400000">
          <a:off x="4419019" y="21262"/>
          <a:ext cx="485245" cy="438742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Reads the entire screen with use of gestures</a:t>
          </a:r>
        </a:p>
      </dsp:txBody>
      <dsp:txXfrm rot="-5400000">
        <a:off x="2467928" y="1996041"/>
        <a:ext cx="4363739" cy="437869"/>
      </dsp:txXfrm>
    </dsp:sp>
    <dsp:sp modelId="{A7BF1EB0-8CC6-4BF3-84A8-EBFD19474110}">
      <dsp:nvSpPr>
        <dsp:cNvPr id="0" name=""/>
        <dsp:cNvSpPr/>
      </dsp:nvSpPr>
      <dsp:spPr>
        <a:xfrm>
          <a:off x="0" y="1911697"/>
          <a:ext cx="2467928" cy="606557"/>
        </a:xfrm>
        <a:prstGeom prst="roundRect">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err="1"/>
            <a:t>VoiceOver</a:t>
          </a:r>
          <a:r>
            <a:rPr lang="en-US" sz="1300" kern="1200"/>
            <a:t> (iOS)/</a:t>
          </a:r>
          <a:r>
            <a:rPr lang="en-US" sz="1300" kern="1200" err="1"/>
            <a:t>TalkBack</a:t>
          </a:r>
          <a:r>
            <a:rPr lang="en-US" sz="1300" kern="1200"/>
            <a:t> (Android)</a:t>
          </a:r>
        </a:p>
      </dsp:txBody>
      <dsp:txXfrm>
        <a:off x="29610" y="1941307"/>
        <a:ext cx="2408708" cy="547337"/>
      </dsp:txXfrm>
    </dsp:sp>
    <dsp:sp modelId="{536D88F5-45A6-401E-BDAC-F02530FE55D9}">
      <dsp:nvSpPr>
        <dsp:cNvPr id="0" name=""/>
        <dsp:cNvSpPr/>
      </dsp:nvSpPr>
      <dsp:spPr>
        <a:xfrm rot="5400000">
          <a:off x="4419019" y="658147"/>
          <a:ext cx="485245" cy="438742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Turns spoken dialogue into written text</a:t>
          </a:r>
        </a:p>
      </dsp:txBody>
      <dsp:txXfrm rot="-5400000">
        <a:off x="2467928" y="2632926"/>
        <a:ext cx="4363739" cy="437869"/>
      </dsp:txXfrm>
    </dsp:sp>
    <dsp:sp modelId="{12451AA3-0BF4-40DB-BAC6-5D8F0C856007}">
      <dsp:nvSpPr>
        <dsp:cNvPr id="0" name=""/>
        <dsp:cNvSpPr/>
      </dsp:nvSpPr>
      <dsp:spPr>
        <a:xfrm>
          <a:off x="0" y="2548582"/>
          <a:ext cx="2467928" cy="606557"/>
        </a:xfrm>
        <a:prstGeom prst="roundRect">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Live Captions (iOS)/Live Caption &amp; Live Transcribe (Android) </a:t>
          </a:r>
        </a:p>
      </dsp:txBody>
      <dsp:txXfrm>
        <a:off x="29610" y="2578192"/>
        <a:ext cx="2408708" cy="547337"/>
      </dsp:txXfrm>
    </dsp:sp>
    <dsp:sp modelId="{CF369A7D-F3F7-460D-8B45-68050B29FDD7}">
      <dsp:nvSpPr>
        <dsp:cNvPr id="0" name=""/>
        <dsp:cNvSpPr/>
      </dsp:nvSpPr>
      <dsp:spPr>
        <a:xfrm rot="5400000">
          <a:off x="4419019" y="1295032"/>
          <a:ext cx="485245" cy="438742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Controls the device hands-free</a:t>
          </a:r>
        </a:p>
      </dsp:txBody>
      <dsp:txXfrm rot="-5400000">
        <a:off x="2467928" y="3269811"/>
        <a:ext cx="4363739" cy="437869"/>
      </dsp:txXfrm>
    </dsp:sp>
    <dsp:sp modelId="{9F7C3C16-479E-476B-9CEC-69AAC0AC84A5}">
      <dsp:nvSpPr>
        <dsp:cNvPr id="0" name=""/>
        <dsp:cNvSpPr/>
      </dsp:nvSpPr>
      <dsp:spPr>
        <a:xfrm>
          <a:off x="0" y="3185467"/>
          <a:ext cx="2467928" cy="606557"/>
        </a:xfrm>
        <a:prstGeom prst="roundRect">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Voice Control (iOS)/Voice Access (Android)</a:t>
          </a:r>
        </a:p>
      </dsp:txBody>
      <dsp:txXfrm>
        <a:off x="29610" y="3215077"/>
        <a:ext cx="2408708" cy="547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E8886-56F4-43A3-A659-D1C7467FA840}">
      <dsp:nvSpPr>
        <dsp:cNvPr id="0" name=""/>
        <dsp:cNvSpPr/>
      </dsp:nvSpPr>
      <dsp:spPr>
        <a:xfrm rot="5400000">
          <a:off x="3247730" y="125902"/>
          <a:ext cx="1924430" cy="1674254"/>
        </a:xfrm>
        <a:prstGeom prst="hexagon">
          <a:avLst>
            <a:gd name="adj" fmla="val 2500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orbel" panose="020B0503020204020204"/>
            </a:rPr>
            <a:t>Microsoft To Do</a:t>
          </a:r>
          <a:endParaRPr lang="en-US" sz="1900" kern="1200"/>
        </a:p>
      </dsp:txBody>
      <dsp:txXfrm rot="-5400000">
        <a:off x="3633723" y="300704"/>
        <a:ext cx="1152444" cy="1324650"/>
      </dsp:txXfrm>
    </dsp:sp>
    <dsp:sp modelId="{CEE9ED85-3945-4487-8D98-70098C2A5F58}">
      <dsp:nvSpPr>
        <dsp:cNvPr id="0" name=""/>
        <dsp:cNvSpPr/>
      </dsp:nvSpPr>
      <dsp:spPr>
        <a:xfrm>
          <a:off x="5097877" y="385701"/>
          <a:ext cx="2147664" cy="1154658"/>
        </a:xfrm>
        <a:prstGeom prst="rect">
          <a:avLst/>
        </a:prstGeom>
        <a:noFill/>
        <a:ln>
          <a:noFill/>
        </a:ln>
        <a:effectLst/>
      </dsp:spPr>
      <dsp:style>
        <a:lnRef idx="0">
          <a:scrgbClr r="0" g="0" b="0"/>
        </a:lnRef>
        <a:fillRef idx="0">
          <a:scrgbClr r="0" g="0" b="0"/>
        </a:fillRef>
        <a:effectRef idx="0">
          <a:scrgbClr r="0" g="0" b="0"/>
        </a:effectRef>
        <a:fontRef idx="minor"/>
      </dsp:style>
    </dsp:sp>
    <dsp:sp modelId="{90868E34-4151-4A75-AAA7-F10D31EE7862}">
      <dsp:nvSpPr>
        <dsp:cNvPr id="0" name=""/>
        <dsp:cNvSpPr/>
      </dsp:nvSpPr>
      <dsp:spPr>
        <a:xfrm rot="5400000">
          <a:off x="1439535" y="125902"/>
          <a:ext cx="1924430" cy="1674254"/>
        </a:xfrm>
        <a:prstGeom prst="hexagon">
          <a:avLst>
            <a:gd name="adj" fmla="val 2500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25528" y="300704"/>
        <a:ext cx="1152444" cy="1324650"/>
      </dsp:txXfrm>
    </dsp:sp>
    <dsp:sp modelId="{36528F0B-DD8A-4DC9-AADB-63DFD169E227}">
      <dsp:nvSpPr>
        <dsp:cNvPr id="0" name=""/>
        <dsp:cNvSpPr/>
      </dsp:nvSpPr>
      <dsp:spPr>
        <a:xfrm rot="5400000">
          <a:off x="2340168" y="1759359"/>
          <a:ext cx="1924430" cy="1674254"/>
        </a:xfrm>
        <a:prstGeom prst="hexagon">
          <a:avLst>
            <a:gd name="adj" fmla="val 2500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err="1">
              <a:latin typeface="Corbel" panose="020B0503020204020204"/>
            </a:rPr>
            <a:t>Todoist</a:t>
          </a:r>
          <a:r>
            <a:rPr lang="en-US" sz="1900" kern="1200">
              <a:latin typeface="Corbel" panose="020B0503020204020204"/>
            </a:rPr>
            <a:t> </a:t>
          </a:r>
          <a:endParaRPr lang="en-US" sz="1900" kern="1200"/>
        </a:p>
      </dsp:txBody>
      <dsp:txXfrm rot="-5400000">
        <a:off x="2726161" y="1934161"/>
        <a:ext cx="1152444" cy="1324650"/>
      </dsp:txXfrm>
    </dsp:sp>
    <dsp:sp modelId="{6806D3B0-D648-4D3F-B5B6-F869FDF9BDDD}">
      <dsp:nvSpPr>
        <dsp:cNvPr id="0" name=""/>
        <dsp:cNvSpPr/>
      </dsp:nvSpPr>
      <dsp:spPr>
        <a:xfrm>
          <a:off x="317592" y="2019157"/>
          <a:ext cx="2078384" cy="1154658"/>
        </a:xfrm>
        <a:prstGeom prst="rect">
          <a:avLst/>
        </a:prstGeom>
        <a:noFill/>
        <a:ln>
          <a:noFill/>
        </a:ln>
        <a:effectLst/>
      </dsp:spPr>
      <dsp:style>
        <a:lnRef idx="0">
          <a:scrgbClr r="0" g="0" b="0"/>
        </a:lnRef>
        <a:fillRef idx="0">
          <a:scrgbClr r="0" g="0" b="0"/>
        </a:fillRef>
        <a:effectRef idx="0">
          <a:scrgbClr r="0" g="0" b="0"/>
        </a:effectRef>
        <a:fontRef idx="minor"/>
      </dsp:style>
    </dsp:sp>
    <dsp:sp modelId="{147BA370-D54D-44DD-96CA-4540A362DBF1}">
      <dsp:nvSpPr>
        <dsp:cNvPr id="0" name=""/>
        <dsp:cNvSpPr/>
      </dsp:nvSpPr>
      <dsp:spPr>
        <a:xfrm rot="5400000">
          <a:off x="4148363" y="1759359"/>
          <a:ext cx="1924430" cy="1674254"/>
        </a:xfrm>
        <a:prstGeom prst="hexagon">
          <a:avLst>
            <a:gd name="adj" fmla="val 2500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534356" y="1934161"/>
        <a:ext cx="1152444" cy="1324650"/>
      </dsp:txXfrm>
    </dsp:sp>
    <dsp:sp modelId="{301CF607-E4E2-45CA-AA1F-84B7EDF13592}">
      <dsp:nvSpPr>
        <dsp:cNvPr id="0" name=""/>
        <dsp:cNvSpPr/>
      </dsp:nvSpPr>
      <dsp:spPr>
        <a:xfrm rot="5400000">
          <a:off x="3247730" y="3392815"/>
          <a:ext cx="1924430" cy="1674254"/>
        </a:xfrm>
        <a:prstGeom prst="hexagon">
          <a:avLst>
            <a:gd name="adj" fmla="val 2500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orbel" panose="020B0503020204020204"/>
            </a:rPr>
            <a:t>Due</a:t>
          </a:r>
          <a:endParaRPr lang="en-US" sz="1900" kern="1200"/>
        </a:p>
      </dsp:txBody>
      <dsp:txXfrm rot="-5400000">
        <a:off x="3633723" y="3567617"/>
        <a:ext cx="1152444" cy="1324650"/>
      </dsp:txXfrm>
    </dsp:sp>
    <dsp:sp modelId="{1C3FF214-70F7-40AA-B476-D298BCED394B}">
      <dsp:nvSpPr>
        <dsp:cNvPr id="0" name=""/>
        <dsp:cNvSpPr/>
      </dsp:nvSpPr>
      <dsp:spPr>
        <a:xfrm>
          <a:off x="5097877" y="3652613"/>
          <a:ext cx="2147664" cy="1154658"/>
        </a:xfrm>
        <a:prstGeom prst="rect">
          <a:avLst/>
        </a:prstGeom>
        <a:noFill/>
        <a:ln>
          <a:noFill/>
        </a:ln>
        <a:effectLst/>
      </dsp:spPr>
      <dsp:style>
        <a:lnRef idx="0">
          <a:scrgbClr r="0" g="0" b="0"/>
        </a:lnRef>
        <a:fillRef idx="0">
          <a:scrgbClr r="0" g="0" b="0"/>
        </a:fillRef>
        <a:effectRef idx="0">
          <a:scrgbClr r="0" g="0" b="0"/>
        </a:effectRef>
        <a:fontRef idx="minor"/>
      </dsp:style>
    </dsp:sp>
    <dsp:sp modelId="{A0C996DF-10BD-45ED-9404-33AEB64F8119}">
      <dsp:nvSpPr>
        <dsp:cNvPr id="0" name=""/>
        <dsp:cNvSpPr/>
      </dsp:nvSpPr>
      <dsp:spPr>
        <a:xfrm rot="5400000">
          <a:off x="1439535" y="3392815"/>
          <a:ext cx="1924430" cy="1674254"/>
        </a:xfrm>
        <a:prstGeom prst="hexagon">
          <a:avLst>
            <a:gd name="adj" fmla="val 2500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25528" y="3567617"/>
        <a:ext cx="1152444" cy="1324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7492C-C105-4F6A-A1F3-99B3FBA2FF6D}">
      <dsp:nvSpPr>
        <dsp:cNvPr id="0" name=""/>
        <dsp:cNvSpPr/>
      </dsp:nvSpPr>
      <dsp:spPr>
        <a:xfrm>
          <a:off x="561173" y="851575"/>
          <a:ext cx="597423" cy="597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0DB162-8D88-4C1B-BADA-0C9203E94559}">
      <dsp:nvSpPr>
        <dsp:cNvPr id="0" name=""/>
        <dsp:cNvSpPr/>
      </dsp:nvSpPr>
      <dsp:spPr>
        <a:xfrm>
          <a:off x="6422" y="1508919"/>
          <a:ext cx="1706925" cy="65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Confirm </a:t>
          </a:r>
          <a:r>
            <a:rPr lang="en-US" sz="1400" b="0" kern="1200">
              <a:latin typeface="Corbel" panose="020B0503020204020204"/>
            </a:rPr>
            <a:t>the phone </a:t>
          </a:r>
          <a:r>
            <a:rPr lang="en-US" sz="1400" b="0" kern="1200"/>
            <a:t>operating system </a:t>
          </a:r>
          <a:r>
            <a:rPr lang="en-US" sz="1400" b="0" kern="1200">
              <a:latin typeface="Corbel" panose="020B0503020204020204"/>
            </a:rPr>
            <a:t>is current</a:t>
          </a:r>
          <a:endParaRPr lang="en-US" sz="1400" b="0" kern="1200"/>
        </a:p>
      </dsp:txBody>
      <dsp:txXfrm>
        <a:off x="6422" y="1508919"/>
        <a:ext cx="1706925" cy="656099"/>
      </dsp:txXfrm>
    </dsp:sp>
    <dsp:sp modelId="{6B5E5838-8215-4F95-BDC9-76F77138025E}">
      <dsp:nvSpPr>
        <dsp:cNvPr id="0" name=""/>
        <dsp:cNvSpPr/>
      </dsp:nvSpPr>
      <dsp:spPr>
        <a:xfrm>
          <a:off x="6422" y="2192888"/>
          <a:ext cx="1706925" cy="52174"/>
        </a:xfrm>
        <a:prstGeom prst="rect">
          <a:avLst/>
        </a:prstGeom>
        <a:noFill/>
        <a:ln>
          <a:noFill/>
        </a:ln>
        <a:effectLst/>
      </dsp:spPr>
      <dsp:style>
        <a:lnRef idx="0">
          <a:scrgbClr r="0" g="0" b="0"/>
        </a:lnRef>
        <a:fillRef idx="0">
          <a:scrgbClr r="0" g="0" b="0"/>
        </a:fillRef>
        <a:effectRef idx="0">
          <a:scrgbClr r="0" g="0" b="0"/>
        </a:effectRef>
        <a:fontRef idx="minor"/>
      </dsp:style>
    </dsp:sp>
    <dsp:sp modelId="{B2B1B703-140C-40B4-9EC1-0DF100C87FB9}">
      <dsp:nvSpPr>
        <dsp:cNvPr id="0" name=""/>
        <dsp:cNvSpPr/>
      </dsp:nvSpPr>
      <dsp:spPr>
        <a:xfrm>
          <a:off x="2566810" y="851575"/>
          <a:ext cx="597423" cy="597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1FBC15-0C27-4AF8-B4E5-B76D0493656C}">
      <dsp:nvSpPr>
        <dsp:cNvPr id="0" name=""/>
        <dsp:cNvSpPr/>
      </dsp:nvSpPr>
      <dsp:spPr>
        <a:xfrm>
          <a:off x="2012059" y="1508919"/>
          <a:ext cx="1706925" cy="65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latin typeface="Corbel" panose="020B0503020204020204"/>
            </a:rPr>
            <a:t>Verify that commonly used apps</a:t>
          </a:r>
          <a:r>
            <a:rPr lang="en-US" sz="1400" b="0" kern="1200"/>
            <a:t> are </a:t>
          </a:r>
          <a:r>
            <a:rPr lang="en-US" sz="1400" b="0" kern="1200">
              <a:latin typeface="Corbel" panose="020B0503020204020204"/>
            </a:rPr>
            <a:t>up-to-date</a:t>
          </a:r>
          <a:r>
            <a:rPr lang="en-US" sz="1400" b="0" kern="1200"/>
            <a:t> </a:t>
          </a:r>
        </a:p>
      </dsp:txBody>
      <dsp:txXfrm>
        <a:off x="2012059" y="1508919"/>
        <a:ext cx="1706925" cy="656099"/>
      </dsp:txXfrm>
    </dsp:sp>
    <dsp:sp modelId="{3D758173-59F1-4EE8-B42E-83054B29A0FE}">
      <dsp:nvSpPr>
        <dsp:cNvPr id="0" name=""/>
        <dsp:cNvSpPr/>
      </dsp:nvSpPr>
      <dsp:spPr>
        <a:xfrm>
          <a:off x="2012059" y="2192888"/>
          <a:ext cx="1706925" cy="52174"/>
        </a:xfrm>
        <a:prstGeom prst="rect">
          <a:avLst/>
        </a:prstGeom>
        <a:noFill/>
        <a:ln>
          <a:noFill/>
        </a:ln>
        <a:effectLst/>
      </dsp:spPr>
      <dsp:style>
        <a:lnRef idx="0">
          <a:scrgbClr r="0" g="0" b="0"/>
        </a:lnRef>
        <a:fillRef idx="0">
          <a:scrgbClr r="0" g="0" b="0"/>
        </a:fillRef>
        <a:effectRef idx="0">
          <a:scrgbClr r="0" g="0" b="0"/>
        </a:effectRef>
        <a:fontRef idx="minor"/>
      </dsp:style>
    </dsp:sp>
    <dsp:sp modelId="{79AC5C93-8631-4E59-A8E0-914D9EE6A3DA}">
      <dsp:nvSpPr>
        <dsp:cNvPr id="0" name=""/>
        <dsp:cNvSpPr/>
      </dsp:nvSpPr>
      <dsp:spPr>
        <a:xfrm>
          <a:off x="4572447" y="851575"/>
          <a:ext cx="597423" cy="597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404A2F-9B45-4B11-BE7F-FF68128B4FE1}">
      <dsp:nvSpPr>
        <dsp:cNvPr id="0" name=""/>
        <dsp:cNvSpPr/>
      </dsp:nvSpPr>
      <dsp:spPr>
        <a:xfrm>
          <a:off x="4017696" y="1508919"/>
          <a:ext cx="1706925" cy="65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Change the wallpaper to a solid background </a:t>
          </a:r>
          <a:r>
            <a:rPr lang="en-US" sz="1400" b="0" kern="1200">
              <a:latin typeface="Corbel" panose="020B0503020204020204"/>
            </a:rPr>
            <a:t>(</a:t>
          </a:r>
          <a:r>
            <a:rPr lang="en-US" sz="1400" b="0" kern="1200"/>
            <a:t>usually dark)</a:t>
          </a:r>
        </a:p>
      </dsp:txBody>
      <dsp:txXfrm>
        <a:off x="4017696" y="1508919"/>
        <a:ext cx="1706925" cy="656099"/>
      </dsp:txXfrm>
    </dsp:sp>
    <dsp:sp modelId="{060ECBF7-75C9-4BD4-B9FD-72D5C01A60E2}">
      <dsp:nvSpPr>
        <dsp:cNvPr id="0" name=""/>
        <dsp:cNvSpPr/>
      </dsp:nvSpPr>
      <dsp:spPr>
        <a:xfrm>
          <a:off x="4017696" y="2192888"/>
          <a:ext cx="1706925" cy="52174"/>
        </a:xfrm>
        <a:prstGeom prst="rect">
          <a:avLst/>
        </a:prstGeom>
        <a:noFill/>
        <a:ln>
          <a:noFill/>
        </a:ln>
        <a:effectLst/>
      </dsp:spPr>
      <dsp:style>
        <a:lnRef idx="0">
          <a:scrgbClr r="0" g="0" b="0"/>
        </a:lnRef>
        <a:fillRef idx="0">
          <a:scrgbClr r="0" g="0" b="0"/>
        </a:fillRef>
        <a:effectRef idx="0">
          <a:scrgbClr r="0" g="0" b="0"/>
        </a:effectRef>
        <a:fontRef idx="minor"/>
      </dsp:style>
    </dsp:sp>
    <dsp:sp modelId="{A50D4EBA-4E7E-489B-AE52-CB1857089896}">
      <dsp:nvSpPr>
        <dsp:cNvPr id="0" name=""/>
        <dsp:cNvSpPr/>
      </dsp:nvSpPr>
      <dsp:spPr>
        <a:xfrm>
          <a:off x="6578084" y="851575"/>
          <a:ext cx="597423" cy="597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97BA79-B598-482B-85F9-18FDBFD90C3A}">
      <dsp:nvSpPr>
        <dsp:cNvPr id="0" name=""/>
        <dsp:cNvSpPr/>
      </dsp:nvSpPr>
      <dsp:spPr>
        <a:xfrm>
          <a:off x="6023334" y="1508919"/>
          <a:ext cx="1706925" cy="65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defRPr b="1"/>
          </a:pPr>
          <a:r>
            <a:rPr lang="en-US" sz="1400" b="0" kern="1200"/>
            <a:t>Remove any unused icons from the</a:t>
          </a:r>
          <a:r>
            <a:rPr lang="en-US" sz="1400" b="0" kern="1200">
              <a:latin typeface="Corbel" panose="020B0503020204020204"/>
            </a:rPr>
            <a:t> home</a:t>
          </a:r>
          <a:r>
            <a:rPr lang="en-US" sz="1400" b="0" kern="1200"/>
            <a:t> screen</a:t>
          </a:r>
        </a:p>
      </dsp:txBody>
      <dsp:txXfrm>
        <a:off x="6023334" y="1508919"/>
        <a:ext cx="1706925" cy="656099"/>
      </dsp:txXfrm>
    </dsp:sp>
    <dsp:sp modelId="{185D014A-1FA6-47D6-951F-EC70783805D6}">
      <dsp:nvSpPr>
        <dsp:cNvPr id="0" name=""/>
        <dsp:cNvSpPr/>
      </dsp:nvSpPr>
      <dsp:spPr>
        <a:xfrm>
          <a:off x="6023334" y="2192888"/>
          <a:ext cx="1706925" cy="52174"/>
        </a:xfrm>
        <a:prstGeom prst="rect">
          <a:avLst/>
        </a:prstGeom>
        <a:noFill/>
        <a:ln>
          <a:noFill/>
        </a:ln>
        <a:effectLst/>
      </dsp:spPr>
      <dsp:style>
        <a:lnRef idx="0">
          <a:scrgbClr r="0" g="0" b="0"/>
        </a:lnRef>
        <a:fillRef idx="0">
          <a:scrgbClr r="0" g="0" b="0"/>
        </a:fillRef>
        <a:effectRef idx="0">
          <a:scrgbClr r="0" g="0" b="0"/>
        </a:effectRef>
        <a:fontRef idx="minor"/>
      </dsp:style>
    </dsp:sp>
    <dsp:sp modelId="{19E6A244-4047-4164-A853-7F5E835408D7}">
      <dsp:nvSpPr>
        <dsp:cNvPr id="0" name=""/>
        <dsp:cNvSpPr/>
      </dsp:nvSpPr>
      <dsp:spPr>
        <a:xfrm>
          <a:off x="8583721" y="851575"/>
          <a:ext cx="597423" cy="597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CC0897-D46D-4EBA-82BE-04196F37C0C9}">
      <dsp:nvSpPr>
        <dsp:cNvPr id="0" name=""/>
        <dsp:cNvSpPr/>
      </dsp:nvSpPr>
      <dsp:spPr>
        <a:xfrm>
          <a:off x="8028971" y="1508919"/>
          <a:ext cx="1706925" cy="65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Go to Accessibility in settings and change font, contrast, etc.</a:t>
          </a:r>
        </a:p>
      </dsp:txBody>
      <dsp:txXfrm>
        <a:off x="8028971" y="1508919"/>
        <a:ext cx="1706925" cy="656099"/>
      </dsp:txXfrm>
    </dsp:sp>
    <dsp:sp modelId="{58993FAB-C77F-4915-BA6E-06449429B724}">
      <dsp:nvSpPr>
        <dsp:cNvPr id="0" name=""/>
        <dsp:cNvSpPr/>
      </dsp:nvSpPr>
      <dsp:spPr>
        <a:xfrm>
          <a:off x="8028971" y="2192888"/>
          <a:ext cx="1706925" cy="5217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32453-22FF-4B34-85DD-EDFF66E44CF7}">
      <dsp:nvSpPr>
        <dsp:cNvPr id="0" name=""/>
        <dsp:cNvSpPr/>
      </dsp:nvSpPr>
      <dsp:spPr>
        <a:xfrm>
          <a:off x="0" y="3036970"/>
          <a:ext cx="9204158" cy="0"/>
        </a:xfrm>
        <a:prstGeom prst="line">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tailEnd type="triangle" w="lg" len="lg"/>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F9D0BD6-2B29-4D22-AA6F-4DEA426A02F3}">
      <dsp:nvSpPr>
        <dsp:cNvPr id="0" name=""/>
        <dsp:cNvSpPr/>
      </dsp:nvSpPr>
      <dsp:spPr>
        <a:xfrm>
          <a:off x="111838" y="3261705"/>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Activity</a:t>
          </a:r>
        </a:p>
      </dsp:txBody>
      <dsp:txXfrm>
        <a:off x="111838" y="3261705"/>
        <a:ext cx="1599761" cy="686355"/>
      </dsp:txXfrm>
    </dsp:sp>
    <dsp:sp modelId="{9EA4FA75-B653-47A1-9844-0D5540EE17B5}">
      <dsp:nvSpPr>
        <dsp:cNvPr id="0" name=""/>
        <dsp:cNvSpPr/>
      </dsp:nvSpPr>
      <dsp:spPr>
        <a:xfrm>
          <a:off x="2763" y="847314"/>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1073EA-0A5A-4F95-9C6C-C44A457270F1}">
      <dsp:nvSpPr>
        <dsp:cNvPr id="0" name=""/>
        <dsp:cNvSpPr/>
      </dsp:nvSpPr>
      <dsp:spPr>
        <a:xfrm>
          <a:off x="911719" y="1882921"/>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80D64D8-30A6-4AD9-8D89-3490195BB138}">
      <dsp:nvSpPr>
        <dsp:cNvPr id="0" name=""/>
        <dsp:cNvSpPr/>
      </dsp:nvSpPr>
      <dsp:spPr>
        <a:xfrm>
          <a:off x="1166227" y="2125878"/>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Heart Health</a:t>
          </a:r>
        </a:p>
      </dsp:txBody>
      <dsp:txXfrm>
        <a:off x="1166227" y="2125878"/>
        <a:ext cx="1599761" cy="686355"/>
      </dsp:txXfrm>
    </dsp:sp>
    <dsp:sp modelId="{1E34F343-6839-4E21-BE42-7D4F2F4EFF2F}">
      <dsp:nvSpPr>
        <dsp:cNvPr id="0" name=""/>
        <dsp:cNvSpPr/>
      </dsp:nvSpPr>
      <dsp:spPr>
        <a:xfrm>
          <a:off x="866164"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0C4295-5B1A-4187-AEB2-E261BE5AE144}">
      <dsp:nvSpPr>
        <dsp:cNvPr id="0" name=""/>
        <dsp:cNvSpPr/>
      </dsp:nvSpPr>
      <dsp:spPr>
        <a:xfrm>
          <a:off x="1057152" y="4191018"/>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5D3E9B-0B4B-4D8B-AA2C-2C12CC8516F1}">
      <dsp:nvSpPr>
        <dsp:cNvPr id="0" name=""/>
        <dsp:cNvSpPr/>
      </dsp:nvSpPr>
      <dsp:spPr>
        <a:xfrm>
          <a:off x="1966107" y="3036969"/>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2A1711C-BA8D-4654-90EC-249614D42391}">
      <dsp:nvSpPr>
        <dsp:cNvPr id="0" name=""/>
        <dsp:cNvSpPr/>
      </dsp:nvSpPr>
      <dsp:spPr>
        <a:xfrm>
          <a:off x="2220615" y="3261705"/>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Sleep duration and quality</a:t>
          </a:r>
        </a:p>
      </dsp:txBody>
      <dsp:txXfrm>
        <a:off x="2220615" y="3261705"/>
        <a:ext cx="1599761" cy="686355"/>
      </dsp:txXfrm>
    </dsp:sp>
    <dsp:sp modelId="{CAB63E62-F7ED-4A0C-9003-6B93D3E266FD}">
      <dsp:nvSpPr>
        <dsp:cNvPr id="0" name=""/>
        <dsp:cNvSpPr/>
      </dsp:nvSpPr>
      <dsp:spPr>
        <a:xfrm>
          <a:off x="1920553"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FB42AE-CB8B-4924-8E6A-975116D2975A}">
      <dsp:nvSpPr>
        <dsp:cNvPr id="0" name=""/>
        <dsp:cNvSpPr/>
      </dsp:nvSpPr>
      <dsp:spPr>
        <a:xfrm>
          <a:off x="2111540" y="847314"/>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08D837C-839A-4B4E-BDBA-E5001D07625A}">
      <dsp:nvSpPr>
        <dsp:cNvPr id="0" name=""/>
        <dsp:cNvSpPr/>
      </dsp:nvSpPr>
      <dsp:spPr>
        <a:xfrm>
          <a:off x="3020496" y="1882921"/>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7682259-4134-4E32-8B8E-82B9855DA723}">
      <dsp:nvSpPr>
        <dsp:cNvPr id="0" name=""/>
        <dsp:cNvSpPr/>
      </dsp:nvSpPr>
      <dsp:spPr>
        <a:xfrm>
          <a:off x="3275003" y="2125878"/>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Mood and mindfulness</a:t>
          </a:r>
        </a:p>
      </dsp:txBody>
      <dsp:txXfrm>
        <a:off x="3275003" y="2125878"/>
        <a:ext cx="1599761" cy="686355"/>
      </dsp:txXfrm>
    </dsp:sp>
    <dsp:sp modelId="{428F936D-C24B-4A84-82F8-60DADA19169D}">
      <dsp:nvSpPr>
        <dsp:cNvPr id="0" name=""/>
        <dsp:cNvSpPr/>
      </dsp:nvSpPr>
      <dsp:spPr>
        <a:xfrm>
          <a:off x="2974941"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00FD5F-1E5C-4B1F-A6B4-A4DB0CAC5826}">
      <dsp:nvSpPr>
        <dsp:cNvPr id="0" name=""/>
        <dsp:cNvSpPr/>
      </dsp:nvSpPr>
      <dsp:spPr>
        <a:xfrm>
          <a:off x="3165929" y="4191018"/>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0F0149-89B0-4B93-BADF-F134AB4B3969}">
      <dsp:nvSpPr>
        <dsp:cNvPr id="0" name=""/>
        <dsp:cNvSpPr/>
      </dsp:nvSpPr>
      <dsp:spPr>
        <a:xfrm>
          <a:off x="4074884" y="3036969"/>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B8DD052-916E-4303-9CC3-6B8E6FC2E297}">
      <dsp:nvSpPr>
        <dsp:cNvPr id="0" name=""/>
        <dsp:cNvSpPr/>
      </dsp:nvSpPr>
      <dsp:spPr>
        <a:xfrm>
          <a:off x="4329392" y="3261705"/>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Environmental sound levels</a:t>
          </a:r>
        </a:p>
      </dsp:txBody>
      <dsp:txXfrm>
        <a:off x="4329392" y="3261705"/>
        <a:ext cx="1599761" cy="686355"/>
      </dsp:txXfrm>
    </dsp:sp>
    <dsp:sp modelId="{C1C4D5E0-4A59-403D-BD91-66248E7407E2}">
      <dsp:nvSpPr>
        <dsp:cNvPr id="0" name=""/>
        <dsp:cNvSpPr/>
      </dsp:nvSpPr>
      <dsp:spPr>
        <a:xfrm>
          <a:off x="4029330"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7F463E-30D0-4243-B4EA-C2BCF4F99F93}">
      <dsp:nvSpPr>
        <dsp:cNvPr id="0" name=""/>
        <dsp:cNvSpPr/>
      </dsp:nvSpPr>
      <dsp:spPr>
        <a:xfrm>
          <a:off x="4220317" y="847314"/>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586EC1-2C61-4423-84F3-AC8F20B172A1}">
      <dsp:nvSpPr>
        <dsp:cNvPr id="0" name=""/>
        <dsp:cNvSpPr/>
      </dsp:nvSpPr>
      <dsp:spPr>
        <a:xfrm>
          <a:off x="5129273" y="1882921"/>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553D03D-7735-487A-9C78-317724D0F87B}">
      <dsp:nvSpPr>
        <dsp:cNvPr id="0" name=""/>
        <dsp:cNvSpPr/>
      </dsp:nvSpPr>
      <dsp:spPr>
        <a:xfrm>
          <a:off x="5383780" y="2125878"/>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Walking steadiness</a:t>
          </a:r>
        </a:p>
      </dsp:txBody>
      <dsp:txXfrm>
        <a:off x="5383780" y="2125878"/>
        <a:ext cx="1599761" cy="686355"/>
      </dsp:txXfrm>
    </dsp:sp>
    <dsp:sp modelId="{152AC2C3-6854-4B0B-AD33-20A982C1DD65}">
      <dsp:nvSpPr>
        <dsp:cNvPr id="0" name=""/>
        <dsp:cNvSpPr/>
      </dsp:nvSpPr>
      <dsp:spPr>
        <a:xfrm>
          <a:off x="5083718"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F56427E-7051-4D99-A83D-49EEF4EC6C3F}">
      <dsp:nvSpPr>
        <dsp:cNvPr id="0" name=""/>
        <dsp:cNvSpPr/>
      </dsp:nvSpPr>
      <dsp:spPr>
        <a:xfrm>
          <a:off x="5274706" y="4191018"/>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341886-7679-4BA8-9479-F4135038E3BA}">
      <dsp:nvSpPr>
        <dsp:cNvPr id="0" name=""/>
        <dsp:cNvSpPr/>
      </dsp:nvSpPr>
      <dsp:spPr>
        <a:xfrm>
          <a:off x="6183661" y="3036969"/>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70E185B-BCBD-4E04-9D74-D6CEB54B01EC}">
      <dsp:nvSpPr>
        <dsp:cNvPr id="0" name=""/>
        <dsp:cNvSpPr/>
      </dsp:nvSpPr>
      <dsp:spPr>
        <a:xfrm>
          <a:off x="6438169" y="3261705"/>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Respiratory health</a:t>
          </a:r>
        </a:p>
      </dsp:txBody>
      <dsp:txXfrm>
        <a:off x="6438169" y="3261705"/>
        <a:ext cx="1599761" cy="686355"/>
      </dsp:txXfrm>
    </dsp:sp>
    <dsp:sp modelId="{97F23999-BC1F-460E-BCCB-A49EDC9F95BF}">
      <dsp:nvSpPr>
        <dsp:cNvPr id="0" name=""/>
        <dsp:cNvSpPr/>
      </dsp:nvSpPr>
      <dsp:spPr>
        <a:xfrm>
          <a:off x="6138107"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59DFA7-00F2-4047-87E0-2D6E6755F44F}">
      <dsp:nvSpPr>
        <dsp:cNvPr id="0" name=""/>
        <dsp:cNvSpPr/>
      </dsp:nvSpPr>
      <dsp:spPr>
        <a:xfrm>
          <a:off x="6329094" y="847314"/>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4B6523-05BA-4A1F-BD2E-7DF3B0D6FF80}">
      <dsp:nvSpPr>
        <dsp:cNvPr id="0" name=""/>
        <dsp:cNvSpPr/>
      </dsp:nvSpPr>
      <dsp:spPr>
        <a:xfrm>
          <a:off x="7238050" y="1882921"/>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DB1B9E1-B10F-40DF-839F-B3ADEAE56A86}">
      <dsp:nvSpPr>
        <dsp:cNvPr id="0" name=""/>
        <dsp:cNvSpPr/>
      </dsp:nvSpPr>
      <dsp:spPr>
        <a:xfrm>
          <a:off x="7492557" y="2125878"/>
          <a:ext cx="1599761" cy="686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Corbel" panose="020B0503020204020204"/>
            </a:rPr>
            <a:t>Medication reminders</a:t>
          </a:r>
        </a:p>
      </dsp:txBody>
      <dsp:txXfrm>
        <a:off x="7492557" y="2125878"/>
        <a:ext cx="1599761" cy="686355"/>
      </dsp:txXfrm>
    </dsp:sp>
    <dsp:sp modelId="{2E0618CE-6B36-4726-8D71-042848492D32}">
      <dsp:nvSpPr>
        <dsp:cNvPr id="0" name=""/>
        <dsp:cNvSpPr/>
      </dsp:nvSpPr>
      <dsp:spPr>
        <a:xfrm>
          <a:off x="7192495"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A80FB1C-C53E-40C6-8696-91F042494593}">
      <dsp:nvSpPr>
        <dsp:cNvPr id="0" name=""/>
        <dsp:cNvSpPr/>
      </dsp:nvSpPr>
      <dsp:spPr>
        <a:xfrm>
          <a:off x="7383482" y="4191018"/>
          <a:ext cx="1817911" cy="103560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7C8991-73D8-495C-A140-C8E677D00FFA}">
      <dsp:nvSpPr>
        <dsp:cNvPr id="0" name=""/>
        <dsp:cNvSpPr/>
      </dsp:nvSpPr>
      <dsp:spPr>
        <a:xfrm>
          <a:off x="8292438" y="3036969"/>
          <a:ext cx="0" cy="1154048"/>
        </a:xfrm>
        <a:prstGeom prst="line">
          <a:avLst/>
        </a:prstGeom>
        <a:noFill/>
        <a:ln w="9525" cap="rnd" cmpd="sng" algn="ctr">
          <a:solidFill>
            <a:schemeClr val="accent1">
              <a:hueOff val="0"/>
              <a:satOff val="0"/>
              <a:lumOff val="0"/>
              <a:alphaOff val="0"/>
            </a:schemeClr>
          </a:solidFill>
          <a:prstDash val="dash"/>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43E7808-FF7C-4CD0-BE31-926D891575DF}">
      <dsp:nvSpPr>
        <dsp:cNvPr id="0" name=""/>
        <dsp:cNvSpPr/>
      </dsp:nvSpPr>
      <dsp:spPr>
        <a:xfrm>
          <a:off x="8246883" y="2991415"/>
          <a:ext cx="91109" cy="9110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BDDD8-D9BA-4DC8-896F-EDB8128557E9}">
      <dsp:nvSpPr>
        <dsp:cNvPr id="0" name=""/>
        <dsp:cNvSpPr/>
      </dsp:nvSpPr>
      <dsp:spPr>
        <a:xfrm>
          <a:off x="0" y="117432"/>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Corbel" panose="020B0503020204020204"/>
            </a:rPr>
            <a:t>Medical Conditions</a:t>
          </a:r>
        </a:p>
      </dsp:txBody>
      <dsp:txXfrm>
        <a:off x="0" y="117432"/>
        <a:ext cx="2403182" cy="1441909"/>
      </dsp:txXfrm>
    </dsp:sp>
    <dsp:sp modelId="{FC7123CF-E19C-4031-917A-CF6EA8342FA6}">
      <dsp:nvSpPr>
        <dsp:cNvPr id="0" name=""/>
        <dsp:cNvSpPr/>
      </dsp:nvSpPr>
      <dsp:spPr>
        <a:xfrm>
          <a:off x="2643500" y="117432"/>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Blood Type</a:t>
          </a:r>
        </a:p>
      </dsp:txBody>
      <dsp:txXfrm>
        <a:off x="2643500" y="117432"/>
        <a:ext cx="2403182" cy="1441909"/>
      </dsp:txXfrm>
    </dsp:sp>
    <dsp:sp modelId="{12F77250-35A1-409F-81FA-E44F3A00C527}">
      <dsp:nvSpPr>
        <dsp:cNvPr id="0" name=""/>
        <dsp:cNvSpPr/>
      </dsp:nvSpPr>
      <dsp:spPr>
        <a:xfrm>
          <a:off x="5287001" y="117432"/>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Allergies</a:t>
          </a:r>
        </a:p>
      </dsp:txBody>
      <dsp:txXfrm>
        <a:off x="5287001" y="117432"/>
        <a:ext cx="2403182" cy="1441909"/>
      </dsp:txXfrm>
    </dsp:sp>
    <dsp:sp modelId="{C3119A5B-029E-4E9C-B894-01A05B9F441D}">
      <dsp:nvSpPr>
        <dsp:cNvPr id="0" name=""/>
        <dsp:cNvSpPr/>
      </dsp:nvSpPr>
      <dsp:spPr>
        <a:xfrm>
          <a:off x="0" y="1799660"/>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Medications</a:t>
          </a:r>
        </a:p>
      </dsp:txBody>
      <dsp:txXfrm>
        <a:off x="0" y="1799660"/>
        <a:ext cx="2403182" cy="1441909"/>
      </dsp:txXfrm>
    </dsp:sp>
    <dsp:sp modelId="{D763BDD2-3DCA-40E2-9667-0D9D083B78C4}">
      <dsp:nvSpPr>
        <dsp:cNvPr id="0" name=""/>
        <dsp:cNvSpPr/>
      </dsp:nvSpPr>
      <dsp:spPr>
        <a:xfrm>
          <a:off x="2643500" y="1799660"/>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Weight/Height</a:t>
          </a:r>
        </a:p>
      </dsp:txBody>
      <dsp:txXfrm>
        <a:off x="2643500" y="1799660"/>
        <a:ext cx="2403182" cy="1441909"/>
      </dsp:txXfrm>
    </dsp:sp>
    <dsp:sp modelId="{D1804243-D537-4E71-BFFE-56F46EB5F6E1}">
      <dsp:nvSpPr>
        <dsp:cNvPr id="0" name=""/>
        <dsp:cNvSpPr/>
      </dsp:nvSpPr>
      <dsp:spPr>
        <a:xfrm>
          <a:off x="5287001" y="1799660"/>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Date of Birth</a:t>
          </a:r>
        </a:p>
      </dsp:txBody>
      <dsp:txXfrm>
        <a:off x="5287001" y="1799660"/>
        <a:ext cx="2403182" cy="1441909"/>
      </dsp:txXfrm>
    </dsp:sp>
    <dsp:sp modelId="{0944931B-9447-47DC-A02E-B1C615125504}">
      <dsp:nvSpPr>
        <dsp:cNvPr id="0" name=""/>
        <dsp:cNvSpPr/>
      </dsp:nvSpPr>
      <dsp:spPr>
        <a:xfrm>
          <a:off x="0" y="3481888"/>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Address</a:t>
          </a:r>
        </a:p>
      </dsp:txBody>
      <dsp:txXfrm>
        <a:off x="0" y="3481888"/>
        <a:ext cx="2403182" cy="1441909"/>
      </dsp:txXfrm>
    </dsp:sp>
    <dsp:sp modelId="{4D8646C0-23B9-4BCE-8B73-010205A6E2BA}">
      <dsp:nvSpPr>
        <dsp:cNvPr id="0" name=""/>
        <dsp:cNvSpPr/>
      </dsp:nvSpPr>
      <dsp:spPr>
        <a:xfrm>
          <a:off x="2643500" y="3481888"/>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Organ Donor Status</a:t>
          </a:r>
        </a:p>
      </dsp:txBody>
      <dsp:txXfrm>
        <a:off x="2643500" y="3481888"/>
        <a:ext cx="2403182" cy="1441909"/>
      </dsp:txXfrm>
    </dsp:sp>
    <dsp:sp modelId="{1B5478B7-3DDA-46BD-B050-BCDFDCFFC29C}">
      <dsp:nvSpPr>
        <dsp:cNvPr id="0" name=""/>
        <dsp:cNvSpPr/>
      </dsp:nvSpPr>
      <dsp:spPr>
        <a:xfrm>
          <a:off x="5287001" y="3481888"/>
          <a:ext cx="2403182" cy="1441909"/>
        </a:xfrm>
        <a:prstGeom prst="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Corbel" panose="020B0503020204020204"/>
            </a:rPr>
            <a:t>Emergency Contacts</a:t>
          </a:r>
        </a:p>
      </dsp:txBody>
      <dsp:txXfrm>
        <a:off x="5287001" y="3481888"/>
        <a:ext cx="2403182" cy="14419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1038-BE62-456E-9985-86494554A48C}">
      <dsp:nvSpPr>
        <dsp:cNvPr id="0" name=""/>
        <dsp:cNvSpPr/>
      </dsp:nvSpPr>
      <dsp:spPr>
        <a:xfrm>
          <a:off x="88544" y="328"/>
          <a:ext cx="4217839" cy="26783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A8673-A026-4D5E-A89E-BE22FC4DF3FB}">
      <dsp:nvSpPr>
        <dsp:cNvPr id="0" name=""/>
        <dsp:cNvSpPr/>
      </dsp:nvSpPr>
      <dsp:spPr>
        <a:xfrm>
          <a:off x="557193" y="445544"/>
          <a:ext cx="4217839" cy="267832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Virtual Assistants</a:t>
          </a:r>
          <a:r>
            <a:rPr lang="en-US" sz="2300" kern="1200"/>
            <a:t>: Apps like Siri, Google Assistant, and Alexa that help users with tasks like setting reminders, answering questions, and controlling smart home devices.</a:t>
          </a:r>
        </a:p>
      </dsp:txBody>
      <dsp:txXfrm>
        <a:off x="635639" y="523990"/>
        <a:ext cx="4060947" cy="2521435"/>
      </dsp:txXfrm>
    </dsp:sp>
    <dsp:sp modelId="{BEB2FBE2-D3B8-4688-8A05-2497B63E0506}">
      <dsp:nvSpPr>
        <dsp:cNvPr id="0" name=""/>
        <dsp:cNvSpPr/>
      </dsp:nvSpPr>
      <dsp:spPr>
        <a:xfrm>
          <a:off x="5243680" y="328"/>
          <a:ext cx="4217839" cy="26783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47387-2855-4083-B50F-DAE0DE445AE0}">
      <dsp:nvSpPr>
        <dsp:cNvPr id="0" name=""/>
        <dsp:cNvSpPr/>
      </dsp:nvSpPr>
      <dsp:spPr>
        <a:xfrm>
          <a:off x="5712329" y="445544"/>
          <a:ext cx="4217839" cy="267832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Chatbots</a:t>
          </a:r>
          <a:r>
            <a:rPr lang="en-US" sz="2300" kern="1200"/>
            <a:t>: </a:t>
          </a:r>
          <a:r>
            <a:rPr lang="en-US" sz="2300" kern="1200">
              <a:latin typeface="Corbel" panose="020B0503020204020204"/>
            </a:rPr>
            <a:t>A software app or online interface that uses generative artificial intelligence systems to carry on a conversation, similar to human communication.</a:t>
          </a:r>
          <a:endParaRPr lang="en-US" sz="2300" kern="1200"/>
        </a:p>
      </dsp:txBody>
      <dsp:txXfrm>
        <a:off x="5790775" y="523990"/>
        <a:ext cx="4060947" cy="25214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B011-0EE7-41AE-A158-A58FE80CDDC3}"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75A09-3C86-4118-9D3F-8955BDC935C7}" type="slidenum">
              <a:rPr lang="en-US" smtClean="0"/>
              <a:t>‹#›</a:t>
            </a:fld>
            <a:endParaRPr lang="en-US"/>
          </a:p>
        </p:txBody>
      </p:sp>
    </p:spTree>
    <p:extLst>
      <p:ext uri="{BB962C8B-B14F-4D97-AF65-F5344CB8AC3E}">
        <p14:creationId xmlns:p14="http://schemas.microsoft.com/office/powerpoint/2010/main" val="106387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eeappsforme.com/agricultural-app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krishijagran.com/agripedia/top-10-agricultural-mobile-apps-for-farmers-in-2021/" TargetMode="External"/><Relationship Id="rId4" Type="http://schemas.openxmlformats.org/officeDocument/2006/relationships/hyperlink" Target="https://www.croplife.com/editorial/best-agriculture-app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fezest.co/apps-for-disabled-peop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gsma.com/solutions-and-impact/connectivity-for-good/mobile-for-development/blog/driving-inclusion-of-farmers-with-disabilities-through-digital-agricultu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logineko.com/knowledge/advanced-agriculture-chatbot-ai/" TargetMode="External"/><Relationship Id="rId3" Type="http://schemas.openxmlformats.org/officeDocument/2006/relationships/hyperlink" Target="https://www.forbes.com/sites/bernardmarr/2024/09/09/10-amazing-things-you-can-do-with-apple-intelligence-on-your-iphone/" TargetMode="External"/><Relationship Id="rId7" Type="http://schemas.openxmlformats.org/officeDocument/2006/relationships/hyperlink" Target="https://www.copilot.live/usecase/chatbot-farmer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hatfuel.com/blog/chatbots-for-farmers-and-agriculture-businesses" TargetMode="External"/><Relationship Id="rId5" Type="http://schemas.openxmlformats.org/officeDocument/2006/relationships/hyperlink" Target="https://techcrunch.com/2024/12/11/how-apple-intelligence-is-changing-the-way-you-use-siri-on-your-iphone/" TargetMode="External"/><Relationship Id="rId4" Type="http://schemas.openxmlformats.org/officeDocument/2006/relationships/hyperlink" Target="https://9to5mac.com/2025/02/26/this-is-every-apple-intelligence-feature-thats-available-no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14474-BC20-BA0D-2F2D-3E0371F9E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51F24-3E20-9A8E-E26A-6E294157952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1A133B-4316-DDDB-8581-3B648BA169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417E13-64BD-ADA9-1E30-F91E9AB2F650}"/>
              </a:ext>
            </a:extLst>
          </p:cNvPr>
          <p:cNvSpPr>
            <a:spLocks noGrp="1"/>
          </p:cNvSpPr>
          <p:nvPr>
            <p:ph type="sldNum" sz="quarter" idx="5"/>
          </p:nvPr>
        </p:nvSpPr>
        <p:spPr/>
        <p:txBody>
          <a:bodyPr/>
          <a:lstStyle/>
          <a:p>
            <a:fld id="{EA65784A-CFF9-472A-8623-6483CD2AF75F}" type="slidenum">
              <a:rPr lang="en-US" smtClean="0"/>
              <a:t>2</a:t>
            </a:fld>
            <a:endParaRPr lang="en-US"/>
          </a:p>
        </p:txBody>
      </p:sp>
    </p:spTree>
    <p:extLst>
      <p:ext uri="{BB962C8B-B14F-4D97-AF65-F5344CB8AC3E}">
        <p14:creationId xmlns:p14="http://schemas.microsoft.com/office/powerpoint/2010/main" val="61022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A5EBA7-7B52-4B4F-8C95-29D211C8905F}" type="slidenum">
              <a:rPr lang="en-US" smtClean="0"/>
              <a:t>3</a:t>
            </a:fld>
            <a:endParaRPr lang="en-US"/>
          </a:p>
        </p:txBody>
      </p:sp>
    </p:spTree>
    <p:extLst>
      <p:ext uri="{BB962C8B-B14F-4D97-AF65-F5344CB8AC3E}">
        <p14:creationId xmlns:p14="http://schemas.microsoft.com/office/powerpoint/2010/main" val="278978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784A-CFF9-472A-8623-6483CD2AF75F}" type="slidenum">
              <a:rPr lang="en-US" smtClean="0"/>
              <a:t>5</a:t>
            </a:fld>
            <a:endParaRPr lang="en-US"/>
          </a:p>
        </p:txBody>
      </p:sp>
    </p:spTree>
    <p:extLst>
      <p:ext uri="{BB962C8B-B14F-4D97-AF65-F5344CB8AC3E}">
        <p14:creationId xmlns:p14="http://schemas.microsoft.com/office/powerpoint/2010/main" val="301258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Apps like </a:t>
            </a:r>
            <a:r>
              <a:rPr lang="en-US" err="1"/>
              <a:t>OneSoil</a:t>
            </a:r>
            <a:r>
              <a:rPr lang="en-US"/>
              <a:t> and AGMRI use satellite imagery and AI-driven analytics to monitor crop health, detect issues like nutrient deficiencies or pest infestations, and provide actionable insights</a:t>
            </a:r>
            <a:r>
              <a:rPr lang="en-US">
                <a:hlinkClick r:id="rId3"/>
              </a:rPr>
              <a:t>[1]</a:t>
            </a:r>
            <a:r>
              <a:rPr lang="en-US">
                <a:hlinkClick r:id="rId4"/>
              </a:rPr>
              <a:t>[2]</a:t>
            </a:r>
            <a:r>
              <a:rPr lang="en-US"/>
              <a:t>.</a:t>
            </a:r>
          </a:p>
          <a:p>
            <a:endParaRPr lang="en-US">
              <a:ea typeface="Calibri"/>
              <a:cs typeface="Calibri"/>
            </a:endParaRPr>
          </a:p>
          <a:p>
            <a:r>
              <a:rPr lang="en-US"/>
              <a:t>Accurate weather apps help farmers plan their activities by providing real-time weather updates and forecasts, which are crucial for planting, irrigation, and harvesting.</a:t>
            </a:r>
            <a:endParaRPr lang="en-US">
              <a:ea typeface="Calibri"/>
              <a:cs typeface="Calibri"/>
            </a:endParaRPr>
          </a:p>
          <a:p>
            <a:endParaRPr lang="en-US">
              <a:ea typeface="Calibri"/>
              <a:cs typeface="Calibri"/>
            </a:endParaRPr>
          </a:p>
          <a:p>
            <a:r>
              <a:rPr lang="en-US"/>
              <a:t>Apps like </a:t>
            </a:r>
            <a:r>
              <a:rPr lang="en-US" err="1"/>
              <a:t>AgriApp</a:t>
            </a:r>
            <a:r>
              <a:rPr lang="en-US"/>
              <a:t> offer soil testing services that analyze soil health and provide recommendations for fertilization and crop management</a:t>
            </a:r>
            <a:r>
              <a:rPr lang="en-US">
                <a:hlinkClick r:id="rId3"/>
              </a:rPr>
              <a:t>[1]</a:t>
            </a:r>
            <a:r>
              <a:rPr lang="en-US"/>
              <a:t>.</a:t>
            </a:r>
            <a:endParaRPr lang="en-US">
              <a:ea typeface="Calibri"/>
              <a:cs typeface="Calibri"/>
            </a:endParaRPr>
          </a:p>
          <a:p>
            <a:endParaRPr lang="en-US">
              <a:ea typeface="Calibri"/>
              <a:cs typeface="Calibri"/>
            </a:endParaRPr>
          </a:p>
          <a:p>
            <a:r>
              <a:rPr lang="en-US"/>
              <a:t>Comprehensive farm management apps like My Crop Manager and </a:t>
            </a:r>
            <a:r>
              <a:rPr lang="en-US" err="1"/>
              <a:t>fieldmargin</a:t>
            </a:r>
            <a:r>
              <a:rPr lang="en-US"/>
              <a:t> help farmers keep track of their operations, manage resources, and maintain records of activities and expenses</a:t>
            </a:r>
            <a:r>
              <a:rPr lang="en-US">
                <a:hlinkClick r:id="rId3"/>
              </a:rPr>
              <a:t>[1]</a:t>
            </a:r>
            <a:r>
              <a:rPr lang="en-US"/>
              <a:t>.</a:t>
            </a:r>
            <a:endParaRPr lang="en-US">
              <a:ea typeface="Calibri"/>
              <a:cs typeface="Calibri"/>
            </a:endParaRPr>
          </a:p>
          <a:p>
            <a:endParaRPr lang="en-US">
              <a:ea typeface="Calibri"/>
              <a:cs typeface="Calibri"/>
            </a:endParaRPr>
          </a:p>
          <a:p>
            <a:r>
              <a:rPr lang="en-US"/>
              <a:t>: Apps such as </a:t>
            </a:r>
            <a:r>
              <a:rPr lang="en-US" err="1"/>
              <a:t>Plantix</a:t>
            </a:r>
            <a:r>
              <a:rPr lang="en-US"/>
              <a:t> allow farmers to diagnose pest and disease problems by uploading photos of affected crops. The app then provides treatment recommendations</a:t>
            </a:r>
            <a:r>
              <a:rPr lang="en-US">
                <a:hlinkClick r:id="rId3"/>
              </a:rPr>
              <a:t>[1]</a:t>
            </a:r>
            <a:r>
              <a:rPr lang="en-US"/>
              <a:t>.</a:t>
            </a:r>
            <a:endParaRPr lang="en-US">
              <a:ea typeface="Calibri"/>
              <a:cs typeface="Calibri"/>
            </a:endParaRPr>
          </a:p>
          <a:p>
            <a:endParaRPr lang="en-US">
              <a:ea typeface="Calibri"/>
              <a:cs typeface="Calibri"/>
            </a:endParaRPr>
          </a:p>
          <a:p>
            <a:r>
              <a:rPr lang="en-US"/>
              <a:t>Farmers can use apps to buy agricultural inputs like seeds and machinery, and to sell their produce online, reaching a wider market and getting better prices</a:t>
            </a:r>
            <a:r>
              <a:rPr lang="en-US">
                <a:hlinkClick r:id="rId5"/>
              </a:rPr>
              <a:t>[3]</a:t>
            </a:r>
            <a:r>
              <a:rPr lang="en-US"/>
              <a:t>.</a:t>
            </a:r>
            <a:endParaRPr lang="en-US">
              <a:ea typeface="Calibri"/>
              <a:cs typeface="Calibri"/>
            </a:endParaRPr>
          </a:p>
          <a:p>
            <a:endParaRPr lang="en-US">
              <a:ea typeface="Calibri"/>
              <a:cs typeface="Calibri"/>
            </a:endParaRPr>
          </a:p>
          <a:p>
            <a:r>
              <a:rPr lang="en-US"/>
              <a:t>Some apps help farmers optimize their irrigation schedules based on weather data and soil moisture levels, ensuring efficient water use.</a:t>
            </a:r>
            <a:endParaRPr lang="en-US">
              <a:ea typeface="Calibri"/>
              <a:cs typeface="Calibri"/>
            </a:endParaRPr>
          </a:p>
          <a:p>
            <a:endParaRPr lang="en-US">
              <a:ea typeface="Calibri"/>
              <a:cs typeface="Calibri"/>
            </a:endParaRPr>
          </a:p>
          <a:p>
            <a:r>
              <a:rPr lang="en-US"/>
              <a:t>These tools make farming more data-driven and efficient, helping farmers make informed decisions and improve their overall productivity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FF75A09-3C86-4118-9D3F-8955BDC935C7}" type="slidenum">
              <a:rPr lang="en-US" smtClean="0"/>
              <a:t>6</a:t>
            </a:fld>
            <a:endParaRPr lang="en-US"/>
          </a:p>
        </p:txBody>
      </p:sp>
    </p:spTree>
    <p:extLst>
      <p:ext uri="{BB962C8B-B14F-4D97-AF65-F5344CB8AC3E}">
        <p14:creationId xmlns:p14="http://schemas.microsoft.com/office/powerpoint/2010/main" val="239289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Apps such as Be My Eyes connect visually impaired farmers with sighted volunteers through live video calls, helping them with tasks like identifying objects, reading labels, and navigating their environment</a:t>
            </a:r>
            <a:r>
              <a:rPr lang="en-US">
                <a:hlinkClick r:id="rId3"/>
              </a:rPr>
              <a:t>[1]</a:t>
            </a:r>
            <a:r>
              <a:rPr lang="en-US"/>
              <a:t>.</a:t>
            </a:r>
          </a:p>
          <a:p>
            <a:endParaRPr lang="en-US">
              <a:ea typeface="Calibri"/>
              <a:cs typeface="Calibri"/>
            </a:endParaRPr>
          </a:p>
          <a:p>
            <a:r>
              <a:rPr lang="en-US"/>
              <a:t>Smart farming apps allow farmers to monitor and control equipment remotely. For example, they can manage irrigation systems, monitor crop health, and receive alerts about potential issues, reducing the need for physical presence in the field</a:t>
            </a:r>
            <a:r>
              <a:rPr lang="en-US">
                <a:hlinkClick r:id="rId4"/>
              </a:rPr>
              <a:t>[2]</a:t>
            </a:r>
            <a:r>
              <a:rPr lang="en-US"/>
              <a:t>.</a:t>
            </a:r>
            <a:endParaRPr lang="en-US">
              <a:ea typeface="Calibri"/>
              <a:cs typeface="Calibri"/>
            </a:endParaRPr>
          </a:p>
          <a:p>
            <a:endParaRPr lang="en-US">
              <a:ea typeface="Calibri"/>
              <a:cs typeface="Calibri"/>
            </a:endParaRPr>
          </a:p>
          <a:p>
            <a:r>
              <a:rPr lang="en-US"/>
              <a:t>Digital agriculture solutions provide accessible formats for information on crop management, weather forecasts, and market prices, ensuring that farmers with disabilities can access the same valuable data as their peers</a:t>
            </a:r>
            <a:r>
              <a:rPr lang="en-US">
                <a:hlinkClick r:id="rId4"/>
              </a:rPr>
              <a:t>[2]</a:t>
            </a:r>
            <a:r>
              <a:rPr lang="en-US"/>
              <a:t>.</a:t>
            </a:r>
            <a:endParaRPr lang="en-US">
              <a:ea typeface="Calibri"/>
              <a:cs typeface="Calibri"/>
            </a:endParaRPr>
          </a:p>
          <a:p>
            <a:endParaRPr lang="en-US">
              <a:ea typeface="Calibri"/>
              <a:cs typeface="Calibri"/>
            </a:endParaRPr>
          </a:p>
          <a:p>
            <a:r>
              <a:rPr lang="en-US"/>
              <a:t>Online platforms and apps offer training modules and support for farmers with disabilities, helping them learn new techniques and stay updated with best practices in agriculture</a:t>
            </a:r>
            <a:r>
              <a:rPr lang="en-US">
                <a:hlinkClick r:id="rId4"/>
              </a:rPr>
              <a:t>[2]</a:t>
            </a:r>
            <a:r>
              <a:rPr lang="en-US"/>
              <a:t>.</a:t>
            </a:r>
            <a:endParaRPr lang="en-US">
              <a:ea typeface="Calibri"/>
              <a:cs typeface="Calibri"/>
            </a:endParaRPr>
          </a:p>
          <a:p>
            <a:endParaRPr lang="en-US"/>
          </a:p>
          <a:p>
            <a:r>
              <a:rPr lang="en-US"/>
              <a:t>Apps that facilitate buying and selling agricultural products online can help farmers with disabilities reach a wider market, ensuring they get fair prices for their produce without needing to travel</a:t>
            </a:r>
            <a:r>
              <a:rPr lang="en-US">
                <a:hlinkClick r:id="rId4"/>
              </a:rPr>
              <a:t>[2]</a:t>
            </a:r>
            <a:r>
              <a:rPr lang="en-US"/>
              <a:t>.</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FF75A09-3C86-4118-9D3F-8955BDC935C7}" type="slidenum">
              <a:rPr lang="en-US" smtClean="0"/>
              <a:t>10</a:t>
            </a:fld>
            <a:endParaRPr lang="en-US"/>
          </a:p>
        </p:txBody>
      </p:sp>
    </p:spTree>
    <p:extLst>
      <p:ext uri="{BB962C8B-B14F-4D97-AF65-F5344CB8AC3E}">
        <p14:creationId xmlns:p14="http://schemas.microsoft.com/office/powerpoint/2010/main" val="13229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14:25</a:t>
            </a:r>
          </a:p>
        </p:txBody>
      </p:sp>
      <p:sp>
        <p:nvSpPr>
          <p:cNvPr id="4" name="Slide Number Placeholder 3"/>
          <p:cNvSpPr>
            <a:spLocks noGrp="1"/>
          </p:cNvSpPr>
          <p:nvPr>
            <p:ph type="sldNum" sz="quarter" idx="5"/>
          </p:nvPr>
        </p:nvSpPr>
        <p:spPr/>
        <p:txBody>
          <a:bodyPr/>
          <a:lstStyle/>
          <a:p>
            <a:fld id="{DFF75A09-3C86-4118-9D3F-8955BDC935C7}" type="slidenum">
              <a:rPr lang="en-US" smtClean="0"/>
              <a:t>12</a:t>
            </a:fld>
            <a:endParaRPr lang="en-US"/>
          </a:p>
        </p:txBody>
      </p:sp>
    </p:spTree>
    <p:extLst>
      <p:ext uri="{BB962C8B-B14F-4D97-AF65-F5344CB8AC3E}">
        <p14:creationId xmlns:p14="http://schemas.microsoft.com/office/powerpoint/2010/main" val="109585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MS To Do:  Easily used across platforms.  Integrates with Outlook and grabs flagged emails as tasks.  Simple.  Included with Microsoft account.</a:t>
            </a:r>
          </a:p>
          <a:p>
            <a:r>
              <a:rPr lang="en-US" err="1">
                <a:ea typeface="Calibri"/>
                <a:cs typeface="Calibri"/>
              </a:rPr>
              <a:t>Todoist</a:t>
            </a:r>
            <a:r>
              <a:rPr lang="en-US">
                <a:ea typeface="Calibri"/>
                <a:cs typeface="Calibri"/>
              </a:rPr>
              <a:t>:  Can be used across multiple platforms.  Simple lists and reminders.  Color coding available.  Pricing up to $72/year for Pro version.</a:t>
            </a:r>
          </a:p>
          <a:p>
            <a:r>
              <a:rPr lang="en-US">
                <a:ea typeface="Calibri"/>
                <a:cs typeface="Calibri"/>
              </a:rPr>
              <a:t>Due:  Quick and easy reminder setting.  Can be used across platforms.  Repeatedly and persistently send notifications until task is completed.</a:t>
            </a:r>
          </a:p>
        </p:txBody>
      </p:sp>
      <p:sp>
        <p:nvSpPr>
          <p:cNvPr id="4" name="Slide Number Placeholder 3"/>
          <p:cNvSpPr>
            <a:spLocks noGrp="1"/>
          </p:cNvSpPr>
          <p:nvPr>
            <p:ph type="sldNum" sz="quarter" idx="5"/>
          </p:nvPr>
        </p:nvSpPr>
        <p:spPr/>
        <p:txBody>
          <a:bodyPr/>
          <a:lstStyle/>
          <a:p>
            <a:fld id="{DFF75A09-3C86-4118-9D3F-8955BDC935C7}" type="slidenum">
              <a:rPr lang="en-US" smtClean="0"/>
              <a:t>14</a:t>
            </a:fld>
            <a:endParaRPr lang="en-US"/>
          </a:p>
        </p:txBody>
      </p:sp>
    </p:spTree>
    <p:extLst>
      <p:ext uri="{BB962C8B-B14F-4D97-AF65-F5344CB8AC3E}">
        <p14:creationId xmlns:p14="http://schemas.microsoft.com/office/powerpoint/2010/main" val="21976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apps, or artificial intelligence applications, are software programs that use AI technologies to perform tasks that typically require human intelligence. These tasks can include learning, reasoning, problem-solving, understanding natural language, and recognizing patterns. Here are a few common types of AI apps:</a:t>
            </a:r>
          </a:p>
          <a:p>
            <a:pPr marL="285750" indent="-285750">
              <a:buFont typeface="Arial"/>
              <a:buChar char="•"/>
            </a:pPr>
            <a:r>
              <a:rPr lang="en-US" b="1"/>
              <a:t>Virtual Assistants</a:t>
            </a:r>
            <a:r>
              <a:rPr lang="en-US"/>
              <a:t>: Apps like Siri, Google Assistant, and Alexa that help users with tasks like setting reminders, answering questions, and controlling smart home devices.</a:t>
            </a:r>
            <a:endParaRPr lang="en-US">
              <a:ea typeface="Calibri"/>
              <a:cs typeface="Calibri"/>
            </a:endParaRPr>
          </a:p>
          <a:p>
            <a:pPr marL="285750" indent="-285750">
              <a:buFont typeface="Arial"/>
              <a:buChar char="•"/>
            </a:pPr>
            <a:r>
              <a:rPr lang="en-US" b="1"/>
              <a:t>Chatbots</a:t>
            </a:r>
            <a:r>
              <a:rPr lang="en-US"/>
              <a:t>: Used in customer service to provide instant responses to common queries and support issues.</a:t>
            </a:r>
            <a:endParaRPr lang="en-US">
              <a:ea typeface="Calibri"/>
              <a:cs typeface="Calibri"/>
            </a:endParaRPr>
          </a:p>
          <a:p>
            <a:pPr marL="285750" indent="-285750">
              <a:buFont typeface="Arial"/>
              <a:buChar char="•"/>
            </a:pPr>
            <a:endParaRPr lang="en-US">
              <a:ea typeface="Calibri"/>
              <a:cs typeface="Calibri"/>
            </a:endParaRPr>
          </a:p>
          <a:p>
            <a:pPr>
              <a:buFont typeface="Arial"/>
              <a:buChar char="•"/>
            </a:pPr>
            <a:r>
              <a:rPr lang="en-US"/>
              <a:t>Siri and Apple AI can offer several benefits to farmers by providing useful tools and insights to enhance their farming practices. Here are some ways they can help:</a:t>
            </a:r>
          </a:p>
          <a:p>
            <a:pPr>
              <a:buFont typeface="Arial"/>
              <a:buChar char="•"/>
            </a:pPr>
            <a:r>
              <a:rPr lang="en-US" b="1"/>
              <a:t>Voice-Activated Assistance</a:t>
            </a:r>
            <a:r>
              <a:rPr lang="en-US"/>
              <a:t>: Farmers can use Siri to set reminders for tasks such as watering schedules, equipment maintenance, and crop monitoring. Siri can also provide weather updates, which are crucial for planning daily activities.</a:t>
            </a:r>
          </a:p>
          <a:p>
            <a:pPr>
              <a:buFont typeface="Arial"/>
              <a:buChar char="•"/>
            </a:pPr>
            <a:r>
              <a:rPr lang="en-US" b="1"/>
              <a:t>Data Management</a:t>
            </a:r>
            <a:r>
              <a:rPr lang="en-US"/>
              <a:t>: Apple AI can help farmers organize and analyze data related to crop yields, soil health, and pest management. This can be done through apps that integrate with Apple's ecosystem, allowing farmers to make data-driven decisions.</a:t>
            </a:r>
          </a:p>
          <a:p>
            <a:pPr>
              <a:buFont typeface="Arial"/>
              <a:buChar char="•"/>
            </a:pPr>
            <a:r>
              <a:rPr lang="en-US" b="1"/>
              <a:t>Remote Monitoring</a:t>
            </a:r>
            <a:r>
              <a:rPr lang="en-US"/>
              <a:t>: With the help of AI-powered apps, farmers can monitor their fields remotely using their iPhones or iPads. These apps can provide real-time data on crop health, soil moisture levels, and other important metrics.</a:t>
            </a:r>
          </a:p>
          <a:p>
            <a:pPr>
              <a:buFont typeface="Arial"/>
              <a:buChar char="•"/>
            </a:pPr>
            <a:r>
              <a:rPr lang="en-US" b="1"/>
              <a:t>Image Recognition</a:t>
            </a:r>
            <a:r>
              <a:rPr lang="en-US"/>
              <a:t>: Apple AI's image recognition capabilities can help farmers identify pests, diseases, and nutrient deficiencies in crops by analyzing photos taken with their devices</a:t>
            </a:r>
            <a:r>
              <a:rPr lang="en-US">
                <a:hlinkClick r:id="rId3"/>
              </a:rPr>
              <a:t>[1]</a:t>
            </a:r>
            <a:r>
              <a:rPr lang="en-US"/>
              <a:t>.</a:t>
            </a:r>
          </a:p>
          <a:p>
            <a:pPr>
              <a:buFont typeface="Arial"/>
              <a:buChar char="•"/>
            </a:pPr>
            <a:r>
              <a:rPr lang="en-US" b="1"/>
              <a:t>Task Automation</a:t>
            </a:r>
            <a:r>
              <a:rPr lang="en-US"/>
              <a:t>: Siri Shortcuts can automate routine tasks, such as sending notifications when it's time to check irrigation systems or reorder supplies.</a:t>
            </a:r>
          </a:p>
          <a:p>
            <a:pPr>
              <a:buFont typeface="Arial"/>
              <a:buChar char="•"/>
            </a:pPr>
            <a:r>
              <a:rPr lang="en-US" b="1"/>
              <a:t>Collaboration and Communication</a:t>
            </a:r>
            <a:r>
              <a:rPr lang="en-US"/>
              <a:t>: Farmers can use Siri to send messages, make calls, and set up meetings with suppliers, buyers, and team members, streamlining communication and collaboration.</a:t>
            </a:r>
          </a:p>
          <a:p>
            <a:pPr>
              <a:buFont typeface="Arial"/>
              <a:buChar char="•"/>
            </a:pPr>
            <a:r>
              <a:rPr lang="en-US"/>
              <a:t>By leveraging these tools, farmers can improve efficiency, reduce costs, and increase productivity. Are there any specific tasks or challenges you're facing on your farm that you'd like more information on? </a:t>
            </a:r>
            <a:r>
              <a:rPr lang="en-US">
                <a:hlinkClick r:id="rId3"/>
              </a:rPr>
              <a:t>[1]</a:t>
            </a:r>
            <a:r>
              <a:rPr lang="en-US"/>
              <a:t>: </a:t>
            </a:r>
            <a:r>
              <a:rPr lang="en-US">
                <a:hlinkClick r:id="rId3"/>
              </a:rPr>
              <a:t>Forbes</a:t>
            </a:r>
            <a:endParaRPr lang="en-US"/>
          </a:p>
          <a:p>
            <a:pPr>
              <a:buFont typeface="Arial"/>
              <a:buChar char="•"/>
            </a:pPr>
            <a:br>
              <a:rPr lang="en-US"/>
            </a:br>
            <a:r>
              <a:rPr lang="en-US" b="1"/>
              <a:t>References</a:t>
            </a:r>
            <a:endParaRPr lang="en-US"/>
          </a:p>
          <a:p>
            <a:pPr>
              <a:buFont typeface="Arial"/>
              <a:buChar char="•"/>
            </a:pPr>
            <a:r>
              <a:rPr lang="en-US"/>
              <a:t>[1] </a:t>
            </a:r>
            <a:r>
              <a:rPr lang="en-US">
                <a:hlinkClick r:id="rId3"/>
              </a:rPr>
              <a:t>10 Amazing Things You Can Do With Apple Intelligence On Your IPhone</a:t>
            </a:r>
            <a:endParaRPr lang="en-US"/>
          </a:p>
          <a:p>
            <a:pPr>
              <a:buFont typeface="Arial"/>
              <a:buChar char="•"/>
            </a:pPr>
            <a:r>
              <a:rPr lang="en-US"/>
              <a:t>[2] </a:t>
            </a:r>
            <a:r>
              <a:rPr lang="en-US">
                <a:hlinkClick r:id="rId4"/>
              </a:rPr>
              <a:t>This is every Apple Intelligence feature that’s available now</a:t>
            </a:r>
            <a:endParaRPr lang="en-US"/>
          </a:p>
          <a:p>
            <a:pPr>
              <a:buFont typeface="Arial"/>
              <a:buChar char="•"/>
            </a:pPr>
            <a:r>
              <a:rPr lang="en-US"/>
              <a:t>[3] </a:t>
            </a:r>
            <a:r>
              <a:rPr lang="en-US">
                <a:hlinkClick r:id="rId5"/>
              </a:rPr>
              <a:t>How Apple Intelligence will change how you use Siri on your iPhone ...</a:t>
            </a:r>
            <a:endParaRPr lang="en-US"/>
          </a:p>
          <a:p>
            <a:pPr marL="285750" indent="-285750">
              <a:buFont typeface="Arial"/>
              <a:buChar char="•"/>
            </a:pPr>
            <a:endParaRPr lang="en-US">
              <a:ea typeface="Calibri"/>
              <a:cs typeface="Calibri"/>
            </a:endParaRPr>
          </a:p>
          <a:p>
            <a:r>
              <a:rPr lang="en-US"/>
              <a:t>Chatbots can be incredibly beneficial for farmers by providing instant support, valuable insights, and streamlining various tasks. Here are some ways chatbots can help:</a:t>
            </a:r>
          </a:p>
          <a:p>
            <a:pPr marL="171450" indent="-171450">
              <a:buFont typeface="Arial"/>
              <a:buChar char="•"/>
            </a:pPr>
            <a:r>
              <a:rPr lang="en-US" b="1"/>
              <a:t>24/7 Support</a:t>
            </a:r>
            <a:r>
              <a:rPr lang="en-US"/>
              <a:t>: Chatbots can provide round-the-clock assistance, answering common questions about crop management, pest control, and weather updates</a:t>
            </a:r>
            <a:r>
              <a:rPr lang="en-US">
                <a:hlinkClick r:id="rId6"/>
              </a:rPr>
              <a:t>[1]</a:t>
            </a:r>
            <a:r>
              <a:rPr lang="en-US"/>
              <a:t>.</a:t>
            </a:r>
          </a:p>
          <a:p>
            <a:pPr marL="171450" indent="-171450">
              <a:buFont typeface="Arial"/>
              <a:buChar char="•"/>
            </a:pPr>
            <a:r>
              <a:rPr lang="en-US" b="1"/>
              <a:t>Personalized Advice</a:t>
            </a:r>
            <a:r>
              <a:rPr lang="en-US"/>
              <a:t>: By analyzing data such as soil health, weather patterns, and crop conditions, chatbots can offer tailored recommendations to farmers</a:t>
            </a:r>
            <a:r>
              <a:rPr lang="en-US">
                <a:hlinkClick r:id="rId7"/>
              </a:rPr>
              <a:t>[2]</a:t>
            </a:r>
            <a:r>
              <a:rPr lang="en-US"/>
              <a:t>.</a:t>
            </a:r>
          </a:p>
          <a:p>
            <a:pPr marL="171450" indent="-171450">
              <a:buFont typeface="Arial"/>
              <a:buChar char="•"/>
            </a:pPr>
            <a:r>
              <a:rPr lang="en-US" b="1"/>
              <a:t>Market Information</a:t>
            </a:r>
            <a:r>
              <a:rPr lang="en-US"/>
              <a:t>: Chatbots can provide real-time updates on market prices, helping farmers make informed decisions about when to sell their produce</a:t>
            </a:r>
            <a:r>
              <a:rPr lang="en-US">
                <a:hlinkClick r:id="rId7"/>
              </a:rPr>
              <a:t>[2]</a:t>
            </a:r>
            <a:r>
              <a:rPr lang="en-US"/>
              <a:t>.</a:t>
            </a:r>
          </a:p>
          <a:p>
            <a:pPr marL="171450" indent="-171450">
              <a:buFont typeface="Arial"/>
              <a:buChar char="•"/>
            </a:pPr>
            <a:r>
              <a:rPr lang="en-US" b="1"/>
              <a:t>Task Automation</a:t>
            </a:r>
            <a:r>
              <a:rPr lang="en-US"/>
              <a:t>: Chatbots can automate routine tasks like scheduling irrigation, sending reminders for equipment maintenance, and tracking inventory</a:t>
            </a:r>
            <a:r>
              <a:rPr lang="en-US">
                <a:hlinkClick r:id="rId6"/>
              </a:rPr>
              <a:t>[1]</a:t>
            </a:r>
            <a:r>
              <a:rPr lang="en-US"/>
              <a:t>.</a:t>
            </a:r>
          </a:p>
          <a:p>
            <a:pPr marL="171450" indent="-171450">
              <a:buFont typeface="Arial"/>
              <a:buChar char="•"/>
            </a:pPr>
            <a:r>
              <a:rPr lang="en-US" b="1"/>
              <a:t>Data Collection and Analysis</a:t>
            </a:r>
            <a:r>
              <a:rPr lang="en-US"/>
              <a:t>: Chatbots can gather and analyze data from various sources, helping farmers monitor crop health, predict yields, and optimize resource usage</a:t>
            </a:r>
            <a:r>
              <a:rPr lang="en-US">
                <a:hlinkClick r:id="rId7"/>
              </a:rPr>
              <a:t>[2]</a:t>
            </a:r>
            <a:r>
              <a:rPr lang="en-US"/>
              <a:t>.</a:t>
            </a:r>
            <a:endParaRPr lang="en-US">
              <a:ea typeface="Calibri"/>
              <a:cs typeface="Calibri"/>
            </a:endParaRPr>
          </a:p>
          <a:p>
            <a:pPr marL="171450" indent="-171450">
              <a:buFont typeface="Arial"/>
              <a:buChar char="•"/>
            </a:pPr>
            <a:r>
              <a:rPr lang="en-US" b="1"/>
              <a:t>Customer Engagement</a:t>
            </a:r>
            <a:r>
              <a:rPr lang="en-US"/>
              <a:t>: For farmers who sell directly to consumers, chatbots can handle customer inquiries, take orders, and provide information about products</a:t>
            </a:r>
            <a:r>
              <a:rPr lang="en-US">
                <a:hlinkClick r:id="rId6"/>
              </a:rPr>
              <a:t>[1]</a:t>
            </a:r>
            <a:r>
              <a:rPr lang="en-US"/>
              <a:t>.</a:t>
            </a:r>
            <a:endParaRPr lang="en-US">
              <a:ea typeface="Calibri"/>
              <a:cs typeface="Calibri"/>
            </a:endParaRPr>
          </a:p>
          <a:p>
            <a:r>
              <a:rPr lang="en-US"/>
              <a:t>By leveraging these capabilities, chatbots can help farmers improve efficiency, reduce costs, and increase productivity. Are there any specific tasks or challenges you're facing on your farm that you'd like more information on?</a:t>
            </a:r>
            <a:endParaRPr lang="en-US">
              <a:ea typeface="Calibri"/>
              <a:cs typeface="Calibri"/>
            </a:endParaRPr>
          </a:p>
          <a:p>
            <a:r>
              <a:rPr lang="en-US">
                <a:hlinkClick r:id="rId6"/>
              </a:rPr>
              <a:t>[1]</a:t>
            </a:r>
            <a:r>
              <a:rPr lang="en-US"/>
              <a:t>: </a:t>
            </a:r>
            <a:r>
              <a:rPr lang="en-US">
                <a:hlinkClick r:id="rId6"/>
              </a:rPr>
              <a:t>Chatfuel</a:t>
            </a:r>
            <a:r>
              <a:rPr lang="en-US"/>
              <a:t> </a:t>
            </a:r>
            <a:r>
              <a:rPr lang="en-US">
                <a:hlinkClick r:id="rId7"/>
              </a:rPr>
              <a:t>[2]</a:t>
            </a:r>
            <a:r>
              <a:rPr lang="en-US"/>
              <a:t>: </a:t>
            </a:r>
            <a:r>
              <a:rPr lang="en-US">
                <a:hlinkClick r:id="rId7"/>
              </a:rPr>
              <a:t>Copilot.Live</a:t>
            </a:r>
            <a:endParaRPr lang="en-US"/>
          </a:p>
          <a:p>
            <a:br>
              <a:rPr lang="en-US">
                <a:cs typeface="+mn-lt"/>
              </a:rPr>
            </a:br>
            <a:r>
              <a:rPr lang="en-US" b="1"/>
              <a:t>References</a:t>
            </a:r>
            <a:endParaRPr lang="en-US"/>
          </a:p>
          <a:p>
            <a:r>
              <a:rPr lang="en-US"/>
              <a:t>[1] </a:t>
            </a:r>
            <a:r>
              <a:rPr lang="en-US">
                <a:hlinkClick r:id="rId6"/>
              </a:rPr>
              <a:t>Why farmers and agriculture businesses should use chatbots</a:t>
            </a:r>
            <a:endParaRPr lang="en-US"/>
          </a:p>
          <a:p>
            <a:r>
              <a:rPr lang="en-US"/>
              <a:t>[2] </a:t>
            </a:r>
            <a:r>
              <a:rPr lang="en-US">
                <a:hlinkClick r:id="rId7"/>
              </a:rPr>
              <a:t>Chatbot For Farmers - Agriculture And Farmer Welfare</a:t>
            </a:r>
            <a:endParaRPr lang="en-US"/>
          </a:p>
          <a:p>
            <a:r>
              <a:rPr lang="en-US"/>
              <a:t>[3] </a:t>
            </a:r>
            <a:r>
              <a:rPr lang="en-US">
                <a:hlinkClick r:id="rId8"/>
              </a:rPr>
              <a:t>LoginEKO’s Advanced Agriculture Chatbot</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FF75A09-3C86-4118-9D3F-8955BDC935C7}" type="slidenum">
              <a:rPr lang="en-US" smtClean="0"/>
              <a:t>19</a:t>
            </a:fld>
            <a:endParaRPr lang="en-US"/>
          </a:p>
        </p:txBody>
      </p:sp>
    </p:spTree>
    <p:extLst>
      <p:ext uri="{BB962C8B-B14F-4D97-AF65-F5344CB8AC3E}">
        <p14:creationId xmlns:p14="http://schemas.microsoft.com/office/powerpoint/2010/main" val="199177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3:16</a:t>
            </a:r>
          </a:p>
        </p:txBody>
      </p:sp>
      <p:sp>
        <p:nvSpPr>
          <p:cNvPr id="4" name="Slide Number Placeholder 3"/>
          <p:cNvSpPr>
            <a:spLocks noGrp="1"/>
          </p:cNvSpPr>
          <p:nvPr>
            <p:ph type="sldNum" sz="quarter" idx="5"/>
          </p:nvPr>
        </p:nvSpPr>
        <p:spPr/>
        <p:txBody>
          <a:bodyPr/>
          <a:lstStyle/>
          <a:p>
            <a:fld id="{DFF75A09-3C86-4118-9D3F-8955BDC935C7}" type="slidenum">
              <a:rPr lang="en-US" smtClean="0"/>
              <a:t>20</a:t>
            </a:fld>
            <a:endParaRPr lang="en-US"/>
          </a:p>
        </p:txBody>
      </p:sp>
    </p:spTree>
    <p:extLst>
      <p:ext uri="{BB962C8B-B14F-4D97-AF65-F5344CB8AC3E}">
        <p14:creationId xmlns:p14="http://schemas.microsoft.com/office/powerpoint/2010/main" val="280444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60635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93843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020474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18217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587582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26482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341757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530143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880134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02729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466333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79820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21789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179877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161422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209051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84782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4612127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asEcdNVmFcY?feature=oembed" TargetMode="Externa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qR3VxrOCCdY" TargetMode="Externa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diagramLayout" Target="../diagrams/layout5.xml"/><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Data" Target="../diagrams/data5.xml"/><Relationship Id="rId11" Type="http://schemas.openxmlformats.org/officeDocument/2006/relationships/image" Target="../media/image44.png"/><Relationship Id="rId5" Type="http://schemas.openxmlformats.org/officeDocument/2006/relationships/image" Target="../media/image43.jpeg"/><Relationship Id="rId10" Type="http://schemas.microsoft.com/office/2007/relationships/diagramDrawing" Target="../diagrams/drawing5.xml"/><Relationship Id="rId4" Type="http://schemas.openxmlformats.org/officeDocument/2006/relationships/image" Target="../media/image42.png"/><Relationship Id="rId9"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3" Type="http://schemas.openxmlformats.org/officeDocument/2006/relationships/diagramLayout" Target="../diagrams/layout7.xml"/><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diagramData" Target="../diagrams/data7.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image" Target="../media/image61.png"/><Relationship Id="rId5" Type="http://schemas.openxmlformats.org/officeDocument/2006/relationships/diagramColors" Target="../diagrams/colors7.xml"/><Relationship Id="rId15" Type="http://schemas.openxmlformats.org/officeDocument/2006/relationships/image" Target="../media/image65.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diagramQuickStyle" Target="../diagrams/quickStyle7.xml"/><Relationship Id="rId9" Type="http://schemas.openxmlformats.org/officeDocument/2006/relationships/image" Target="../media/image59.png"/><Relationship Id="rId14" Type="http://schemas.openxmlformats.org/officeDocument/2006/relationships/image" Target="../media/image64.svg"/><Relationship Id="rId22"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diagramLayout" Target="../diagrams/layout8.xml"/><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diagramData" Target="../diagrams/data8.xml"/><Relationship Id="rId16" Type="http://schemas.openxmlformats.org/officeDocument/2006/relationships/image" Target="../media/image82.svg"/><Relationship Id="rId20" Type="http://schemas.openxmlformats.org/officeDocument/2006/relationships/image" Target="../media/image86.svg"/><Relationship Id="rId1" Type="http://schemas.openxmlformats.org/officeDocument/2006/relationships/slideLayout" Target="../slideLayouts/slideLayout6.xml"/><Relationship Id="rId6" Type="http://schemas.microsoft.com/office/2007/relationships/diagramDrawing" Target="../diagrams/drawing8.xml"/><Relationship Id="rId11" Type="http://schemas.openxmlformats.org/officeDocument/2006/relationships/image" Target="../media/image77.png"/><Relationship Id="rId24" Type="http://schemas.openxmlformats.org/officeDocument/2006/relationships/image" Target="../media/image90.svg"/><Relationship Id="rId5" Type="http://schemas.openxmlformats.org/officeDocument/2006/relationships/diagramColors" Target="../diagrams/colors8.xml"/><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svg"/><Relationship Id="rId19" Type="http://schemas.openxmlformats.org/officeDocument/2006/relationships/image" Target="../media/image85.png"/><Relationship Id="rId4" Type="http://schemas.openxmlformats.org/officeDocument/2006/relationships/diagramQuickStyle" Target="../diagrams/quickStyle8.xml"/><Relationship Id="rId9" Type="http://schemas.openxmlformats.org/officeDocument/2006/relationships/image" Target="../media/image75.png"/><Relationship Id="rId14" Type="http://schemas.openxmlformats.org/officeDocument/2006/relationships/image" Target="../media/image80.svg"/><Relationship Id="rId22" Type="http://schemas.openxmlformats.org/officeDocument/2006/relationships/image" Target="../media/image88.svg"/></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9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95.png"/><Relationship Id="rId5" Type="http://schemas.openxmlformats.org/officeDocument/2006/relationships/diagramQuickStyle" Target="../diagrams/quickStyle9.xml"/><Relationship Id="rId10" Type="http://schemas.openxmlformats.org/officeDocument/2006/relationships/image" Target="../media/image94.png"/><Relationship Id="rId4" Type="http://schemas.openxmlformats.org/officeDocument/2006/relationships/diagramLayout" Target="../diagrams/layout9.xml"/><Relationship Id="rId9" Type="http://schemas.openxmlformats.org/officeDocument/2006/relationships/image" Target="../media/image9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shelby.Bawcum@star-center.org" TargetMode="External"/><Relationship Id="rId5" Type="http://schemas.openxmlformats.org/officeDocument/2006/relationships/hyperlink" Target="mailto:jennifer.cunningham@star-center.or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3Y8lFho7GBw?feature=oembed" TargetMode="External"/><Relationship Id="rId4" Type="http://schemas.openxmlformats.org/officeDocument/2006/relationships/image" Target="../media/image98.jpeg"/></Relationships>
</file>

<file path=ppt/slides/_rels/slide2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jasonbarber5643" TargetMode="External"/><Relationship Id="rId3" Type="http://schemas.openxmlformats.org/officeDocument/2006/relationships/hyperlink" Target="https://onesoil.ai/en/" TargetMode="External"/><Relationship Id="rId7" Type="http://schemas.openxmlformats.org/officeDocument/2006/relationships/hyperlink" Target="https://krishijagran.com/agripedia/top-10-agricultural-mobile-apps-for-farmers-in-2021/" TargetMode="External"/><Relationship Id="rId2" Type="http://schemas.openxmlformats.org/officeDocument/2006/relationships/hyperlink" Target="http://star-center.org/" TargetMode="External"/><Relationship Id="rId1" Type="http://schemas.openxmlformats.org/officeDocument/2006/relationships/slideLayout" Target="../slideLayouts/slideLayout2.xml"/><Relationship Id="rId6" Type="http://schemas.openxmlformats.org/officeDocument/2006/relationships/hyperlink" Target="https://www.croplife.com/editorial/best-agriculture-apps/" TargetMode="External"/><Relationship Id="rId11" Type="http://schemas.openxmlformats.org/officeDocument/2006/relationships/hyperlink" Target="https://nidb.landgrantimpacts.org/impacts/show/7930" TargetMode="External"/><Relationship Id="rId5" Type="http://schemas.openxmlformats.org/officeDocument/2006/relationships/hyperlink" Target="https://freeappsforme.com/agricultural-apps/" TargetMode="External"/><Relationship Id="rId10" Type="http://schemas.openxmlformats.org/officeDocument/2006/relationships/hyperlink" Target="https://www.trend-able.com/25-life-changing-apps-for-people-with-disabilities/" TargetMode="External"/><Relationship Id="rId4" Type="http://schemas.openxmlformats.org/officeDocument/2006/relationships/hyperlink" Target="https://www.agriwebb.com/" TargetMode="External"/><Relationship Id="rId9" Type="http://schemas.openxmlformats.org/officeDocument/2006/relationships/hyperlink" Target="https://www.youtube.com/@theblindli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84E03DA-B800-46E1-AF36-59DF74A4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D7A9900B-CB87-464C-884A-B15D70B6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2BDB4DB-A454-20CD-60AE-DA3E5691482A}"/>
              </a:ext>
            </a:extLst>
          </p:cNvPr>
          <p:cNvSpPr>
            <a:spLocks noGrp="1"/>
          </p:cNvSpPr>
          <p:nvPr>
            <p:ph type="ctrTitle"/>
          </p:nvPr>
        </p:nvSpPr>
        <p:spPr>
          <a:xfrm>
            <a:off x="792482" y="821265"/>
            <a:ext cx="6979918" cy="5222117"/>
          </a:xfrm>
        </p:spPr>
        <p:txBody>
          <a:bodyPr anchor="ctr">
            <a:normAutofit/>
          </a:bodyPr>
          <a:lstStyle/>
          <a:p>
            <a:r>
              <a:rPr lang="en-US"/>
              <a:t>Empowering the Fields</a:t>
            </a:r>
          </a:p>
        </p:txBody>
      </p:sp>
      <p:sp>
        <p:nvSpPr>
          <p:cNvPr id="3" name="Content Placeholder 2">
            <a:extLst>
              <a:ext uri="{FF2B5EF4-FFF2-40B4-BE49-F238E27FC236}">
                <a16:creationId xmlns:a16="http://schemas.microsoft.com/office/drawing/2014/main" id="{A9DE1293-7D33-0A58-A9B6-46C0417B4C0E}"/>
              </a:ext>
            </a:extLst>
          </p:cNvPr>
          <p:cNvSpPr>
            <a:spLocks noGrp="1"/>
          </p:cNvSpPr>
          <p:nvPr>
            <p:ph type="subTitle" idx="1"/>
          </p:nvPr>
        </p:nvSpPr>
        <p:spPr>
          <a:xfrm>
            <a:off x="8392885" y="821265"/>
            <a:ext cx="2950028" cy="5222117"/>
          </a:xfrm>
        </p:spPr>
        <p:txBody>
          <a:bodyPr anchor="ctr">
            <a:normAutofit/>
          </a:bodyPr>
          <a:lstStyle/>
          <a:p>
            <a:pPr algn="l"/>
            <a:r>
              <a:rPr lang="en-US"/>
              <a:t>Smart Phone Accessibility for Farmers</a:t>
            </a:r>
          </a:p>
        </p:txBody>
      </p:sp>
      <p:cxnSp>
        <p:nvCxnSpPr>
          <p:cNvPr id="7" name="Straight Connector 6">
            <a:extLst>
              <a:ext uri="{FF2B5EF4-FFF2-40B4-BE49-F238E27FC236}">
                <a16:creationId xmlns:a16="http://schemas.microsoft.com/office/drawing/2014/main" id="{2095369B-D528-438E-80C9-A093047670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45C6D2C-0EBD-B8EA-48B2-04FFC4B55476}"/>
              </a:ext>
            </a:extLst>
          </p:cNvPr>
          <p:cNvSpPr>
            <a:spLocks noGrp="1"/>
          </p:cNvSpPr>
          <p:nvPr>
            <p:ph type="sldNum" sz="quarter" idx="12"/>
          </p:nvPr>
        </p:nvSpPr>
        <p:spPr/>
        <p:txBody>
          <a:bodyPr/>
          <a:lstStyle/>
          <a:p>
            <a:fld id="{D57F1E4F-1CFF-5643-939E-217C01CDF565}" type="slidenum">
              <a:rPr lang="en-US" dirty="0"/>
              <a:pPr/>
              <a:t>1</a:t>
            </a:fld>
            <a:endParaRPr lang="en-US"/>
          </a:p>
        </p:txBody>
      </p:sp>
    </p:spTree>
    <p:extLst>
      <p:ext uri="{BB962C8B-B14F-4D97-AF65-F5344CB8AC3E}">
        <p14:creationId xmlns:p14="http://schemas.microsoft.com/office/powerpoint/2010/main" val="414665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B21C-5B79-6EAE-0822-A7B7C12ECEFD}"/>
              </a:ext>
            </a:extLst>
          </p:cNvPr>
          <p:cNvSpPr>
            <a:spLocks noGrp="1"/>
          </p:cNvSpPr>
          <p:nvPr>
            <p:ph type="title"/>
          </p:nvPr>
        </p:nvSpPr>
        <p:spPr>
          <a:xfrm>
            <a:off x="1484311" y="512618"/>
            <a:ext cx="10018713" cy="1198418"/>
          </a:xfrm>
        </p:spPr>
        <p:txBody>
          <a:bodyPr/>
          <a:lstStyle/>
          <a:p>
            <a:r>
              <a:rPr lang="en-US"/>
              <a:t>But What about for Farmers with Disabilities?</a:t>
            </a:r>
          </a:p>
        </p:txBody>
      </p:sp>
      <p:sp>
        <p:nvSpPr>
          <p:cNvPr id="3" name="Content Placeholder 2">
            <a:extLst>
              <a:ext uri="{FF2B5EF4-FFF2-40B4-BE49-F238E27FC236}">
                <a16:creationId xmlns:a16="http://schemas.microsoft.com/office/drawing/2014/main" id="{E256F88C-DA89-FF3C-1814-715AB646F657}"/>
              </a:ext>
            </a:extLst>
          </p:cNvPr>
          <p:cNvSpPr>
            <a:spLocks noGrp="1"/>
          </p:cNvSpPr>
          <p:nvPr>
            <p:ph idx="1"/>
          </p:nvPr>
        </p:nvSpPr>
        <p:spPr>
          <a:xfrm>
            <a:off x="1524415" y="1568358"/>
            <a:ext cx="9978608" cy="1348024"/>
          </a:xfrm>
        </p:spPr>
        <p:txBody>
          <a:bodyPr>
            <a:normAutofit/>
          </a:bodyPr>
          <a:lstStyle/>
          <a:p>
            <a:pPr marL="0" indent="0">
              <a:buNone/>
            </a:pPr>
            <a:r>
              <a:rPr lang="en-US" sz="1800">
                <a:latin typeface="Corbel"/>
                <a:ea typeface="Calibri"/>
                <a:cs typeface="Segoe UI"/>
              </a:rPr>
              <a:t>Smartphones and applications can significantly enhance the lives of farmers with disabilities by providing tools that improve accessibility, efficiency, and independence.</a:t>
            </a:r>
          </a:p>
        </p:txBody>
      </p:sp>
      <p:graphicFrame>
        <p:nvGraphicFramePr>
          <p:cNvPr id="9" name="Diagram 8" descr="Graphic detailing that smartphones can assist with vision support, hearing assistance, alternative access, and medical monitoring.">
            <a:extLst>
              <a:ext uri="{FF2B5EF4-FFF2-40B4-BE49-F238E27FC236}">
                <a16:creationId xmlns:a16="http://schemas.microsoft.com/office/drawing/2014/main" id="{73946915-1E37-A51F-1B93-96104930B9B6}"/>
              </a:ext>
            </a:extLst>
          </p:cNvPr>
          <p:cNvGraphicFramePr/>
          <p:nvPr>
            <p:extLst>
              <p:ext uri="{D42A27DB-BD31-4B8C-83A1-F6EECF244321}">
                <p14:modId xmlns:p14="http://schemas.microsoft.com/office/powerpoint/2010/main" val="2014078012"/>
              </p:ext>
            </p:extLst>
          </p:nvPr>
        </p:nvGraphicFramePr>
        <p:xfrm>
          <a:off x="1519443" y="2627747"/>
          <a:ext cx="10667999" cy="4096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A9CF62D-49E8-F9F6-E619-FA762B305D8A}"/>
              </a:ext>
            </a:extLst>
          </p:cNvPr>
          <p:cNvSpPr>
            <a:spLocks noGrp="1"/>
          </p:cNvSpPr>
          <p:nvPr>
            <p:ph type="sldNum" sz="quarter" idx="12"/>
          </p:nvPr>
        </p:nvSpPr>
        <p:spPr/>
        <p:txBody>
          <a:bodyPr/>
          <a:lstStyle/>
          <a:p>
            <a:fld id="{D57F1E4F-1CFF-5643-939E-217C01CDF565}" type="slidenum">
              <a:rPr lang="en-US" dirty="0"/>
              <a:pPr/>
              <a:t>10</a:t>
            </a:fld>
            <a:endParaRPr lang="en-US"/>
          </a:p>
        </p:txBody>
      </p:sp>
    </p:spTree>
    <p:extLst>
      <p:ext uri="{BB962C8B-B14F-4D97-AF65-F5344CB8AC3E}">
        <p14:creationId xmlns:p14="http://schemas.microsoft.com/office/powerpoint/2010/main" val="2234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932407-6E82-4015-8F6A-4165FDB52046}"/>
              </a:ext>
            </a:extLst>
          </p:cNvPr>
          <p:cNvSpPr>
            <a:spLocks noGrp="1"/>
          </p:cNvSpPr>
          <p:nvPr>
            <p:ph type="title"/>
          </p:nvPr>
        </p:nvSpPr>
        <p:spPr>
          <a:xfrm>
            <a:off x="1484311" y="685799"/>
            <a:ext cx="10018713" cy="1185333"/>
          </a:xfrm>
        </p:spPr>
        <p:txBody>
          <a:bodyPr>
            <a:normAutofit/>
          </a:bodyPr>
          <a:lstStyle/>
          <a:p>
            <a:pPr>
              <a:lnSpc>
                <a:spcPct val="90000"/>
              </a:lnSpc>
            </a:pPr>
            <a:r>
              <a:rPr lang="en-US" sz="3700"/>
              <a:t>Smartphone Accessibility</a:t>
            </a:r>
          </a:p>
        </p:txBody>
      </p:sp>
      <p:graphicFrame>
        <p:nvGraphicFramePr>
          <p:cNvPr id="11" name="Content Placeholder 3" descr="Graphic describing smartphone accessibility features:&#10;Magnifier - Allows the device camera to be used like a magnifying glass​&#10;&#10;Zoom (iOS)/Screen Magnification (Android) - Provides magnification of the device screen​&#10;&#10;Spoken Content (iOS)/Select-to-Speak (Android)​ - Verbalizes specific text on the screen​&#10;&#10;VoiceOver (iOS)/TalkBack (Android)​ - Reads the entire screen with use of gestures​&#10;&#10;Live Captions (iOS)/Live Caption &amp; Live Transcribe (Android) ​- Turns spoken dialogue into written text​&#10;&#10;Voice Control (iOS)/Voice Access (Android)​ - &#10;Controls the device hands-free​">
            <a:extLst>
              <a:ext uri="{FF2B5EF4-FFF2-40B4-BE49-F238E27FC236}">
                <a16:creationId xmlns:a16="http://schemas.microsoft.com/office/drawing/2014/main" id="{1945A2BF-9A6F-B826-7CF3-10AA84418410}"/>
              </a:ext>
            </a:extLst>
          </p:cNvPr>
          <p:cNvGraphicFramePr>
            <a:graphicFrameLocks noGrp="1"/>
          </p:cNvGraphicFramePr>
          <p:nvPr>
            <p:ph idx="1"/>
            <p:extLst>
              <p:ext uri="{D42A27DB-BD31-4B8C-83A1-F6EECF244321}">
                <p14:modId xmlns:p14="http://schemas.microsoft.com/office/powerpoint/2010/main" val="3516524433"/>
              </p:ext>
            </p:extLst>
          </p:nvPr>
        </p:nvGraphicFramePr>
        <p:xfrm>
          <a:off x="1484311" y="1998133"/>
          <a:ext cx="6855356" cy="379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4A5936E-21FC-4BC5-8E7D-6D36E6A86A5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627570" y="2923934"/>
            <a:ext cx="3330674" cy="193991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Slide Number Placeholder 1">
            <a:extLst>
              <a:ext uri="{FF2B5EF4-FFF2-40B4-BE49-F238E27FC236}">
                <a16:creationId xmlns:a16="http://schemas.microsoft.com/office/drawing/2014/main" id="{6684E858-251F-45BA-A3E9-681144D89234}"/>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smtClean="0"/>
              <a:pPr>
                <a:spcAft>
                  <a:spcPts val="600"/>
                </a:spcAft>
              </a:pPr>
              <a:t>11</a:t>
            </a:fld>
            <a:endParaRPr lang="en-US"/>
          </a:p>
        </p:txBody>
      </p:sp>
    </p:spTree>
    <p:extLst>
      <p:ext uri="{BB962C8B-B14F-4D97-AF65-F5344CB8AC3E}">
        <p14:creationId xmlns:p14="http://schemas.microsoft.com/office/powerpoint/2010/main" val="383469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BAD8-73B1-DCBA-29F5-4B646213ECEB}"/>
              </a:ext>
            </a:extLst>
          </p:cNvPr>
          <p:cNvSpPr>
            <a:spLocks noGrp="1"/>
          </p:cNvSpPr>
          <p:nvPr>
            <p:ph type="title"/>
          </p:nvPr>
        </p:nvSpPr>
        <p:spPr>
          <a:xfrm>
            <a:off x="1584574" y="274721"/>
            <a:ext cx="10018713" cy="1752599"/>
          </a:xfrm>
        </p:spPr>
        <p:txBody>
          <a:bodyPr/>
          <a:lstStyle/>
          <a:p>
            <a:r>
              <a:rPr lang="en-US"/>
              <a:t>Be My Eyes:  Be My AI</a:t>
            </a:r>
          </a:p>
        </p:txBody>
      </p:sp>
      <p:pic>
        <p:nvPicPr>
          <p:cNvPr id="5" name="Picture 4" descr="Be My Eyes - Vision Blindness Mobile App - Doctorpedia">
            <a:extLst>
              <a:ext uri="{FF2B5EF4-FFF2-40B4-BE49-F238E27FC236}">
                <a16:creationId xmlns:a16="http://schemas.microsoft.com/office/drawing/2014/main" id="{BAF2EB42-3D63-B3E8-B4C7-40C1B7807BB6}"/>
              </a:ext>
            </a:extLst>
          </p:cNvPr>
          <p:cNvPicPr>
            <a:picLocks noChangeAspect="1"/>
          </p:cNvPicPr>
          <p:nvPr/>
        </p:nvPicPr>
        <p:blipFill>
          <a:blip r:embed="rId4"/>
          <a:stretch>
            <a:fillRect/>
          </a:stretch>
        </p:blipFill>
        <p:spPr>
          <a:xfrm>
            <a:off x="9272954" y="533400"/>
            <a:ext cx="1137139" cy="1184031"/>
          </a:xfrm>
          <a:prstGeom prst="rect">
            <a:avLst/>
          </a:prstGeom>
        </p:spPr>
      </p:pic>
      <p:pic>
        <p:nvPicPr>
          <p:cNvPr id="3" name="Online Media 2" descr="Video of a farmer using Be My Eyes application to complete farm tasks.  ">
            <a:hlinkClick r:id="" action="ppaction://media"/>
            <a:extLst>
              <a:ext uri="{FF2B5EF4-FFF2-40B4-BE49-F238E27FC236}">
                <a16:creationId xmlns:a16="http://schemas.microsoft.com/office/drawing/2014/main" id="{65DDB301-4C02-051F-FDE8-ED46524C8BD2}"/>
              </a:ext>
            </a:extLst>
          </p:cNvPr>
          <p:cNvPicPr>
            <a:picLocks noGrp="1" noRot="1" noChangeAspect="1"/>
          </p:cNvPicPr>
          <p:nvPr>
            <p:ph idx="1"/>
            <a:videoFile r:link="rId1"/>
          </p:nvPr>
        </p:nvPicPr>
        <p:blipFill>
          <a:blip r:embed="rId5"/>
          <a:stretch>
            <a:fillRect/>
          </a:stretch>
        </p:blipFill>
        <p:spPr>
          <a:xfrm>
            <a:off x="2480460" y="1886639"/>
            <a:ext cx="7365405" cy="4161621"/>
          </a:xfrm>
        </p:spPr>
      </p:pic>
      <p:sp>
        <p:nvSpPr>
          <p:cNvPr id="6" name="Slide Number Placeholder 5">
            <a:extLst>
              <a:ext uri="{FF2B5EF4-FFF2-40B4-BE49-F238E27FC236}">
                <a16:creationId xmlns:a16="http://schemas.microsoft.com/office/drawing/2014/main" id="{F34DD30A-8D08-9A91-6998-C9ABF13F0651}"/>
              </a:ext>
            </a:extLst>
          </p:cNvPr>
          <p:cNvSpPr>
            <a:spLocks noGrp="1"/>
          </p:cNvSpPr>
          <p:nvPr>
            <p:ph type="sldNum" sz="quarter" idx="12"/>
          </p:nvPr>
        </p:nvSpPr>
        <p:spPr/>
        <p:txBody>
          <a:bodyPr/>
          <a:lstStyle/>
          <a:p>
            <a:fld id="{D57F1E4F-1CFF-5643-939E-217C01CDF565}" type="slidenum">
              <a:rPr lang="en-US" dirty="0"/>
              <a:pPr/>
              <a:t>12</a:t>
            </a:fld>
            <a:endParaRPr lang="en-US"/>
          </a:p>
        </p:txBody>
      </p:sp>
    </p:spTree>
    <p:extLst>
      <p:ext uri="{BB962C8B-B14F-4D97-AF65-F5344CB8AC3E}">
        <p14:creationId xmlns:p14="http://schemas.microsoft.com/office/powerpoint/2010/main" val="239409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3BF9-F7D0-4064-A08F-6A0595FBFF13}"/>
              </a:ext>
            </a:extLst>
          </p:cNvPr>
          <p:cNvSpPr>
            <a:spLocks noGrp="1"/>
          </p:cNvSpPr>
          <p:nvPr>
            <p:ph type="title"/>
          </p:nvPr>
        </p:nvSpPr>
        <p:spPr>
          <a:xfrm>
            <a:off x="691974" y="463325"/>
            <a:ext cx="10018713" cy="661387"/>
          </a:xfrm>
        </p:spPr>
        <p:txBody>
          <a:bodyPr>
            <a:normAutofit/>
          </a:bodyPr>
          <a:lstStyle/>
          <a:p>
            <a:r>
              <a:rPr lang="en-US" sz="3200"/>
              <a:t>Seeing AI App</a:t>
            </a:r>
          </a:p>
        </p:txBody>
      </p:sp>
      <p:pic>
        <p:nvPicPr>
          <p:cNvPr id="4" name="Picture 2" descr="Seeing AI icon">
            <a:extLst>
              <a:ext uri="{FF2B5EF4-FFF2-40B4-BE49-F238E27FC236}">
                <a16:creationId xmlns:a16="http://schemas.microsoft.com/office/drawing/2014/main" id="{ED7729B0-E9BA-419C-96F6-D8A3DB9D27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1379" y="229472"/>
            <a:ext cx="1182423" cy="1135531"/>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descr="Video demonstration of Seeing AI">
            <a:hlinkClick r:id="" action="ppaction://media"/>
            <a:extLst>
              <a:ext uri="{FF2B5EF4-FFF2-40B4-BE49-F238E27FC236}">
                <a16:creationId xmlns:a16="http://schemas.microsoft.com/office/drawing/2014/main" id="{A825979B-E6F2-45DA-9E2E-88C96C9CB250}"/>
              </a:ext>
            </a:extLst>
          </p:cNvPr>
          <p:cNvPicPr>
            <a:picLocks noRot="1" noChangeAspect="1"/>
          </p:cNvPicPr>
          <p:nvPr>
            <a:videoFile r:link="rId1"/>
          </p:nvPr>
        </p:nvPicPr>
        <p:blipFill>
          <a:blip r:embed="rId4"/>
          <a:stretch>
            <a:fillRect/>
          </a:stretch>
        </p:blipFill>
        <p:spPr>
          <a:xfrm>
            <a:off x="2001852" y="1719746"/>
            <a:ext cx="8197243" cy="4529111"/>
          </a:xfrm>
          <a:prstGeom prst="rect">
            <a:avLst/>
          </a:prstGeom>
        </p:spPr>
      </p:pic>
      <p:sp>
        <p:nvSpPr>
          <p:cNvPr id="6" name="Slide Number Placeholder 5">
            <a:extLst>
              <a:ext uri="{FF2B5EF4-FFF2-40B4-BE49-F238E27FC236}">
                <a16:creationId xmlns:a16="http://schemas.microsoft.com/office/drawing/2014/main" id="{C19ED8C2-9CA0-CF9A-9D43-C7A74C3015A9}"/>
              </a:ext>
            </a:extLst>
          </p:cNvPr>
          <p:cNvSpPr>
            <a:spLocks noGrp="1"/>
          </p:cNvSpPr>
          <p:nvPr>
            <p:ph type="sldNum" sz="quarter" idx="12"/>
          </p:nvPr>
        </p:nvSpPr>
        <p:spPr/>
        <p:txBody>
          <a:bodyPr/>
          <a:lstStyle/>
          <a:p>
            <a:fld id="{D57F1E4F-1CFF-5643-939E-217C01CDF565}" type="slidenum">
              <a:rPr lang="en-US" dirty="0"/>
              <a:pPr/>
              <a:t>13</a:t>
            </a:fld>
            <a:endParaRPr lang="en-US"/>
          </a:p>
        </p:txBody>
      </p:sp>
    </p:spTree>
    <p:extLst>
      <p:ext uri="{BB962C8B-B14F-4D97-AF65-F5344CB8AC3E}">
        <p14:creationId xmlns:p14="http://schemas.microsoft.com/office/powerpoint/2010/main" val="76395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BB8B-19B8-8093-254B-E676DE7672DB}"/>
              </a:ext>
            </a:extLst>
          </p:cNvPr>
          <p:cNvSpPr>
            <a:spLocks noGrp="1"/>
          </p:cNvSpPr>
          <p:nvPr>
            <p:ph type="title"/>
          </p:nvPr>
        </p:nvSpPr>
        <p:spPr>
          <a:xfrm>
            <a:off x="1199984" y="276367"/>
            <a:ext cx="5128265" cy="2525972"/>
          </a:xfrm>
        </p:spPr>
        <p:txBody>
          <a:bodyPr/>
          <a:lstStyle/>
          <a:p>
            <a:r>
              <a:rPr lang="en-US"/>
              <a:t>Task Lists and Reminders</a:t>
            </a:r>
          </a:p>
        </p:txBody>
      </p:sp>
      <p:sp>
        <p:nvSpPr>
          <p:cNvPr id="4" name="Slide Number Placeholder 3">
            <a:extLst>
              <a:ext uri="{FF2B5EF4-FFF2-40B4-BE49-F238E27FC236}">
                <a16:creationId xmlns:a16="http://schemas.microsoft.com/office/drawing/2014/main" id="{A59F041C-EC63-08A2-A957-FED29017373A}"/>
              </a:ext>
            </a:extLst>
          </p:cNvPr>
          <p:cNvSpPr>
            <a:spLocks noGrp="1"/>
          </p:cNvSpPr>
          <p:nvPr>
            <p:ph type="sldNum" sz="quarter" idx="12"/>
          </p:nvPr>
        </p:nvSpPr>
        <p:spPr/>
        <p:txBody>
          <a:bodyPr/>
          <a:lstStyle/>
          <a:p>
            <a:fld id="{D57F1E4F-1CFF-5643-939E-217C01CDF565}" type="slidenum">
              <a:rPr lang="en-US" dirty="0"/>
              <a:pPr/>
              <a:t>14</a:t>
            </a:fld>
            <a:endParaRPr lang="en-US"/>
          </a:p>
        </p:txBody>
      </p:sp>
      <p:pic>
        <p:nvPicPr>
          <p:cNvPr id="6" name="Picture 5">
            <a:extLst>
              <a:ext uri="{FF2B5EF4-FFF2-40B4-BE49-F238E27FC236}">
                <a16:creationId xmlns:a16="http://schemas.microsoft.com/office/drawing/2014/main" id="{97C75BEF-C171-9C2A-2034-6380F7106B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56043" y="1416756"/>
            <a:ext cx="1719619" cy="1260817"/>
          </a:xfrm>
          <a:prstGeom prst="rect">
            <a:avLst/>
          </a:prstGeom>
        </p:spPr>
      </p:pic>
      <p:pic>
        <p:nvPicPr>
          <p:cNvPr id="9" name="Picture 8">
            <a:extLst>
              <a:ext uri="{FF2B5EF4-FFF2-40B4-BE49-F238E27FC236}">
                <a16:creationId xmlns:a16="http://schemas.microsoft.com/office/drawing/2014/main" id="{71F0243B-9A2F-EFA8-0D72-4150B59FFA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92303" y="2802623"/>
            <a:ext cx="2112676" cy="1241381"/>
          </a:xfrm>
          <a:prstGeom prst="rect">
            <a:avLst/>
          </a:prstGeom>
        </p:spPr>
      </p:pic>
      <p:pic>
        <p:nvPicPr>
          <p:cNvPr id="11" name="Picture 10">
            <a:extLst>
              <a:ext uri="{FF2B5EF4-FFF2-40B4-BE49-F238E27FC236}">
                <a16:creationId xmlns:a16="http://schemas.microsoft.com/office/drawing/2014/main" id="{B992AEEA-95EF-55B0-5FA0-D29D225D6C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23036" y="3900275"/>
            <a:ext cx="1258581" cy="2753721"/>
          </a:xfrm>
          <a:prstGeom prst="rect">
            <a:avLst/>
          </a:prstGeom>
        </p:spPr>
      </p:pic>
      <p:grpSp>
        <p:nvGrpSpPr>
          <p:cNvPr id="461" name="Group 460" descr="Graphic listing Microsoft To Do, Todoist, and Due applications with their respective icons">
            <a:extLst>
              <a:ext uri="{FF2B5EF4-FFF2-40B4-BE49-F238E27FC236}">
                <a16:creationId xmlns:a16="http://schemas.microsoft.com/office/drawing/2014/main" id="{3184B213-79AC-8C48-09C4-73541A8F3EF7}"/>
              </a:ext>
            </a:extLst>
          </p:cNvPr>
          <p:cNvGrpSpPr/>
          <p:nvPr/>
        </p:nvGrpSpPr>
        <p:grpSpPr>
          <a:xfrm>
            <a:off x="4242178" y="1065663"/>
            <a:ext cx="7563134" cy="5192973"/>
            <a:chOff x="2672686" y="1713932"/>
            <a:chExt cx="7892955" cy="5420435"/>
          </a:xfrm>
        </p:grpSpPr>
        <p:graphicFrame>
          <p:nvGraphicFramePr>
            <p:cNvPr id="15" name="Diagram 14">
              <a:extLst>
                <a:ext uri="{FF2B5EF4-FFF2-40B4-BE49-F238E27FC236}">
                  <a16:creationId xmlns:a16="http://schemas.microsoft.com/office/drawing/2014/main" id="{0BBBF772-CF96-C28F-4CC3-0B7490E8FEA8}"/>
                </a:ext>
              </a:extLst>
            </p:cNvPr>
            <p:cNvGraphicFramePr/>
            <p:nvPr>
              <p:extLst>
                <p:ext uri="{D42A27DB-BD31-4B8C-83A1-F6EECF244321}">
                  <p14:modId xmlns:p14="http://schemas.microsoft.com/office/powerpoint/2010/main" val="2173082058"/>
                </p:ext>
              </p:extLst>
            </p:nvPr>
          </p:nvGraphicFramePr>
          <p:xfrm>
            <a:off x="2672686" y="1713932"/>
            <a:ext cx="7892955" cy="54204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7" descr="todoist&quot; Icon ">
              <a:extLst>
                <a:ext uri="{FF2B5EF4-FFF2-40B4-BE49-F238E27FC236}">
                  <a16:creationId xmlns:a16="http://schemas.microsoft.com/office/drawing/2014/main" id="{450CBF40-2B56-4474-F28E-534D53F30A24}"/>
                </a:ext>
              </a:extLst>
            </p:cNvPr>
            <p:cNvPicPr>
              <a:picLocks noChangeAspect="1"/>
            </p:cNvPicPr>
            <p:nvPr/>
          </p:nvPicPr>
          <p:blipFill>
            <a:blip r:embed="rId11"/>
            <a:stretch>
              <a:fillRect/>
            </a:stretch>
          </p:blipFill>
          <p:spPr>
            <a:xfrm>
              <a:off x="7299276" y="4074995"/>
              <a:ext cx="959894" cy="948520"/>
            </a:xfrm>
            <a:prstGeom prst="rect">
              <a:avLst/>
            </a:prstGeom>
          </p:spPr>
        </p:pic>
        <p:pic>
          <p:nvPicPr>
            <p:cNvPr id="10" name="Picture 9" descr="‎Due logo">
              <a:extLst>
                <a:ext uri="{FF2B5EF4-FFF2-40B4-BE49-F238E27FC236}">
                  <a16:creationId xmlns:a16="http://schemas.microsoft.com/office/drawing/2014/main" id="{20912CE4-4FCC-2A9B-BBA0-B41DDE32FCB8}"/>
                </a:ext>
              </a:extLst>
            </p:cNvPr>
            <p:cNvPicPr>
              <a:picLocks noChangeAspect="1"/>
            </p:cNvPicPr>
            <p:nvPr/>
          </p:nvPicPr>
          <p:blipFill>
            <a:blip r:embed="rId12"/>
            <a:srcRect l="9028" t="10686" r="9129" b="7851"/>
            <a:stretch/>
          </p:blipFill>
          <p:spPr>
            <a:xfrm>
              <a:off x="4858130" y="5206163"/>
              <a:ext cx="1073688" cy="1051889"/>
            </a:xfrm>
            <a:prstGeom prst="rect">
              <a:avLst/>
            </a:prstGeom>
          </p:spPr>
        </p:pic>
        <p:pic>
          <p:nvPicPr>
            <p:cNvPr id="420" name="Picture 419" descr="Microsoft To Do logo">
              <a:extLst>
                <a:ext uri="{FF2B5EF4-FFF2-40B4-BE49-F238E27FC236}">
                  <a16:creationId xmlns:a16="http://schemas.microsoft.com/office/drawing/2014/main" id="{9E94D1E7-58CE-BCBD-8E8B-A19BCBBFC65E}"/>
                </a:ext>
              </a:extLst>
            </p:cNvPr>
            <p:cNvPicPr>
              <a:picLocks noChangeAspect="1"/>
            </p:cNvPicPr>
            <p:nvPr/>
          </p:nvPicPr>
          <p:blipFill>
            <a:blip r:embed="rId13"/>
            <a:stretch>
              <a:fillRect/>
            </a:stretch>
          </p:blipFill>
          <p:spPr>
            <a:xfrm>
              <a:off x="4860878" y="2288654"/>
              <a:ext cx="1082723" cy="881798"/>
            </a:xfrm>
            <a:prstGeom prst="rect">
              <a:avLst/>
            </a:prstGeom>
          </p:spPr>
        </p:pic>
      </p:grpSp>
    </p:spTree>
    <p:extLst>
      <p:ext uri="{BB962C8B-B14F-4D97-AF65-F5344CB8AC3E}">
        <p14:creationId xmlns:p14="http://schemas.microsoft.com/office/powerpoint/2010/main" val="213789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D37E-5384-44EC-AD4B-37205C21FBE5}"/>
              </a:ext>
            </a:extLst>
          </p:cNvPr>
          <p:cNvSpPr>
            <a:spLocks noGrp="1"/>
          </p:cNvSpPr>
          <p:nvPr>
            <p:ph type="title"/>
          </p:nvPr>
        </p:nvSpPr>
        <p:spPr>
          <a:xfrm>
            <a:off x="1760706" y="685800"/>
            <a:ext cx="9742318" cy="1752599"/>
          </a:xfrm>
        </p:spPr>
        <p:txBody>
          <a:bodyPr>
            <a:normAutofit/>
          </a:bodyPr>
          <a:lstStyle/>
          <a:p>
            <a:r>
              <a:rPr lang="en-US"/>
              <a:t>Tips to Make a Smartphone </a:t>
            </a:r>
            <a:br>
              <a:rPr lang="en-US"/>
            </a:br>
            <a:r>
              <a:rPr lang="en-US"/>
              <a:t>Less Visually Cluttered</a:t>
            </a:r>
          </a:p>
        </p:txBody>
      </p:sp>
      <p:graphicFrame>
        <p:nvGraphicFramePr>
          <p:cNvPr id="5" name="Content Placeholder 2" descr="Graphic that lists the following tips to make a smartphone less visually cluttered:&#10;&#10;Confirm the phone operating system is current​.&#10;&#10;Verify that commonly used apps are up-to-date. ​&#10;&#10;Change the wallpaper to a solid background (usually dark)​.&#10;&#10;Remove any unused icons from the home screen.&#10;&#10;Go to Accessibility in settings and change font, contrast, etc.​">
            <a:extLst>
              <a:ext uri="{FF2B5EF4-FFF2-40B4-BE49-F238E27FC236}">
                <a16:creationId xmlns:a16="http://schemas.microsoft.com/office/drawing/2014/main" id="{D44FBED5-570C-E82E-CFE1-4E847E7349F9}"/>
              </a:ext>
            </a:extLst>
          </p:cNvPr>
          <p:cNvGraphicFramePr>
            <a:graphicFrameLocks noGrp="1"/>
          </p:cNvGraphicFramePr>
          <p:nvPr>
            <p:ph idx="1"/>
            <p:extLst>
              <p:ext uri="{D42A27DB-BD31-4B8C-83A1-F6EECF244321}">
                <p14:modId xmlns:p14="http://schemas.microsoft.com/office/powerpoint/2010/main" val="3777581398"/>
              </p:ext>
            </p:extLst>
          </p:nvPr>
        </p:nvGraphicFramePr>
        <p:xfrm>
          <a:off x="1759598" y="2445781"/>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Slide Number Placeholder 35">
            <a:extLst>
              <a:ext uri="{FF2B5EF4-FFF2-40B4-BE49-F238E27FC236}">
                <a16:creationId xmlns:a16="http://schemas.microsoft.com/office/drawing/2014/main" id="{54C85D15-81B5-C33C-26D0-D5CB51CFCC72}"/>
              </a:ext>
            </a:extLst>
          </p:cNvPr>
          <p:cNvSpPr>
            <a:spLocks noGrp="1"/>
          </p:cNvSpPr>
          <p:nvPr>
            <p:ph type="sldNum" sz="quarter" idx="12"/>
          </p:nvPr>
        </p:nvSpPr>
        <p:spPr/>
        <p:txBody>
          <a:bodyPr/>
          <a:lstStyle/>
          <a:p>
            <a:fld id="{D57F1E4F-1CFF-5643-939E-217C01CDF565}" type="slidenum">
              <a:rPr lang="en-US" dirty="0"/>
              <a:pPr/>
              <a:t>15</a:t>
            </a:fld>
            <a:endParaRPr lang="en-US"/>
          </a:p>
        </p:txBody>
      </p:sp>
    </p:spTree>
    <p:extLst>
      <p:ext uri="{BB962C8B-B14F-4D97-AF65-F5344CB8AC3E}">
        <p14:creationId xmlns:p14="http://schemas.microsoft.com/office/powerpoint/2010/main" val="93731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F8B5-C9CA-67D2-6134-1725D67BA85E}"/>
              </a:ext>
            </a:extLst>
          </p:cNvPr>
          <p:cNvSpPr>
            <a:spLocks noGrp="1"/>
          </p:cNvSpPr>
          <p:nvPr>
            <p:ph type="title"/>
          </p:nvPr>
        </p:nvSpPr>
        <p:spPr>
          <a:xfrm>
            <a:off x="1584574" y="304800"/>
            <a:ext cx="10359607" cy="1411705"/>
          </a:xfrm>
        </p:spPr>
        <p:txBody>
          <a:bodyPr>
            <a:normAutofit/>
          </a:bodyPr>
          <a:lstStyle/>
          <a:p>
            <a:r>
              <a:rPr lang="en-US"/>
              <a:t>Health App (iOS) / Health Connect (Android OS)</a:t>
            </a:r>
          </a:p>
        </p:txBody>
      </p:sp>
      <p:sp>
        <p:nvSpPr>
          <p:cNvPr id="4" name="Slide Number Placeholder 3">
            <a:extLst>
              <a:ext uri="{FF2B5EF4-FFF2-40B4-BE49-F238E27FC236}">
                <a16:creationId xmlns:a16="http://schemas.microsoft.com/office/drawing/2014/main" id="{93836704-951A-E90D-D6D1-4C4979E05419}"/>
              </a:ext>
            </a:extLst>
          </p:cNvPr>
          <p:cNvSpPr>
            <a:spLocks noGrp="1"/>
          </p:cNvSpPr>
          <p:nvPr>
            <p:ph type="sldNum" sz="quarter" idx="12"/>
          </p:nvPr>
        </p:nvSpPr>
        <p:spPr/>
        <p:txBody>
          <a:bodyPr/>
          <a:lstStyle/>
          <a:p>
            <a:fld id="{D57F1E4F-1CFF-5643-939E-217C01CDF565}" type="slidenum">
              <a:rPr lang="en-US" dirty="0"/>
              <a:pPr/>
              <a:t>16</a:t>
            </a:fld>
            <a:endParaRPr lang="en-US"/>
          </a:p>
        </p:txBody>
      </p:sp>
      <p:grpSp>
        <p:nvGrpSpPr>
          <p:cNvPr id="1010" name="Group 1009">
            <a:extLst>
              <a:ext uri="{FF2B5EF4-FFF2-40B4-BE49-F238E27FC236}">
                <a16:creationId xmlns:a16="http://schemas.microsoft.com/office/drawing/2014/main" id="{410B4DFA-797C-B0C1-4AEF-4A2B7355C212}"/>
              </a:ext>
              <a:ext uri="{C183D7F6-B498-43B3-948B-1728B52AA6E4}">
                <adec:decorative xmlns:adec="http://schemas.microsoft.com/office/drawing/2017/decorative" val="1"/>
              </a:ext>
            </a:extLst>
          </p:cNvPr>
          <p:cNvGrpSpPr/>
          <p:nvPr/>
        </p:nvGrpSpPr>
        <p:grpSpPr>
          <a:xfrm>
            <a:off x="1744579" y="788071"/>
            <a:ext cx="9204158" cy="6073940"/>
            <a:chOff x="2025316" y="397045"/>
            <a:chExt cx="9204158" cy="6073940"/>
          </a:xfrm>
        </p:grpSpPr>
        <p:graphicFrame>
          <p:nvGraphicFramePr>
            <p:cNvPr id="6" name="Diagram 5" descr="Graphic detailing that the health applications of smartphones track:&#10;activity.&#10;heart health.&#10;sleep duration and quality.&#10;mood and mindfulness.&#10;environmental sound levels.&#10;walking steadiness.&#10;respiratory health.&#10;medication reminders.">
              <a:extLst>
                <a:ext uri="{FF2B5EF4-FFF2-40B4-BE49-F238E27FC236}">
                  <a16:creationId xmlns:a16="http://schemas.microsoft.com/office/drawing/2014/main" id="{52170C80-6F91-BC26-6498-B18EC7EE27F6}"/>
                </a:ext>
              </a:extLst>
            </p:cNvPr>
            <p:cNvGraphicFramePr/>
            <p:nvPr>
              <p:extLst>
                <p:ext uri="{D42A27DB-BD31-4B8C-83A1-F6EECF244321}">
                  <p14:modId xmlns:p14="http://schemas.microsoft.com/office/powerpoint/2010/main" val="1425342257"/>
                </p:ext>
              </p:extLst>
            </p:nvPr>
          </p:nvGraphicFramePr>
          <p:xfrm>
            <a:off x="2025316" y="397045"/>
            <a:ext cx="9204158" cy="6073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34" name="Graphic 933">
              <a:extLst>
                <a:ext uri="{FF2B5EF4-FFF2-40B4-BE49-F238E27FC236}">
                  <a16:creationId xmlns:a16="http://schemas.microsoft.com/office/drawing/2014/main" id="{47DAFB82-B3E8-B87E-7AF7-A87EA94B085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10326" y="1325634"/>
              <a:ext cx="914400" cy="914400"/>
            </a:xfrm>
            <a:prstGeom prst="rect">
              <a:avLst/>
            </a:prstGeom>
          </p:spPr>
        </p:pic>
        <p:pic>
          <p:nvPicPr>
            <p:cNvPr id="935" name="Graphic 934">
              <a:extLst>
                <a:ext uri="{FF2B5EF4-FFF2-40B4-BE49-F238E27FC236}">
                  <a16:creationId xmlns:a16="http://schemas.microsoft.com/office/drawing/2014/main" id="{049AC6FB-A70F-E202-4373-C34B8A28BB1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33274" y="4706353"/>
              <a:ext cx="914400" cy="914400"/>
            </a:xfrm>
            <a:prstGeom prst="rect">
              <a:avLst/>
            </a:prstGeom>
          </p:spPr>
        </p:pic>
        <p:pic>
          <p:nvPicPr>
            <p:cNvPr id="936" name="Graphic 935">
              <a:extLst>
                <a:ext uri="{FF2B5EF4-FFF2-40B4-BE49-F238E27FC236}">
                  <a16:creationId xmlns:a16="http://schemas.microsoft.com/office/drawing/2014/main" id="{A9A6856F-5D05-3F80-AE39-69FF49913447}"/>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6037" y="1307433"/>
              <a:ext cx="914400" cy="914400"/>
            </a:xfrm>
            <a:prstGeom prst="rect">
              <a:avLst/>
            </a:prstGeom>
          </p:spPr>
        </p:pic>
        <p:pic>
          <p:nvPicPr>
            <p:cNvPr id="937" name="Graphic 936">
              <a:extLst>
                <a:ext uri="{FF2B5EF4-FFF2-40B4-BE49-F238E27FC236}">
                  <a16:creationId xmlns:a16="http://schemas.microsoft.com/office/drawing/2014/main" id="{975841B2-EFF3-076C-A359-39C92A962008}"/>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38800" y="4616117"/>
              <a:ext cx="914400" cy="914400"/>
            </a:xfrm>
            <a:prstGeom prst="rect">
              <a:avLst/>
            </a:prstGeom>
          </p:spPr>
        </p:pic>
        <p:pic>
          <p:nvPicPr>
            <p:cNvPr id="938" name="Graphic 937">
              <a:extLst>
                <a:ext uri="{FF2B5EF4-FFF2-40B4-BE49-F238E27FC236}">
                  <a16:creationId xmlns:a16="http://schemas.microsoft.com/office/drawing/2014/main" id="{25626198-1CE7-BB6E-FC8D-9DA9E81DCCA4}"/>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11615" y="1307433"/>
              <a:ext cx="914400" cy="914400"/>
            </a:xfrm>
            <a:prstGeom prst="rect">
              <a:avLst/>
            </a:prstGeom>
          </p:spPr>
        </p:pic>
        <p:pic>
          <p:nvPicPr>
            <p:cNvPr id="939" name="Graphic 938">
              <a:extLst>
                <a:ext uri="{FF2B5EF4-FFF2-40B4-BE49-F238E27FC236}">
                  <a16:creationId xmlns:a16="http://schemas.microsoft.com/office/drawing/2014/main" id="{5D0BF4D1-617F-566C-8D82-800E12F8C4F9}"/>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84432" y="4706353"/>
              <a:ext cx="914400" cy="914400"/>
            </a:xfrm>
            <a:prstGeom prst="rect">
              <a:avLst/>
            </a:prstGeom>
          </p:spPr>
        </p:pic>
        <p:pic>
          <p:nvPicPr>
            <p:cNvPr id="940" name="Graphic 939">
              <a:extLst>
                <a:ext uri="{FF2B5EF4-FFF2-40B4-BE49-F238E27FC236}">
                  <a16:creationId xmlns:a16="http://schemas.microsoft.com/office/drawing/2014/main" id="{670AAC12-1822-F40B-B25D-4DC19C2C76B2}"/>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47221" y="1307432"/>
              <a:ext cx="914400" cy="914400"/>
            </a:xfrm>
            <a:prstGeom prst="rect">
              <a:avLst/>
            </a:prstGeom>
          </p:spPr>
        </p:pic>
        <p:pic>
          <p:nvPicPr>
            <p:cNvPr id="941" name="Graphic 940">
              <a:extLst>
                <a:ext uri="{FF2B5EF4-FFF2-40B4-BE49-F238E27FC236}">
                  <a16:creationId xmlns:a16="http://schemas.microsoft.com/office/drawing/2014/main" id="{726AA0CE-9A3A-EDE9-A136-E62B59B90B97}"/>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60142" y="4706353"/>
              <a:ext cx="914400" cy="914400"/>
            </a:xfrm>
            <a:prstGeom prst="rect">
              <a:avLst/>
            </a:prstGeom>
          </p:spPr>
        </p:pic>
      </p:grpSp>
    </p:spTree>
    <p:extLst>
      <p:ext uri="{BB962C8B-B14F-4D97-AF65-F5344CB8AC3E}">
        <p14:creationId xmlns:p14="http://schemas.microsoft.com/office/powerpoint/2010/main" val="204274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descr="9 Square graphic informing that the following information can be saved in a smartphone's emergency medical feature:&#10;Medical Conditions​.&#10;Blood Type​.&#10;Allergies​.&#10;Medications​.&#10;Weight/Height​.&#10;Date of Birth​.&#10;Address​.&#10;Organ Donor Status​.&#10;Emergency Contacts.">
            <a:extLst>
              <a:ext uri="{FF2B5EF4-FFF2-40B4-BE49-F238E27FC236}">
                <a16:creationId xmlns:a16="http://schemas.microsoft.com/office/drawing/2014/main" id="{FAD21462-70C5-1011-DC9C-DDDF348FA6C4}"/>
              </a:ext>
            </a:extLst>
          </p:cNvPr>
          <p:cNvGraphicFramePr/>
          <p:nvPr>
            <p:extLst>
              <p:ext uri="{D42A27DB-BD31-4B8C-83A1-F6EECF244321}">
                <p14:modId xmlns:p14="http://schemas.microsoft.com/office/powerpoint/2010/main" val="3944050716"/>
              </p:ext>
            </p:extLst>
          </p:nvPr>
        </p:nvGraphicFramePr>
        <p:xfrm>
          <a:off x="2646947" y="1560095"/>
          <a:ext cx="7690184" cy="504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C961440-52BB-9367-4CF3-29BDFBBF78B8}"/>
              </a:ext>
            </a:extLst>
          </p:cNvPr>
          <p:cNvSpPr>
            <a:spLocks noGrp="1"/>
          </p:cNvSpPr>
          <p:nvPr>
            <p:ph type="title"/>
          </p:nvPr>
        </p:nvSpPr>
        <p:spPr>
          <a:xfrm>
            <a:off x="1564522" y="74194"/>
            <a:ext cx="10018713" cy="1752599"/>
          </a:xfrm>
        </p:spPr>
        <p:txBody>
          <a:bodyPr/>
          <a:lstStyle/>
          <a:p>
            <a:r>
              <a:rPr lang="en-US"/>
              <a:t>Emergency Medical Information</a:t>
            </a:r>
            <a:br>
              <a:rPr lang="en-US"/>
            </a:br>
            <a:r>
              <a:rPr lang="en-US" sz="2000"/>
              <a:t>Medical ID (iOS) and Medical Info (Android)</a:t>
            </a:r>
          </a:p>
        </p:txBody>
      </p:sp>
      <p:sp>
        <p:nvSpPr>
          <p:cNvPr id="4" name="Slide Number Placeholder 3">
            <a:extLst>
              <a:ext uri="{FF2B5EF4-FFF2-40B4-BE49-F238E27FC236}">
                <a16:creationId xmlns:a16="http://schemas.microsoft.com/office/drawing/2014/main" id="{C3429240-254A-1535-1E74-EC5A0ED59034}"/>
              </a:ext>
            </a:extLst>
          </p:cNvPr>
          <p:cNvSpPr>
            <a:spLocks noGrp="1"/>
          </p:cNvSpPr>
          <p:nvPr>
            <p:ph type="sldNum" sz="quarter" idx="12"/>
          </p:nvPr>
        </p:nvSpPr>
        <p:spPr/>
        <p:txBody>
          <a:bodyPr/>
          <a:lstStyle/>
          <a:p>
            <a:fld id="{D57F1E4F-1CFF-5643-939E-217C01CDF565}" type="slidenum">
              <a:rPr lang="en-US" dirty="0"/>
              <a:pPr/>
              <a:t>17</a:t>
            </a:fld>
            <a:endParaRPr lang="en-US"/>
          </a:p>
        </p:txBody>
      </p:sp>
      <p:pic>
        <p:nvPicPr>
          <p:cNvPr id="5" name="Graphic 4">
            <a:extLst>
              <a:ext uri="{FF2B5EF4-FFF2-40B4-BE49-F238E27FC236}">
                <a16:creationId xmlns:a16="http://schemas.microsoft.com/office/drawing/2014/main" id="{D8363515-C889-86EC-9AB6-6121727DEF8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9431" y="5829301"/>
            <a:ext cx="632060" cy="633664"/>
          </a:xfrm>
          <a:prstGeom prst="rect">
            <a:avLst/>
          </a:prstGeom>
        </p:spPr>
      </p:pic>
      <p:pic>
        <p:nvPicPr>
          <p:cNvPr id="6" name="Graphic 5">
            <a:extLst>
              <a:ext uri="{FF2B5EF4-FFF2-40B4-BE49-F238E27FC236}">
                <a16:creationId xmlns:a16="http://schemas.microsoft.com/office/drawing/2014/main" id="{2D51533D-CBBC-A94E-524F-BC2EF4C09D9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4858" y="5831806"/>
            <a:ext cx="642086" cy="643690"/>
          </a:xfrm>
          <a:prstGeom prst="rect">
            <a:avLst/>
          </a:prstGeom>
        </p:spPr>
      </p:pic>
      <p:pic>
        <p:nvPicPr>
          <p:cNvPr id="7" name="Graphic 6">
            <a:extLst>
              <a:ext uri="{FF2B5EF4-FFF2-40B4-BE49-F238E27FC236}">
                <a16:creationId xmlns:a16="http://schemas.microsoft.com/office/drawing/2014/main" id="{43406C37-767B-A589-B72A-7AC7780AC53A}"/>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60444" y="5834313"/>
            <a:ext cx="642086" cy="643690"/>
          </a:xfrm>
          <a:prstGeom prst="rect">
            <a:avLst/>
          </a:prstGeom>
        </p:spPr>
      </p:pic>
      <p:pic>
        <p:nvPicPr>
          <p:cNvPr id="8" name="Graphic 7">
            <a:extLst>
              <a:ext uri="{FF2B5EF4-FFF2-40B4-BE49-F238E27FC236}">
                <a16:creationId xmlns:a16="http://schemas.microsoft.com/office/drawing/2014/main" id="{0D64D9E3-3582-B096-E9CE-69C7F3FF45A8}"/>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86924" y="4152397"/>
            <a:ext cx="642086" cy="643690"/>
          </a:xfrm>
          <a:prstGeom prst="rect">
            <a:avLst/>
          </a:prstGeom>
        </p:spPr>
      </p:pic>
      <p:pic>
        <p:nvPicPr>
          <p:cNvPr id="9" name="Graphic 8">
            <a:extLst>
              <a:ext uri="{FF2B5EF4-FFF2-40B4-BE49-F238E27FC236}">
                <a16:creationId xmlns:a16="http://schemas.microsoft.com/office/drawing/2014/main" id="{5FC02BF2-2C4F-C1D2-3913-FCFD35537254}"/>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02379" y="4154906"/>
            <a:ext cx="632060" cy="633664"/>
          </a:xfrm>
          <a:prstGeom prst="rect">
            <a:avLst/>
          </a:prstGeom>
        </p:spPr>
      </p:pic>
      <p:pic>
        <p:nvPicPr>
          <p:cNvPr id="10" name="Graphic 9">
            <a:extLst>
              <a:ext uri="{FF2B5EF4-FFF2-40B4-BE49-F238E27FC236}">
                <a16:creationId xmlns:a16="http://schemas.microsoft.com/office/drawing/2014/main" id="{49E729AA-D453-ECAF-9503-D8A024497400}"/>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448174" y="4147386"/>
            <a:ext cx="642086" cy="643690"/>
          </a:xfrm>
          <a:prstGeom prst="rect">
            <a:avLst/>
          </a:prstGeom>
        </p:spPr>
      </p:pic>
      <p:pic>
        <p:nvPicPr>
          <p:cNvPr id="11" name="Graphic 10">
            <a:extLst>
              <a:ext uri="{FF2B5EF4-FFF2-40B4-BE49-F238E27FC236}">
                <a16:creationId xmlns:a16="http://schemas.microsoft.com/office/drawing/2014/main" id="{0EFF2845-BD73-00C8-870D-0A0736C86BAD}"/>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684417" y="2445419"/>
            <a:ext cx="643770" cy="643690"/>
          </a:xfrm>
          <a:prstGeom prst="rect">
            <a:avLst/>
          </a:prstGeom>
        </p:spPr>
      </p:pic>
      <p:pic>
        <p:nvPicPr>
          <p:cNvPr id="12" name="Graphic 11">
            <a:extLst>
              <a:ext uri="{FF2B5EF4-FFF2-40B4-BE49-F238E27FC236}">
                <a16:creationId xmlns:a16="http://schemas.microsoft.com/office/drawing/2014/main" id="{4406CE11-E25E-3FD5-5E26-5B4CB954ADDF}"/>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99873" y="2447924"/>
            <a:ext cx="642086" cy="643690"/>
          </a:xfrm>
          <a:prstGeom prst="rect">
            <a:avLst/>
          </a:prstGeom>
        </p:spPr>
      </p:pic>
      <p:pic>
        <p:nvPicPr>
          <p:cNvPr id="13" name="Graphic 12">
            <a:extLst>
              <a:ext uri="{FF2B5EF4-FFF2-40B4-BE49-F238E27FC236}">
                <a16:creationId xmlns:a16="http://schemas.microsoft.com/office/drawing/2014/main" id="{047C620F-2F38-D7AF-0917-BEAE927303CF}"/>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365457" y="2440405"/>
            <a:ext cx="637274" cy="643691"/>
          </a:xfrm>
          <a:prstGeom prst="rect">
            <a:avLst/>
          </a:prstGeom>
        </p:spPr>
      </p:pic>
    </p:spTree>
    <p:extLst>
      <p:ext uri="{BB962C8B-B14F-4D97-AF65-F5344CB8AC3E}">
        <p14:creationId xmlns:p14="http://schemas.microsoft.com/office/powerpoint/2010/main" val="16182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971F3D-D875-4DF1-B80E-037D434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30D135-9362-4D7C-AC48-EF7EDE28DF89}"/>
              </a:ext>
              <a:ext uri="{C183D7F6-B498-43B3-948B-1728B52AA6E4}">
                <adec:decorative xmlns:adec="http://schemas.microsoft.com/office/drawing/2017/decorative" val="1"/>
              </a:ext>
            </a:extLst>
          </p:cNvPr>
          <p:cNvPicPr>
            <a:picLocks noChangeAspect="1"/>
          </p:cNvPicPr>
          <p:nvPr/>
        </p:nvPicPr>
        <p:blipFill>
          <a:blip r:embed="rId3"/>
          <a:srcRect l="19942" t="9091" r="17402" b="-3"/>
          <a:stretch/>
        </p:blipFill>
        <p:spPr>
          <a:xfrm>
            <a:off x="20" y="10"/>
            <a:ext cx="4726526" cy="6857990"/>
          </a:xfrm>
          <a:prstGeom prst="rect">
            <a:avLst/>
          </a:prstGeom>
        </p:spPr>
      </p:pic>
      <p:grpSp>
        <p:nvGrpSpPr>
          <p:cNvPr id="48" name="Group 47">
            <a:extLst>
              <a:ext uri="{FF2B5EF4-FFF2-40B4-BE49-F238E27FC236}">
                <a16:creationId xmlns:a16="http://schemas.microsoft.com/office/drawing/2014/main" id="{544C8833-366C-4933-A794-34047F663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49" name="Rectangle 19">
              <a:extLst>
                <a:ext uri="{FF2B5EF4-FFF2-40B4-BE49-F238E27FC236}">
                  <a16:creationId xmlns:a16="http://schemas.microsoft.com/office/drawing/2014/main" id="{279CE281-D06F-423C-AE75-BA1649693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20">
              <a:extLst>
                <a:ext uri="{FF2B5EF4-FFF2-40B4-BE49-F238E27FC236}">
                  <a16:creationId xmlns:a16="http://schemas.microsoft.com/office/drawing/2014/main" id="{CC447C31-77E6-427C-B0D1-13C0DBF9A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ABE1724-B239-4507-9060-905C208BE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53" name="Freeform 6">
              <a:extLst>
                <a:ext uri="{FF2B5EF4-FFF2-40B4-BE49-F238E27FC236}">
                  <a16:creationId xmlns:a16="http://schemas.microsoft.com/office/drawing/2014/main" id="{10BE1608-45FB-42B1-A31A-D52BA31F5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4" name="Freeform 7">
              <a:extLst>
                <a:ext uri="{FF2B5EF4-FFF2-40B4-BE49-F238E27FC236}">
                  <a16:creationId xmlns:a16="http://schemas.microsoft.com/office/drawing/2014/main" id="{5D05A1E9-89C7-4091-8314-3A479C302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5" name="Freeform 8">
              <a:extLst>
                <a:ext uri="{FF2B5EF4-FFF2-40B4-BE49-F238E27FC236}">
                  <a16:creationId xmlns:a16="http://schemas.microsoft.com/office/drawing/2014/main" id="{ED884D2D-8109-4530-9803-72F57C28F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6" name="Freeform 9">
              <a:extLst>
                <a:ext uri="{FF2B5EF4-FFF2-40B4-BE49-F238E27FC236}">
                  <a16:creationId xmlns:a16="http://schemas.microsoft.com/office/drawing/2014/main" id="{5144B102-7710-40B6-A330-A0DFE88D0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7" name="Freeform 10">
              <a:extLst>
                <a:ext uri="{FF2B5EF4-FFF2-40B4-BE49-F238E27FC236}">
                  <a16:creationId xmlns:a16="http://schemas.microsoft.com/office/drawing/2014/main" id="{78D9B81B-B601-41E2-B37D-DC4E33B48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8" name="Freeform 11">
              <a:extLst>
                <a:ext uri="{FF2B5EF4-FFF2-40B4-BE49-F238E27FC236}">
                  <a16:creationId xmlns:a16="http://schemas.microsoft.com/office/drawing/2014/main" id="{71C29EE9-F29A-43FC-8E56-15F04D04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FE7A6390-D1AB-433D-8158-DB7AFB013FD9}"/>
              </a:ext>
            </a:extLst>
          </p:cNvPr>
          <p:cNvSpPr>
            <a:spLocks noGrp="1"/>
          </p:cNvSpPr>
          <p:nvPr>
            <p:ph type="title"/>
          </p:nvPr>
        </p:nvSpPr>
        <p:spPr>
          <a:xfrm>
            <a:off x="3962399" y="685800"/>
            <a:ext cx="7345891" cy="1413933"/>
          </a:xfrm>
        </p:spPr>
        <p:txBody>
          <a:bodyPr>
            <a:normAutofit/>
          </a:bodyPr>
          <a:lstStyle/>
          <a:p>
            <a:pPr>
              <a:lnSpc>
                <a:spcPct val="90000"/>
              </a:lnSpc>
            </a:pPr>
            <a:br>
              <a:rPr lang="en-US" sz="3100"/>
            </a:br>
            <a:r>
              <a:rPr lang="en-US" sz="3100"/>
              <a:t>Smartwatches </a:t>
            </a:r>
            <a:br>
              <a:rPr lang="en-US" sz="3100"/>
            </a:br>
            <a:endParaRPr lang="en-US" sz="3100"/>
          </a:p>
        </p:txBody>
      </p:sp>
      <p:sp>
        <p:nvSpPr>
          <p:cNvPr id="3" name="Content Placeholder 2">
            <a:extLst>
              <a:ext uri="{FF2B5EF4-FFF2-40B4-BE49-F238E27FC236}">
                <a16:creationId xmlns:a16="http://schemas.microsoft.com/office/drawing/2014/main" id="{28F1A2B0-3291-4398-B988-9CF26162979F}"/>
              </a:ext>
            </a:extLst>
          </p:cNvPr>
          <p:cNvSpPr>
            <a:spLocks noGrp="1"/>
          </p:cNvSpPr>
          <p:nvPr>
            <p:ph idx="1"/>
          </p:nvPr>
        </p:nvSpPr>
        <p:spPr>
          <a:xfrm>
            <a:off x="3843867" y="2048933"/>
            <a:ext cx="7659156" cy="3742267"/>
          </a:xfrm>
        </p:spPr>
        <p:txBody>
          <a:bodyPr>
            <a:normAutofit/>
          </a:bodyPr>
          <a:lstStyle/>
          <a:p>
            <a:pPr marL="457200" lvl="1" indent="0">
              <a:buNone/>
            </a:pPr>
            <a:r>
              <a:rPr lang="en-US"/>
              <a:t>Smartwatches are versatile, serving as an extension of your smartphone.</a:t>
            </a:r>
          </a:p>
          <a:p>
            <a:pPr marL="457200" lvl="1" indent="0">
              <a:buNone/>
            </a:pPr>
            <a:r>
              <a:rPr lang="en-US"/>
              <a:t>Smartwatches can help you:</a:t>
            </a:r>
          </a:p>
          <a:p>
            <a:pPr lvl="3"/>
            <a:r>
              <a:rPr lang="en-US"/>
              <a:t>find lost items </a:t>
            </a:r>
          </a:p>
          <a:p>
            <a:pPr lvl="3"/>
            <a:r>
              <a:rPr lang="en-US"/>
              <a:t>keep up with appointments </a:t>
            </a:r>
          </a:p>
          <a:p>
            <a:pPr lvl="3"/>
            <a:r>
              <a:rPr lang="en-US"/>
              <a:t>receive calls/texts/notifications</a:t>
            </a:r>
          </a:p>
          <a:p>
            <a:pPr lvl="3"/>
            <a:r>
              <a:rPr lang="en-US"/>
              <a:t>remind you to breathe </a:t>
            </a:r>
          </a:p>
          <a:p>
            <a:pPr lvl="3"/>
            <a:r>
              <a:rPr lang="en-US"/>
              <a:t>detect falls</a:t>
            </a:r>
          </a:p>
          <a:p>
            <a:pPr lvl="3"/>
            <a:r>
              <a:rPr lang="en-US"/>
              <a:t>monitor blood pressure/heart rate/oxygen saturation</a:t>
            </a:r>
          </a:p>
          <a:p>
            <a:pPr lvl="3"/>
            <a:r>
              <a:rPr lang="en-US"/>
              <a:t>detect abnormal heart rhythms</a:t>
            </a:r>
          </a:p>
        </p:txBody>
      </p:sp>
      <p:sp>
        <p:nvSpPr>
          <p:cNvPr id="5" name="Slide Number Placeholder 4">
            <a:extLst>
              <a:ext uri="{FF2B5EF4-FFF2-40B4-BE49-F238E27FC236}">
                <a16:creationId xmlns:a16="http://schemas.microsoft.com/office/drawing/2014/main" id="{D4341DED-89F0-5B7B-8863-E22FF9AE1D2F}"/>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dirty="0"/>
              <a:pPr>
                <a:spcAft>
                  <a:spcPts val="600"/>
                </a:spcAft>
              </a:pPr>
              <a:t>18</a:t>
            </a:fld>
            <a:endParaRPr lang="en-US"/>
          </a:p>
        </p:txBody>
      </p:sp>
    </p:spTree>
    <p:extLst>
      <p:ext uri="{BB962C8B-B14F-4D97-AF65-F5344CB8AC3E}">
        <p14:creationId xmlns:p14="http://schemas.microsoft.com/office/powerpoint/2010/main" val="145604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073F-B2E8-B7EB-3778-109A1BE38550}"/>
              </a:ext>
            </a:extLst>
          </p:cNvPr>
          <p:cNvSpPr>
            <a:spLocks noGrp="1"/>
          </p:cNvSpPr>
          <p:nvPr>
            <p:ph type="title"/>
          </p:nvPr>
        </p:nvSpPr>
        <p:spPr>
          <a:xfrm>
            <a:off x="1496034" y="275492"/>
            <a:ext cx="10018713" cy="1752599"/>
          </a:xfrm>
        </p:spPr>
        <p:txBody>
          <a:bodyPr/>
          <a:lstStyle/>
          <a:p>
            <a:r>
              <a:rPr lang="en-US"/>
              <a:t>Artificial Intelligence</a:t>
            </a:r>
          </a:p>
        </p:txBody>
      </p:sp>
      <p:graphicFrame>
        <p:nvGraphicFramePr>
          <p:cNvPr id="15" name="Content Placeholder 2" descr="Graphic defining Virtual Assistants and Chatbots.&#10;Virtual Assistants: Apps like Siri, Google Assistant, and Alexa that help users with tasks like setting reminders, answering questions, and controlling smart home devices.​&#10;&#10;Chatbots: A software app or online interface that uses generative artificial intelligence systems to carry on a conversation, similar to human communication.​">
            <a:extLst>
              <a:ext uri="{FF2B5EF4-FFF2-40B4-BE49-F238E27FC236}">
                <a16:creationId xmlns:a16="http://schemas.microsoft.com/office/drawing/2014/main" id="{6A34E1FA-CF26-ECC2-25CA-01DB16045468}"/>
              </a:ext>
            </a:extLst>
          </p:cNvPr>
          <p:cNvGraphicFramePr>
            <a:graphicFrameLocks noGrp="1"/>
          </p:cNvGraphicFramePr>
          <p:nvPr>
            <p:ph idx="1"/>
            <p:extLst>
              <p:ext uri="{D42A27DB-BD31-4B8C-83A1-F6EECF244321}">
                <p14:modId xmlns:p14="http://schemas.microsoft.com/office/powerpoint/2010/main" val="572387656"/>
              </p:ext>
            </p:extLst>
          </p:nvPr>
        </p:nvGraphicFramePr>
        <p:xfrm>
          <a:off x="1493956" y="2580189"/>
          <a:ext cx="10018713"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Google Assistant Logo ">
            <a:extLst>
              <a:ext uri="{FF2B5EF4-FFF2-40B4-BE49-F238E27FC236}">
                <a16:creationId xmlns:a16="http://schemas.microsoft.com/office/drawing/2014/main" id="{7AB379DC-BE91-A6D0-F70A-E82C67E63544}"/>
              </a:ext>
            </a:extLst>
          </p:cNvPr>
          <p:cNvPicPr>
            <a:picLocks noChangeAspect="1"/>
          </p:cNvPicPr>
          <p:nvPr/>
        </p:nvPicPr>
        <p:blipFill>
          <a:blip r:embed="rId8"/>
          <a:srcRect l="17280" t="73" r="12449" b="654"/>
          <a:stretch/>
        </p:blipFill>
        <p:spPr>
          <a:xfrm>
            <a:off x="422130" y="1564553"/>
            <a:ext cx="1615355" cy="1557055"/>
          </a:xfrm>
          <a:prstGeom prst="rect">
            <a:avLst/>
          </a:prstGeom>
        </p:spPr>
      </p:pic>
      <p:pic>
        <p:nvPicPr>
          <p:cNvPr id="12" name="Picture 11" descr="Siri Icon logo">
            <a:extLst>
              <a:ext uri="{FF2B5EF4-FFF2-40B4-BE49-F238E27FC236}">
                <a16:creationId xmlns:a16="http://schemas.microsoft.com/office/drawing/2014/main" id="{24355C12-9B90-8D4D-C8A7-222AEDA07A6B}"/>
              </a:ext>
            </a:extLst>
          </p:cNvPr>
          <p:cNvPicPr>
            <a:picLocks noChangeAspect="1"/>
          </p:cNvPicPr>
          <p:nvPr/>
        </p:nvPicPr>
        <p:blipFill>
          <a:blip r:embed="rId9"/>
          <a:stretch>
            <a:fillRect/>
          </a:stretch>
        </p:blipFill>
        <p:spPr>
          <a:xfrm>
            <a:off x="4964401" y="1881765"/>
            <a:ext cx="1605107" cy="1547380"/>
          </a:xfrm>
          <a:prstGeom prst="rect">
            <a:avLst/>
          </a:prstGeom>
        </p:spPr>
      </p:pic>
      <p:pic>
        <p:nvPicPr>
          <p:cNvPr id="7" name="Picture 6" descr="ChatGPT logo">
            <a:extLst>
              <a:ext uri="{FF2B5EF4-FFF2-40B4-BE49-F238E27FC236}">
                <a16:creationId xmlns:a16="http://schemas.microsoft.com/office/drawing/2014/main" id="{55EBF0F3-6462-4DFD-6FB4-CB6CE7804C36}"/>
              </a:ext>
            </a:extLst>
          </p:cNvPr>
          <p:cNvPicPr>
            <a:picLocks noChangeAspect="1"/>
          </p:cNvPicPr>
          <p:nvPr/>
        </p:nvPicPr>
        <p:blipFill>
          <a:blip r:embed="rId10"/>
          <a:stretch>
            <a:fillRect/>
          </a:stretch>
        </p:blipFill>
        <p:spPr>
          <a:xfrm>
            <a:off x="10439256" y="1884074"/>
            <a:ext cx="1600489" cy="1542762"/>
          </a:xfrm>
          <a:prstGeom prst="rect">
            <a:avLst/>
          </a:prstGeom>
        </p:spPr>
      </p:pic>
      <p:pic>
        <p:nvPicPr>
          <p:cNvPr id="6" name="Picture 5" descr="Amazon Alexa App Logo">
            <a:extLst>
              <a:ext uri="{FF2B5EF4-FFF2-40B4-BE49-F238E27FC236}">
                <a16:creationId xmlns:a16="http://schemas.microsoft.com/office/drawing/2014/main" id="{B66E54FF-7A57-A112-48A9-45A5A939FF29}"/>
              </a:ext>
            </a:extLst>
          </p:cNvPr>
          <p:cNvPicPr>
            <a:picLocks noChangeAspect="1"/>
          </p:cNvPicPr>
          <p:nvPr/>
        </p:nvPicPr>
        <p:blipFill>
          <a:blip r:embed="rId11"/>
          <a:stretch>
            <a:fillRect/>
          </a:stretch>
        </p:blipFill>
        <p:spPr>
          <a:xfrm>
            <a:off x="544944" y="4975393"/>
            <a:ext cx="1473201" cy="1456123"/>
          </a:xfrm>
          <a:prstGeom prst="rect">
            <a:avLst/>
          </a:prstGeom>
        </p:spPr>
      </p:pic>
      <p:pic>
        <p:nvPicPr>
          <p:cNvPr id="8" name="Graphic 7" descr="Microsoft 365 logo">
            <a:extLst>
              <a:ext uri="{FF2B5EF4-FFF2-40B4-BE49-F238E27FC236}">
                <a16:creationId xmlns:a16="http://schemas.microsoft.com/office/drawing/2014/main" id="{04D86C3A-0031-DBE0-45E1-24D3C05D65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7672" y="4701309"/>
            <a:ext cx="1958110" cy="2004291"/>
          </a:xfrm>
          <a:prstGeom prst="rect">
            <a:avLst/>
          </a:prstGeom>
        </p:spPr>
      </p:pic>
      <p:sp>
        <p:nvSpPr>
          <p:cNvPr id="11" name="Slide Number Placeholder 10">
            <a:extLst>
              <a:ext uri="{FF2B5EF4-FFF2-40B4-BE49-F238E27FC236}">
                <a16:creationId xmlns:a16="http://schemas.microsoft.com/office/drawing/2014/main" id="{9066D416-A137-70E1-E30B-B189B9F18578}"/>
              </a:ext>
            </a:extLst>
          </p:cNvPr>
          <p:cNvSpPr>
            <a:spLocks noGrp="1"/>
          </p:cNvSpPr>
          <p:nvPr>
            <p:ph type="sldNum" sz="quarter" idx="12"/>
          </p:nvPr>
        </p:nvSpPr>
        <p:spPr/>
        <p:txBody>
          <a:bodyPr/>
          <a:lstStyle/>
          <a:p>
            <a:fld id="{D57F1E4F-1CFF-5643-939E-217C01CDF565}" type="slidenum">
              <a:rPr lang="en-US" dirty="0"/>
              <a:pPr/>
              <a:t>19</a:t>
            </a:fld>
            <a:endParaRPr lang="en-US"/>
          </a:p>
        </p:txBody>
      </p:sp>
    </p:spTree>
    <p:extLst>
      <p:ext uri="{BB962C8B-B14F-4D97-AF65-F5344CB8AC3E}">
        <p14:creationId xmlns:p14="http://schemas.microsoft.com/office/powerpoint/2010/main" val="168741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D2FC-4BBF-4FDE-A611-BA5F19DB4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FFB04-6391-0F82-7F99-1F18894FC9BD}"/>
              </a:ext>
            </a:extLst>
          </p:cNvPr>
          <p:cNvSpPr>
            <a:spLocks noGrp="1"/>
          </p:cNvSpPr>
          <p:nvPr>
            <p:ph type="title"/>
          </p:nvPr>
        </p:nvSpPr>
        <p:spPr>
          <a:xfrm>
            <a:off x="1081745" y="441385"/>
            <a:ext cx="10018713" cy="1752599"/>
          </a:xfrm>
        </p:spPr>
        <p:txBody>
          <a:bodyPr>
            <a:normAutofit/>
          </a:bodyPr>
          <a:lstStyle/>
          <a:p>
            <a:r>
              <a:rPr lang="en-US" sz="3200"/>
              <a:t>Presenters</a:t>
            </a:r>
          </a:p>
        </p:txBody>
      </p:sp>
      <p:pic>
        <p:nvPicPr>
          <p:cNvPr id="3" name="Content Placeholder 2" descr="Photo of Jennifer">
            <a:extLst>
              <a:ext uri="{FF2B5EF4-FFF2-40B4-BE49-F238E27FC236}">
                <a16:creationId xmlns:a16="http://schemas.microsoft.com/office/drawing/2014/main" id="{99C8EB63-0AAC-3A0A-01FC-4AB5F2F9BEC4}"/>
              </a:ext>
            </a:extLst>
          </p:cNvPr>
          <p:cNvPicPr>
            <a:picLocks noGrp="1" noChangeAspect="1"/>
          </p:cNvPicPr>
          <p:nvPr>
            <p:ph sz="half" idx="1"/>
          </p:nvPr>
        </p:nvPicPr>
        <p:blipFill>
          <a:blip r:embed="rId3"/>
          <a:stretch>
            <a:fillRect/>
          </a:stretch>
        </p:blipFill>
        <p:spPr>
          <a:xfrm>
            <a:off x="1491105" y="2020018"/>
            <a:ext cx="2954902" cy="2247183"/>
          </a:xfrm>
        </p:spPr>
      </p:pic>
      <p:pic>
        <p:nvPicPr>
          <p:cNvPr id="9" name="Content Placeholder 8" descr="Photo of Lindsey Wilkerson">
            <a:extLst>
              <a:ext uri="{FF2B5EF4-FFF2-40B4-BE49-F238E27FC236}">
                <a16:creationId xmlns:a16="http://schemas.microsoft.com/office/drawing/2014/main" id="{12D6E460-C92B-2A1E-4AA0-2E85FF546821}"/>
              </a:ext>
            </a:extLst>
          </p:cNvPr>
          <p:cNvPicPr>
            <a:picLocks noGrp="1" noChangeAspect="1"/>
          </p:cNvPicPr>
          <p:nvPr>
            <p:ph sz="half" idx="2"/>
          </p:nvPr>
        </p:nvPicPr>
        <p:blipFill>
          <a:blip r:embed="rId4"/>
          <a:stretch>
            <a:fillRect/>
          </a:stretch>
        </p:blipFill>
        <p:spPr>
          <a:xfrm>
            <a:off x="7179359" y="2020019"/>
            <a:ext cx="2948881" cy="2247001"/>
          </a:xfrm>
        </p:spPr>
      </p:pic>
      <p:sp>
        <p:nvSpPr>
          <p:cNvPr id="8" name="TextBox 7">
            <a:extLst>
              <a:ext uri="{FF2B5EF4-FFF2-40B4-BE49-F238E27FC236}">
                <a16:creationId xmlns:a16="http://schemas.microsoft.com/office/drawing/2014/main" id="{29480D7E-EDF6-1150-115A-99366DC27C48}"/>
              </a:ext>
            </a:extLst>
          </p:cNvPr>
          <p:cNvSpPr txBox="1"/>
          <p:nvPr/>
        </p:nvSpPr>
        <p:spPr>
          <a:xfrm>
            <a:off x="829206" y="4349130"/>
            <a:ext cx="4035402" cy="715581"/>
          </a:xfrm>
          <a:prstGeom prst="rect">
            <a:avLst/>
          </a:prstGeom>
          <a:noFill/>
        </p:spPr>
        <p:txBody>
          <a:bodyPr wrap="square" rtlCol="0">
            <a:spAutoFit/>
          </a:bodyPr>
          <a:lstStyle/>
          <a:p>
            <a:pPr algn="ctr"/>
            <a:r>
              <a:rPr lang="en-US"/>
              <a:t>Jennifer Cunningham, OTR/L, ATP</a:t>
            </a:r>
          </a:p>
          <a:p>
            <a:pPr algn="ctr"/>
            <a:r>
              <a:rPr lang="en-US"/>
              <a:t>Assistive Technology Professional</a:t>
            </a:r>
          </a:p>
          <a:p>
            <a:pPr algn="ctr"/>
            <a:r>
              <a:rPr lang="en-US">
                <a:hlinkClick r:id="rId5">
                  <a:extLst>
                    <a:ext uri="{A12FA001-AC4F-418D-AE19-62706E023703}">
                      <ahyp:hlinkClr xmlns:ahyp="http://schemas.microsoft.com/office/drawing/2018/hyperlinkcolor" val="tx"/>
                    </a:ext>
                  </a:extLst>
                </a:hlinkClick>
              </a:rPr>
              <a:t>jennifer.cunningham@star-center.org</a:t>
            </a:r>
            <a:r>
              <a:rPr lang="en-US"/>
              <a:t> </a:t>
            </a:r>
          </a:p>
        </p:txBody>
      </p:sp>
      <p:sp>
        <p:nvSpPr>
          <p:cNvPr id="12" name="TextBox 11">
            <a:extLst>
              <a:ext uri="{FF2B5EF4-FFF2-40B4-BE49-F238E27FC236}">
                <a16:creationId xmlns:a16="http://schemas.microsoft.com/office/drawing/2014/main" id="{DE7932D2-9875-EA46-ADF4-94607142626C}"/>
              </a:ext>
            </a:extLst>
          </p:cNvPr>
          <p:cNvSpPr txBox="1"/>
          <p:nvPr/>
        </p:nvSpPr>
        <p:spPr>
          <a:xfrm>
            <a:off x="5496738" y="4429255"/>
            <a:ext cx="6001173" cy="923330"/>
          </a:xfrm>
          <a:prstGeom prst="rect">
            <a:avLst/>
          </a:prstGeom>
          <a:noFill/>
        </p:spPr>
        <p:txBody>
          <a:bodyPr wrap="square" lIns="91440" tIns="45720" rIns="91440" bIns="45720" rtlCol="0" anchor="t">
            <a:spAutoFit/>
          </a:bodyPr>
          <a:lstStyle/>
          <a:p>
            <a:pPr algn="ctr"/>
            <a:r>
              <a:rPr lang="en-US"/>
              <a:t>Lindsey B. Wilkerson, M.S. Clinical Mental Health Counseling</a:t>
            </a:r>
          </a:p>
          <a:p>
            <a:pPr algn="ctr"/>
            <a:r>
              <a:rPr lang="en-US"/>
              <a:t>Assistive Technology Specialist</a:t>
            </a:r>
          </a:p>
          <a:p>
            <a:pPr algn="ctr"/>
            <a:r>
              <a:rPr lang="en-US">
                <a:hlinkClick r:id="rId6">
                  <a:extLst>
                    <a:ext uri="{A12FA001-AC4F-418D-AE19-62706E023703}">
                      <ahyp:hlinkClr xmlns:ahyp="http://schemas.microsoft.com/office/drawing/2018/hyperlinkcolor" val="tx"/>
                    </a:ext>
                  </a:extLst>
                </a:hlinkClick>
              </a:rPr>
              <a:t>lindsey.wilkerson@star-center.org</a:t>
            </a:r>
            <a:r>
              <a:rPr lang="en-US"/>
              <a:t> </a:t>
            </a:r>
          </a:p>
        </p:txBody>
      </p:sp>
      <p:sp>
        <p:nvSpPr>
          <p:cNvPr id="4" name="Slide Number Placeholder 3">
            <a:extLst>
              <a:ext uri="{FF2B5EF4-FFF2-40B4-BE49-F238E27FC236}">
                <a16:creationId xmlns:a16="http://schemas.microsoft.com/office/drawing/2014/main" id="{2D541869-5F56-3370-BA68-F7E7BD5CF9F5}"/>
              </a:ext>
            </a:extLst>
          </p:cNvPr>
          <p:cNvSpPr>
            <a:spLocks noGrp="1"/>
          </p:cNvSpPr>
          <p:nvPr>
            <p:ph type="sldNum" sz="quarter" idx="12"/>
          </p:nvPr>
        </p:nvSpPr>
        <p:spPr/>
        <p:txBody>
          <a:bodyPr/>
          <a:lstStyle/>
          <a:p>
            <a:fld id="{D57F1E4F-1CFF-5643-939E-217C01CDF565}" type="slidenum">
              <a:rPr lang="en-US" dirty="0"/>
              <a:pPr/>
              <a:t>2</a:t>
            </a:fld>
            <a:endParaRPr lang="en-US"/>
          </a:p>
        </p:txBody>
      </p:sp>
    </p:spTree>
    <p:extLst>
      <p:ext uri="{BB962C8B-B14F-4D97-AF65-F5344CB8AC3E}">
        <p14:creationId xmlns:p14="http://schemas.microsoft.com/office/powerpoint/2010/main" val="130166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E126-7C2D-99DA-1183-5237E32C3798}"/>
              </a:ext>
            </a:extLst>
          </p:cNvPr>
          <p:cNvSpPr>
            <a:spLocks noGrp="1"/>
          </p:cNvSpPr>
          <p:nvPr>
            <p:ph type="title"/>
          </p:nvPr>
        </p:nvSpPr>
        <p:spPr/>
        <p:txBody>
          <a:bodyPr/>
          <a:lstStyle/>
          <a:p>
            <a:r>
              <a:rPr lang="en-US"/>
              <a:t>Unconventional Use of ChatGPT</a:t>
            </a:r>
          </a:p>
        </p:txBody>
      </p:sp>
      <p:pic>
        <p:nvPicPr>
          <p:cNvPr id="13" name="Online Media 12" descr="Video of a man using ChatGPT to identify colored wires.">
            <a:hlinkClick r:id="" action="ppaction://media"/>
            <a:extLst>
              <a:ext uri="{FF2B5EF4-FFF2-40B4-BE49-F238E27FC236}">
                <a16:creationId xmlns:a16="http://schemas.microsoft.com/office/drawing/2014/main" id="{C074E5A4-7C41-E891-4E07-30B5BD6E6073}"/>
              </a:ext>
            </a:extLst>
          </p:cNvPr>
          <p:cNvPicPr>
            <a:picLocks noGrp="1" noRot="1" noChangeAspect="1"/>
          </p:cNvPicPr>
          <p:nvPr>
            <p:ph idx="1"/>
            <a:videoFile r:link="rId1"/>
          </p:nvPr>
        </p:nvPicPr>
        <p:blipFill>
          <a:blip r:embed="rId4"/>
          <a:stretch>
            <a:fillRect/>
          </a:stretch>
        </p:blipFill>
        <p:spPr>
          <a:xfrm>
            <a:off x="3153944" y="2451340"/>
            <a:ext cx="6679450" cy="3771181"/>
          </a:xfrm>
        </p:spPr>
      </p:pic>
      <p:sp>
        <p:nvSpPr>
          <p:cNvPr id="3" name="Slide Number Placeholder 2">
            <a:extLst>
              <a:ext uri="{FF2B5EF4-FFF2-40B4-BE49-F238E27FC236}">
                <a16:creationId xmlns:a16="http://schemas.microsoft.com/office/drawing/2014/main" id="{422531E5-B8D3-B7C7-1533-1E5345806B98}"/>
              </a:ext>
            </a:extLst>
          </p:cNvPr>
          <p:cNvSpPr>
            <a:spLocks noGrp="1"/>
          </p:cNvSpPr>
          <p:nvPr>
            <p:ph type="sldNum" sz="quarter" idx="12"/>
          </p:nvPr>
        </p:nvSpPr>
        <p:spPr/>
        <p:txBody>
          <a:bodyPr/>
          <a:lstStyle/>
          <a:p>
            <a:fld id="{D57F1E4F-1CFF-5643-939E-217C01CDF565}" type="slidenum">
              <a:rPr lang="en-US" dirty="0"/>
              <a:pPr/>
              <a:t>20</a:t>
            </a:fld>
            <a:endParaRPr lang="en-US"/>
          </a:p>
        </p:txBody>
      </p:sp>
    </p:spTree>
    <p:extLst>
      <p:ext uri="{BB962C8B-B14F-4D97-AF65-F5344CB8AC3E}">
        <p14:creationId xmlns:p14="http://schemas.microsoft.com/office/powerpoint/2010/main" val="285542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226561-4885-AC09-128A-82A3B9E660E8}"/>
            </a:ext>
          </a:extLst>
        </p:cNvPr>
        <p:cNvGrpSpPr/>
        <p:nvPr/>
      </p:nvGrpSpPr>
      <p:grpSpPr>
        <a:xfrm>
          <a:off x="0" y="0"/>
          <a:ext cx="0" cy="0"/>
          <a:chOff x="0" y="0"/>
          <a:chExt cx="0" cy="0"/>
        </a:xfrm>
      </p:grpSpPr>
      <p:grpSp>
        <p:nvGrpSpPr>
          <p:cNvPr id="56" name="Group 55">
            <a:extLst>
              <a:ext uri="{FF2B5EF4-FFF2-40B4-BE49-F238E27FC236}">
                <a16:creationId xmlns:a16="http://schemas.microsoft.com/office/drawing/2014/main" id="{FFDFDE97-4A97-47C3-A34F-FC7FD441CB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7" name="Freeform 6">
              <a:extLst>
                <a:ext uri="{FF2B5EF4-FFF2-40B4-BE49-F238E27FC236}">
                  <a16:creationId xmlns:a16="http://schemas.microsoft.com/office/drawing/2014/main" id="{5929D068-05C4-4FD7-805E-67B98DC00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58" name="Freeform 7">
              <a:extLst>
                <a:ext uri="{FF2B5EF4-FFF2-40B4-BE49-F238E27FC236}">
                  <a16:creationId xmlns:a16="http://schemas.microsoft.com/office/drawing/2014/main" id="{802E4133-42B8-4E61-88E6-34AA552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59" name="Freeform 9">
              <a:extLst>
                <a:ext uri="{FF2B5EF4-FFF2-40B4-BE49-F238E27FC236}">
                  <a16:creationId xmlns:a16="http://schemas.microsoft.com/office/drawing/2014/main" id="{3FA7762F-EFA7-4921-8668-F1C73A0D5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60" name="Freeform 10">
              <a:extLst>
                <a:ext uri="{FF2B5EF4-FFF2-40B4-BE49-F238E27FC236}">
                  <a16:creationId xmlns:a16="http://schemas.microsoft.com/office/drawing/2014/main" id="{22FFCE41-B971-4162-8DF9-DBF817DDA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1" name="Freeform 11">
              <a:extLst>
                <a:ext uri="{FF2B5EF4-FFF2-40B4-BE49-F238E27FC236}">
                  <a16:creationId xmlns:a16="http://schemas.microsoft.com/office/drawing/2014/main" id="{90D48A4B-3F05-4D98-B608-F5E23EA0D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2" name="Freeform 12">
              <a:extLst>
                <a:ext uri="{FF2B5EF4-FFF2-40B4-BE49-F238E27FC236}">
                  <a16:creationId xmlns:a16="http://schemas.microsoft.com/office/drawing/2014/main" id="{AF334AC8-D046-47E1-BCFA-12AF52A42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64" name="Rectangle 63">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Colorful Questions and questions marks image">
            <a:extLst>
              <a:ext uri="{FF2B5EF4-FFF2-40B4-BE49-F238E27FC236}">
                <a16:creationId xmlns:a16="http://schemas.microsoft.com/office/drawing/2014/main" id="{57E22F73-9D81-4F68-F652-501622E0F2BD}"/>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2418" t="-78" r="8403" b="16387"/>
          <a:stretch/>
        </p:blipFill>
        <p:spPr>
          <a:xfrm>
            <a:off x="20" y="-5303"/>
            <a:ext cx="12187991" cy="6860968"/>
          </a:xfrm>
          <a:prstGeom prst="rect">
            <a:avLst/>
          </a:prstGeom>
        </p:spPr>
      </p:pic>
      <p:sp>
        <p:nvSpPr>
          <p:cNvPr id="2" name="Title 1">
            <a:extLst>
              <a:ext uri="{FF2B5EF4-FFF2-40B4-BE49-F238E27FC236}">
                <a16:creationId xmlns:a16="http://schemas.microsoft.com/office/drawing/2014/main" id="{B1C9CCE5-2B61-5737-5906-EBF04739C36D}"/>
              </a:ext>
            </a:extLst>
          </p:cNvPr>
          <p:cNvSpPr>
            <a:spLocks noGrp="1"/>
          </p:cNvSpPr>
          <p:nvPr>
            <p:ph type="title" idx="4294967295"/>
          </p:nvPr>
        </p:nvSpPr>
        <p:spPr>
          <a:xfrm>
            <a:off x="4179230" y="4600595"/>
            <a:ext cx="8013906" cy="2256766"/>
          </a:xfrm>
        </p:spPr>
        <p:txBody>
          <a:bodyPr vert="horz" lIns="91440" tIns="45720" rIns="91440" bIns="45720" rtlCol="0" anchor="b">
            <a:normAutofit/>
          </a:bodyPr>
          <a:lstStyle/>
          <a:p>
            <a:pPr algn="r"/>
            <a:r>
              <a:rPr lang="en-US" sz="6000"/>
              <a:t>What would you like to know?</a:t>
            </a:r>
          </a:p>
        </p:txBody>
      </p:sp>
      <p:sp>
        <p:nvSpPr>
          <p:cNvPr id="4" name="Slide Number Placeholder 3">
            <a:extLst>
              <a:ext uri="{FF2B5EF4-FFF2-40B4-BE49-F238E27FC236}">
                <a16:creationId xmlns:a16="http://schemas.microsoft.com/office/drawing/2014/main" id="{DEB1649B-23D3-2C45-7720-C491E78D0DD3}"/>
              </a:ext>
            </a:extLst>
          </p:cNvPr>
          <p:cNvSpPr>
            <a:spLocks noGrp="1"/>
          </p:cNvSpPr>
          <p:nvPr>
            <p:ph type="sldNum" sz="quarter" idx="12"/>
          </p:nvPr>
        </p:nvSpPr>
        <p:spPr/>
        <p:txBody>
          <a:bodyPr/>
          <a:lstStyle/>
          <a:p>
            <a:fld id="{D57F1E4F-1CFF-5643-939E-217C01CDF565}" type="slidenum">
              <a:rPr lang="en-US" dirty="0"/>
              <a:pPr/>
              <a:t>21</a:t>
            </a:fld>
            <a:endParaRPr lang="en-US"/>
          </a:p>
        </p:txBody>
      </p:sp>
    </p:spTree>
    <p:extLst>
      <p:ext uri="{BB962C8B-B14F-4D97-AF65-F5344CB8AC3E}">
        <p14:creationId xmlns:p14="http://schemas.microsoft.com/office/powerpoint/2010/main" val="204872539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679F-4BCB-5F41-8AAB-3411AD19707D}"/>
              </a:ext>
            </a:extLst>
          </p:cNvPr>
          <p:cNvSpPr>
            <a:spLocks noGrp="1"/>
          </p:cNvSpPr>
          <p:nvPr>
            <p:ph type="title"/>
          </p:nvPr>
        </p:nvSpPr>
        <p:spPr>
          <a:xfrm>
            <a:off x="1484311" y="217583"/>
            <a:ext cx="10018713" cy="1752599"/>
          </a:xfrm>
        </p:spPr>
        <p:txBody>
          <a:bodyPr/>
          <a:lstStyle/>
          <a:p>
            <a:r>
              <a:rPr lang="en-US"/>
              <a:t>References</a:t>
            </a:r>
          </a:p>
        </p:txBody>
      </p:sp>
      <p:sp>
        <p:nvSpPr>
          <p:cNvPr id="3" name="Content Placeholder 2">
            <a:extLst>
              <a:ext uri="{FF2B5EF4-FFF2-40B4-BE49-F238E27FC236}">
                <a16:creationId xmlns:a16="http://schemas.microsoft.com/office/drawing/2014/main" id="{576DA189-8152-A927-41B7-6055D3DB06E3}"/>
              </a:ext>
            </a:extLst>
          </p:cNvPr>
          <p:cNvSpPr>
            <a:spLocks noGrp="1"/>
          </p:cNvSpPr>
          <p:nvPr>
            <p:ph idx="1"/>
          </p:nvPr>
        </p:nvSpPr>
        <p:spPr>
          <a:xfrm>
            <a:off x="1667924" y="1967574"/>
            <a:ext cx="10018713" cy="3976437"/>
          </a:xfrm>
        </p:spPr>
        <p:txBody>
          <a:bodyPr>
            <a:normAutofit fontScale="85000" lnSpcReduction="20000"/>
          </a:bodyPr>
          <a:lstStyle/>
          <a:p>
            <a:pPr>
              <a:buClr>
                <a:srgbClr val="688727"/>
              </a:buClr>
            </a:pPr>
            <a:r>
              <a:rPr lang="en-US">
                <a:ea typeface="+mn-lt"/>
                <a:cs typeface="+mn-lt"/>
                <a:hlinkClick r:id="rId2"/>
              </a:rPr>
              <a:t>Star-center.org</a:t>
            </a:r>
            <a:r>
              <a:rPr lang="en-US">
                <a:ea typeface="+mn-lt"/>
                <a:cs typeface="+mn-lt"/>
              </a:rPr>
              <a:t> </a:t>
            </a:r>
          </a:p>
          <a:p>
            <a:pPr>
              <a:buClr>
                <a:srgbClr val="688727"/>
              </a:buClr>
            </a:pPr>
            <a:r>
              <a:rPr lang="en-US" sz="2200">
                <a:ea typeface="+mn-lt"/>
                <a:cs typeface="+mn-lt"/>
                <a:hlinkClick r:id="rId3"/>
              </a:rPr>
              <a:t>OneSoil | Free Farming App for Precision Agriculture</a:t>
            </a:r>
            <a:endParaRPr lang="en-US" sz="2200">
              <a:ea typeface="+mn-lt"/>
              <a:cs typeface="+mn-lt"/>
            </a:endParaRPr>
          </a:p>
          <a:p>
            <a:pPr>
              <a:buClr>
                <a:srgbClr val="688727"/>
              </a:buClr>
            </a:pPr>
            <a:r>
              <a:rPr lang="en-US" sz="2200">
                <a:ea typeface="+mn-lt"/>
                <a:cs typeface="+mn-lt"/>
                <a:hlinkClick r:id="rId4"/>
              </a:rPr>
              <a:t>Homepage - AgriWebb</a:t>
            </a:r>
            <a:endParaRPr lang="en-US">
              <a:ea typeface="+mn-lt"/>
              <a:cs typeface="+mn-lt"/>
            </a:endParaRPr>
          </a:p>
          <a:p>
            <a:pPr>
              <a:buClr>
                <a:srgbClr val="688727"/>
              </a:buClr>
            </a:pPr>
            <a:r>
              <a:rPr lang="en-US">
                <a:ea typeface="+mn-lt"/>
                <a:cs typeface="+mn-lt"/>
              </a:rPr>
              <a:t> </a:t>
            </a:r>
            <a:r>
              <a:rPr lang="en-US">
                <a:ea typeface="+mn-lt"/>
                <a:cs typeface="+mn-lt"/>
                <a:hlinkClick r:id="rId5"/>
              </a:rPr>
              <a:t>11 Best Agricultural Apps in 2025 | Freeappsforme - Free apps for ...</a:t>
            </a:r>
            <a:endParaRPr lang="en-US">
              <a:ea typeface="+mn-lt"/>
              <a:cs typeface="+mn-lt"/>
            </a:endParaRPr>
          </a:p>
          <a:p>
            <a:pPr>
              <a:buClr>
                <a:srgbClr val="688727"/>
              </a:buClr>
            </a:pPr>
            <a:r>
              <a:rPr lang="en-US">
                <a:ea typeface="+mn-lt"/>
                <a:cs typeface="+mn-lt"/>
                <a:hlinkClick r:id="rId6"/>
              </a:rPr>
              <a:t>Best Agriculture Apps for 2025 - CropLife</a:t>
            </a:r>
            <a:endParaRPr lang="en-US">
              <a:ea typeface="+mn-lt"/>
              <a:cs typeface="+mn-lt"/>
            </a:endParaRPr>
          </a:p>
          <a:p>
            <a:pPr>
              <a:buClr>
                <a:srgbClr val="688727"/>
              </a:buClr>
            </a:pPr>
            <a:r>
              <a:rPr lang="en-US">
                <a:ea typeface="+mn-lt"/>
                <a:cs typeface="+mn-lt"/>
                <a:hlinkClick r:id="rId7"/>
              </a:rPr>
              <a:t>Agriculture Apps - Top must have mobile apps for the farmers</a:t>
            </a:r>
            <a:endParaRPr lang="en-US">
              <a:ea typeface="+mn-lt"/>
              <a:cs typeface="+mn-lt"/>
            </a:endParaRPr>
          </a:p>
          <a:p>
            <a:pPr>
              <a:buClr>
                <a:srgbClr val="688727"/>
              </a:buClr>
            </a:pPr>
            <a:r>
              <a:rPr lang="en-US">
                <a:ea typeface="+mn-lt"/>
                <a:cs typeface="+mn-lt"/>
                <a:hlinkClick r:id="rId8"/>
              </a:rPr>
              <a:t>Farming Blind with Duck - YouTube</a:t>
            </a:r>
            <a:endParaRPr lang="en-US">
              <a:ea typeface="+mn-lt"/>
              <a:cs typeface="+mn-lt"/>
            </a:endParaRPr>
          </a:p>
          <a:p>
            <a:pPr>
              <a:buClr>
                <a:srgbClr val="688727"/>
              </a:buClr>
            </a:pPr>
            <a:r>
              <a:rPr lang="en-US">
                <a:ea typeface="+mn-lt"/>
                <a:cs typeface="+mn-lt"/>
                <a:hlinkClick r:id="rId9"/>
              </a:rPr>
              <a:t>The Blind Life - YouTube</a:t>
            </a:r>
            <a:endParaRPr lang="en-US">
              <a:ea typeface="+mn-lt"/>
              <a:cs typeface="+mn-lt"/>
            </a:endParaRPr>
          </a:p>
          <a:p>
            <a:pPr>
              <a:buClr>
                <a:srgbClr val="688727"/>
              </a:buClr>
            </a:pPr>
            <a:r>
              <a:rPr lang="en-US">
                <a:ea typeface="+mn-lt"/>
                <a:cs typeface="+mn-lt"/>
                <a:hlinkClick r:id="rId10"/>
              </a:rPr>
              <a:t>25 Life Changing Apps for People with Disabilities</a:t>
            </a:r>
            <a:endParaRPr lang="en-US">
              <a:ea typeface="+mn-lt"/>
              <a:cs typeface="+mn-lt"/>
            </a:endParaRPr>
          </a:p>
          <a:p>
            <a:pPr>
              <a:buClr>
                <a:srgbClr val="688727"/>
              </a:buClr>
            </a:pPr>
            <a:r>
              <a:rPr lang="en-US">
                <a:ea typeface="+mn-lt"/>
                <a:cs typeface="+mn-lt"/>
              </a:rPr>
              <a:t> </a:t>
            </a:r>
            <a:r>
              <a:rPr lang="en-US">
                <a:ea typeface="+mn-lt"/>
                <a:cs typeface="+mn-lt"/>
                <a:hlinkClick r:id="rId11"/>
              </a:rPr>
              <a:t>National Impacts Database</a:t>
            </a:r>
            <a:endParaRPr lang="en-US"/>
          </a:p>
          <a:p>
            <a:pPr>
              <a:buClr>
                <a:srgbClr val="688727"/>
              </a:buClr>
            </a:pPr>
            <a:endParaRPr lang="en-US"/>
          </a:p>
        </p:txBody>
      </p:sp>
      <p:sp>
        <p:nvSpPr>
          <p:cNvPr id="4" name="Slide Number Placeholder 3">
            <a:extLst>
              <a:ext uri="{FF2B5EF4-FFF2-40B4-BE49-F238E27FC236}">
                <a16:creationId xmlns:a16="http://schemas.microsoft.com/office/drawing/2014/main" id="{3080C160-E2E9-25C0-3968-6C48BD11F72D}"/>
              </a:ext>
            </a:extLst>
          </p:cNvPr>
          <p:cNvSpPr>
            <a:spLocks noGrp="1"/>
          </p:cNvSpPr>
          <p:nvPr>
            <p:ph type="sldNum" sz="quarter" idx="12"/>
          </p:nvPr>
        </p:nvSpPr>
        <p:spPr/>
        <p:txBody>
          <a:bodyPr/>
          <a:lstStyle/>
          <a:p>
            <a:fld id="{D57F1E4F-1CFF-5643-939E-217C01CDF565}" type="slidenum">
              <a:rPr lang="en-US" dirty="0"/>
              <a:pPr/>
              <a:t>22</a:t>
            </a:fld>
            <a:endParaRPr lang="en-US"/>
          </a:p>
        </p:txBody>
      </p:sp>
    </p:spTree>
    <p:extLst>
      <p:ext uri="{BB962C8B-B14F-4D97-AF65-F5344CB8AC3E}">
        <p14:creationId xmlns:p14="http://schemas.microsoft.com/office/powerpoint/2010/main" val="22172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1BC7F23-C12B-1FF1-B8CC-74260ABABD8E}"/>
              </a:ext>
            </a:extLst>
          </p:cNvPr>
          <p:cNvSpPr>
            <a:spLocks noGrp="1"/>
          </p:cNvSpPr>
          <p:nvPr>
            <p:ph type="title"/>
          </p:nvPr>
        </p:nvSpPr>
        <p:spPr/>
        <p:txBody>
          <a:bodyPr/>
          <a:lstStyle/>
          <a:p>
            <a:r>
              <a:rPr lang="en-US" dirty="0"/>
              <a:t>STAR Center, Inc.</a:t>
            </a:r>
          </a:p>
        </p:txBody>
      </p:sp>
      <p:pic>
        <p:nvPicPr>
          <p:cNvPr id="2" name="Content Placeholder 6" descr="STAR Cen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162" y="457731"/>
            <a:ext cx="5555368" cy="2524968"/>
          </a:xfrm>
          <a:prstGeom prst="rect">
            <a:avLst/>
          </a:prstGeom>
        </p:spPr>
      </p:pic>
      <p:sp>
        <p:nvSpPr>
          <p:cNvPr id="6" name="TextBox 5">
            <a:extLst>
              <a:ext uri="{FF2B5EF4-FFF2-40B4-BE49-F238E27FC236}">
                <a16:creationId xmlns:a16="http://schemas.microsoft.com/office/drawing/2014/main" id="{0194F629-F3DE-4465-8FE6-F94044E39C68}"/>
              </a:ext>
            </a:extLst>
          </p:cNvPr>
          <p:cNvSpPr txBox="1"/>
          <p:nvPr/>
        </p:nvSpPr>
        <p:spPr>
          <a:xfrm>
            <a:off x="1593236" y="3287498"/>
            <a:ext cx="9357220" cy="2954655"/>
          </a:xfrm>
          <a:prstGeom prst="rect">
            <a:avLst/>
          </a:prstGeom>
          <a:noFill/>
        </p:spPr>
        <p:txBody>
          <a:bodyPr wrap="square" lIns="91440" tIns="45720" rIns="91440" bIns="45720" rtlCol="0" anchor="t">
            <a:spAutoFit/>
          </a:bodyPr>
          <a:lstStyle/>
          <a:p>
            <a:pPr algn="ctr"/>
            <a:endParaRPr lang="en-US"/>
          </a:p>
          <a:p>
            <a:pPr algn="ctr"/>
            <a:r>
              <a:rPr lang="en-US" sz="2800"/>
              <a:t>In 1988, Margaret and Chuck </a:t>
            </a:r>
            <a:r>
              <a:rPr lang="en-US" sz="2800" err="1"/>
              <a:t>Doumitt</a:t>
            </a:r>
            <a:r>
              <a:rPr lang="en-US" sz="2800"/>
              <a:t> realized the need for disability resources after two of their children were diagnosed with Batten’s Disease. The STAR Center is headquartered in Jackson, Tennessee, though we have offices in Nashville and Memphis. Our Assistive Technology team serves individuals in all 95 counties across the state.</a:t>
            </a:r>
          </a:p>
        </p:txBody>
      </p:sp>
      <p:sp>
        <p:nvSpPr>
          <p:cNvPr id="4" name="Slide Number Placeholder 3">
            <a:extLst>
              <a:ext uri="{FF2B5EF4-FFF2-40B4-BE49-F238E27FC236}">
                <a16:creationId xmlns:a16="http://schemas.microsoft.com/office/drawing/2014/main" id="{0A0EA12E-3BA2-6F07-122A-64419A42E75A}"/>
              </a:ext>
            </a:extLst>
          </p:cNvPr>
          <p:cNvSpPr>
            <a:spLocks noGrp="1"/>
          </p:cNvSpPr>
          <p:nvPr>
            <p:ph type="sldNum" sz="quarter" idx="12"/>
          </p:nvPr>
        </p:nvSpPr>
        <p:spPr/>
        <p:txBody>
          <a:bodyPr/>
          <a:lstStyle/>
          <a:p>
            <a:fld id="{D57F1E4F-1CFF-5643-939E-217C01CDF565}" type="slidenum">
              <a:rPr lang="en-US" dirty="0"/>
              <a:pPr/>
              <a:t>3</a:t>
            </a:fld>
            <a:endParaRPr lang="en-US"/>
          </a:p>
        </p:txBody>
      </p:sp>
    </p:spTree>
    <p:extLst>
      <p:ext uri="{BB962C8B-B14F-4D97-AF65-F5344CB8AC3E}">
        <p14:creationId xmlns:p14="http://schemas.microsoft.com/office/powerpoint/2010/main" val="27553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712A-8921-39DF-9E19-4F1BCFDC6752}"/>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34E79519-411F-65A8-75E4-1E3D5E9FF940}"/>
              </a:ext>
            </a:extLst>
          </p:cNvPr>
          <p:cNvSpPr>
            <a:spLocks noGrp="1"/>
          </p:cNvSpPr>
          <p:nvPr>
            <p:ph idx="1"/>
          </p:nvPr>
        </p:nvSpPr>
        <p:spPr>
          <a:xfrm>
            <a:off x="1484310" y="1895819"/>
            <a:ext cx="10018713" cy="3950465"/>
          </a:xfrm>
        </p:spPr>
        <p:txBody>
          <a:bodyPr>
            <a:normAutofit/>
          </a:bodyPr>
          <a:lstStyle/>
          <a:p>
            <a:r>
              <a:rPr lang="en-US" dirty="0">
                <a:ea typeface="+mn-lt"/>
                <a:cs typeface="+mn-lt"/>
              </a:rPr>
              <a:t>Increase Awareness: Educate attendees about the various functional limitations faced by farmers and the potential solutions offered by smartphone technology.</a:t>
            </a:r>
          </a:p>
          <a:p>
            <a:r>
              <a:rPr lang="en-US" dirty="0">
                <a:ea typeface="+mn-lt"/>
                <a:cs typeface="+mn-lt"/>
              </a:rPr>
              <a:t>Highlight Key Features: Demonstrate specific smartphone features and applications that can assist farmers in overcoming their disabilities.</a:t>
            </a:r>
          </a:p>
          <a:p>
            <a:r>
              <a:rPr lang="en-US" dirty="0">
                <a:ea typeface="+mn-lt"/>
                <a:cs typeface="+mn-lt"/>
              </a:rPr>
              <a:t>Encourage Adoption: Motivate farmers and stakeholders to embrace smartphone accessibility tools to enhance productivity and independence on the farm.</a:t>
            </a:r>
            <a:endParaRPr lang="en-US" dirty="0"/>
          </a:p>
        </p:txBody>
      </p:sp>
      <p:sp>
        <p:nvSpPr>
          <p:cNvPr id="3" name="Slide Number Placeholder 2">
            <a:extLst>
              <a:ext uri="{FF2B5EF4-FFF2-40B4-BE49-F238E27FC236}">
                <a16:creationId xmlns:a16="http://schemas.microsoft.com/office/drawing/2014/main" id="{F16DF30E-3F62-5D09-F425-3E24F36C49C7}"/>
              </a:ext>
            </a:extLst>
          </p:cNvPr>
          <p:cNvSpPr>
            <a:spLocks noGrp="1"/>
          </p:cNvSpPr>
          <p:nvPr>
            <p:ph type="sldNum" sz="quarter" idx="12"/>
          </p:nvPr>
        </p:nvSpPr>
        <p:spPr/>
        <p:txBody>
          <a:bodyPr/>
          <a:lstStyle/>
          <a:p>
            <a:fld id="{D57F1E4F-1CFF-5643-939E-217C01CDF565}" type="slidenum">
              <a:rPr lang="en-US" dirty="0"/>
              <a:pPr/>
              <a:t>4</a:t>
            </a:fld>
            <a:endParaRPr lang="en-US"/>
          </a:p>
        </p:txBody>
      </p:sp>
    </p:spTree>
    <p:extLst>
      <p:ext uri="{BB962C8B-B14F-4D97-AF65-F5344CB8AC3E}">
        <p14:creationId xmlns:p14="http://schemas.microsoft.com/office/powerpoint/2010/main" val="368434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4971F3D-D875-4DF1-B80E-037D434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0F1372E-F247-4C2A-A848-66DCD7DC29D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211" t="9091" r="34967"/>
          <a:stretch/>
        </p:blipFill>
        <p:spPr bwMode="auto">
          <a:xfrm>
            <a:off x="20" y="10"/>
            <a:ext cx="47265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544C8833-366C-4933-A794-34047F663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034" name="Rectangle 19">
              <a:extLst>
                <a:ext uri="{FF2B5EF4-FFF2-40B4-BE49-F238E27FC236}">
                  <a16:creationId xmlns:a16="http://schemas.microsoft.com/office/drawing/2014/main" id="{279CE281-D06F-423C-AE75-BA1649693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20">
              <a:extLst>
                <a:ext uri="{FF2B5EF4-FFF2-40B4-BE49-F238E27FC236}">
                  <a16:creationId xmlns:a16="http://schemas.microsoft.com/office/drawing/2014/main" id="{CC447C31-77E6-427C-B0D1-13C0DBF9A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7" name="Group 1036">
            <a:extLst>
              <a:ext uri="{FF2B5EF4-FFF2-40B4-BE49-F238E27FC236}">
                <a16:creationId xmlns:a16="http://schemas.microsoft.com/office/drawing/2014/main" id="{4ABE1724-B239-4507-9060-905C208BE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038" name="Freeform 6">
              <a:extLst>
                <a:ext uri="{FF2B5EF4-FFF2-40B4-BE49-F238E27FC236}">
                  <a16:creationId xmlns:a16="http://schemas.microsoft.com/office/drawing/2014/main" id="{10BE1608-45FB-42B1-A31A-D52BA31F5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39" name="Freeform 7">
              <a:extLst>
                <a:ext uri="{FF2B5EF4-FFF2-40B4-BE49-F238E27FC236}">
                  <a16:creationId xmlns:a16="http://schemas.microsoft.com/office/drawing/2014/main" id="{5D05A1E9-89C7-4091-8314-3A479C302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40" name="Freeform 8">
              <a:extLst>
                <a:ext uri="{FF2B5EF4-FFF2-40B4-BE49-F238E27FC236}">
                  <a16:creationId xmlns:a16="http://schemas.microsoft.com/office/drawing/2014/main" id="{ED884D2D-8109-4530-9803-72F57C28F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041" name="Freeform 9">
              <a:extLst>
                <a:ext uri="{FF2B5EF4-FFF2-40B4-BE49-F238E27FC236}">
                  <a16:creationId xmlns:a16="http://schemas.microsoft.com/office/drawing/2014/main" id="{5144B102-7710-40B6-A330-A0DFE88D0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042" name="Freeform 10">
              <a:extLst>
                <a:ext uri="{FF2B5EF4-FFF2-40B4-BE49-F238E27FC236}">
                  <a16:creationId xmlns:a16="http://schemas.microsoft.com/office/drawing/2014/main" id="{78D9B81B-B601-41E2-B37D-DC4E33B48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043" name="Freeform 11">
              <a:extLst>
                <a:ext uri="{FF2B5EF4-FFF2-40B4-BE49-F238E27FC236}">
                  <a16:creationId xmlns:a16="http://schemas.microsoft.com/office/drawing/2014/main" id="{71C29EE9-F29A-43FC-8E56-15F04D04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3B53F195-B754-42CD-9C58-CA97C7A3F151}"/>
              </a:ext>
            </a:extLst>
          </p:cNvPr>
          <p:cNvSpPr>
            <a:spLocks noGrp="1"/>
          </p:cNvSpPr>
          <p:nvPr>
            <p:ph type="title"/>
          </p:nvPr>
        </p:nvSpPr>
        <p:spPr>
          <a:xfrm>
            <a:off x="3962399" y="685800"/>
            <a:ext cx="7345891" cy="1413933"/>
          </a:xfrm>
        </p:spPr>
        <p:txBody>
          <a:bodyPr>
            <a:normAutofit/>
          </a:bodyPr>
          <a:lstStyle/>
          <a:p>
            <a:r>
              <a:rPr lang="en-US"/>
              <a:t>Smartphones…A Computer in Our Pocket!</a:t>
            </a:r>
          </a:p>
        </p:txBody>
      </p:sp>
      <p:sp>
        <p:nvSpPr>
          <p:cNvPr id="3" name="Content Placeholder 2">
            <a:extLst>
              <a:ext uri="{FF2B5EF4-FFF2-40B4-BE49-F238E27FC236}">
                <a16:creationId xmlns:a16="http://schemas.microsoft.com/office/drawing/2014/main" id="{18C1BA98-2BD9-43B9-A57E-39C701AC67A7}"/>
              </a:ext>
            </a:extLst>
          </p:cNvPr>
          <p:cNvSpPr>
            <a:spLocks noGrp="1"/>
          </p:cNvSpPr>
          <p:nvPr>
            <p:ph idx="1"/>
          </p:nvPr>
        </p:nvSpPr>
        <p:spPr>
          <a:xfrm>
            <a:off x="3843867" y="2048933"/>
            <a:ext cx="7659156" cy="3742267"/>
          </a:xfrm>
        </p:spPr>
        <p:txBody>
          <a:bodyPr vert="horz" lIns="91440" tIns="45720" rIns="91440" bIns="45720" rtlCol="0" anchor="ctr">
            <a:noAutofit/>
          </a:bodyPr>
          <a:lstStyle/>
          <a:p>
            <a:pPr marL="0" indent="0">
              <a:lnSpc>
                <a:spcPct val="90000"/>
              </a:lnSpc>
              <a:buNone/>
            </a:pPr>
            <a:r>
              <a:rPr lang="en-US" sz="1600"/>
              <a:t>With the progression of smartphone accessibility features and apps over the last 20 years, the way we live, work, and play has been drastically transformed into something we could have never imagined.  For many people, a smartphone can actually replace electronics like an old laptop, digital music player, and digital camera in the same device.</a:t>
            </a:r>
          </a:p>
          <a:p>
            <a:pPr marL="0" indent="0">
              <a:lnSpc>
                <a:spcPct val="90000"/>
              </a:lnSpc>
              <a:buNone/>
            </a:pPr>
            <a:r>
              <a:rPr lang="en-US" sz="1600"/>
              <a:t>Smartphones are…</a:t>
            </a:r>
          </a:p>
          <a:p>
            <a:pPr marL="575945" lvl="2">
              <a:lnSpc>
                <a:spcPct val="90000"/>
              </a:lnSpc>
            </a:pPr>
            <a:r>
              <a:rPr lang="en-US" sz="1600"/>
              <a:t>designed to be extremely portable and fit in your hand </a:t>
            </a:r>
          </a:p>
          <a:p>
            <a:pPr marL="575945" lvl="2">
              <a:lnSpc>
                <a:spcPct val="90000"/>
              </a:lnSpc>
            </a:pPr>
            <a:r>
              <a:rPr lang="en-US" sz="1600"/>
              <a:t>a more powerful version of a traditional cell phone </a:t>
            </a:r>
          </a:p>
          <a:p>
            <a:pPr marL="575945" lvl="2">
              <a:lnSpc>
                <a:spcPct val="90000"/>
              </a:lnSpc>
            </a:pPr>
            <a:r>
              <a:rPr lang="en-US" sz="1600"/>
              <a:t>powerful enough to do many of the same things you </a:t>
            </a:r>
          </a:p>
          <a:p>
            <a:pPr marL="575945" lvl="2" indent="0">
              <a:lnSpc>
                <a:spcPct val="90000"/>
              </a:lnSpc>
              <a:buNone/>
            </a:pPr>
            <a:r>
              <a:rPr lang="en-US" sz="1600"/>
              <a:t>can do with a desktop or laptop computer</a:t>
            </a:r>
          </a:p>
          <a:p>
            <a:pPr marL="575945" lvl="2">
              <a:lnSpc>
                <a:spcPct val="90000"/>
              </a:lnSpc>
            </a:pPr>
            <a:r>
              <a:rPr lang="en-US" sz="1600"/>
              <a:t>able to connect to the Internet over Wi-Fi or a cellular network </a:t>
            </a:r>
          </a:p>
          <a:p>
            <a:pPr marL="575945" lvl="2">
              <a:lnSpc>
                <a:spcPct val="90000"/>
              </a:lnSpc>
            </a:pPr>
            <a:r>
              <a:rPr lang="en-US" sz="1600"/>
              <a:t>touch-sensitive,</a:t>
            </a:r>
            <a:r>
              <a:rPr lang="en-US" sz="1600" b="1"/>
              <a:t> </a:t>
            </a:r>
            <a:r>
              <a:rPr lang="en-US" sz="1600"/>
              <a:t>meaning there isn't a physical keyboard on the device </a:t>
            </a:r>
          </a:p>
        </p:txBody>
      </p:sp>
      <p:sp>
        <p:nvSpPr>
          <p:cNvPr id="6" name="Slide Number Placeholder 5">
            <a:extLst>
              <a:ext uri="{FF2B5EF4-FFF2-40B4-BE49-F238E27FC236}">
                <a16:creationId xmlns:a16="http://schemas.microsoft.com/office/drawing/2014/main" id="{E8935522-B3D9-971C-99E7-1FBB81AA1503}"/>
              </a:ext>
            </a:extLst>
          </p:cNvPr>
          <p:cNvSpPr>
            <a:spLocks noGrp="1"/>
          </p:cNvSpPr>
          <p:nvPr>
            <p:ph type="sldNum" sz="quarter" idx="12"/>
          </p:nvPr>
        </p:nvSpPr>
        <p:spPr/>
        <p:txBody>
          <a:bodyPr/>
          <a:lstStyle/>
          <a:p>
            <a:fld id="{D57F1E4F-1CFF-5643-939E-217C01CDF565}" type="slidenum">
              <a:rPr lang="en-US" dirty="0"/>
              <a:pPr/>
              <a:t>5</a:t>
            </a:fld>
            <a:endParaRPr lang="en-US"/>
          </a:p>
        </p:txBody>
      </p:sp>
    </p:spTree>
    <p:extLst>
      <p:ext uri="{BB962C8B-B14F-4D97-AF65-F5344CB8AC3E}">
        <p14:creationId xmlns:p14="http://schemas.microsoft.com/office/powerpoint/2010/main" val="150910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3E09-E3E1-8CAA-2283-21E8C365B70A}"/>
              </a:ext>
            </a:extLst>
          </p:cNvPr>
          <p:cNvSpPr>
            <a:spLocks noGrp="1"/>
          </p:cNvSpPr>
          <p:nvPr>
            <p:ph type="title"/>
          </p:nvPr>
        </p:nvSpPr>
        <p:spPr>
          <a:xfrm>
            <a:off x="1622856" y="769821"/>
            <a:ext cx="4130131" cy="1319607"/>
          </a:xfrm>
        </p:spPr>
        <p:txBody>
          <a:bodyPr>
            <a:normAutofit/>
          </a:bodyPr>
          <a:lstStyle/>
          <a:p>
            <a:r>
              <a:rPr lang="en-US" sz="2800"/>
              <a:t>How Can Smart Phones Be Used in Farming?</a:t>
            </a:r>
          </a:p>
        </p:txBody>
      </p:sp>
      <p:sp>
        <p:nvSpPr>
          <p:cNvPr id="3" name="Content Placeholder 2">
            <a:extLst>
              <a:ext uri="{FF2B5EF4-FFF2-40B4-BE49-F238E27FC236}">
                <a16:creationId xmlns:a16="http://schemas.microsoft.com/office/drawing/2014/main" id="{CC74F9F5-2589-289F-70EE-8CA0CF9F55EB}"/>
              </a:ext>
            </a:extLst>
          </p:cNvPr>
          <p:cNvSpPr>
            <a:spLocks noGrp="1"/>
          </p:cNvSpPr>
          <p:nvPr>
            <p:ph idx="1"/>
          </p:nvPr>
        </p:nvSpPr>
        <p:spPr>
          <a:xfrm>
            <a:off x="1622856" y="2078182"/>
            <a:ext cx="4268677" cy="4278745"/>
          </a:xfrm>
        </p:spPr>
        <p:txBody>
          <a:bodyPr anchor="t">
            <a:normAutofit fontScale="92500" lnSpcReduction="10000"/>
          </a:bodyPr>
          <a:lstStyle/>
          <a:p>
            <a:pPr marL="0" indent="0">
              <a:lnSpc>
                <a:spcPct val="110000"/>
              </a:lnSpc>
              <a:buNone/>
            </a:pPr>
            <a:r>
              <a:rPr lang="en-US" sz="1700">
                <a:latin typeface="Corbel"/>
                <a:ea typeface="Calibri"/>
                <a:cs typeface="Segoe UI"/>
              </a:rPr>
              <a:t>Smartphones have become invaluable tools in modern farming, offering a range of applications that help farmers increase efficiency, productivity, and sustainability. Here are some key ways smartphones are used in farming:</a:t>
            </a:r>
            <a:endParaRPr lang="en-US" sz="1700">
              <a:latin typeface="Corbel"/>
              <a:ea typeface="Calibri"/>
              <a:cs typeface="Calibri"/>
            </a:endParaRPr>
          </a:p>
          <a:p>
            <a:pPr marL="0" indent="0">
              <a:lnSpc>
                <a:spcPct val="90000"/>
              </a:lnSpc>
              <a:buNone/>
            </a:pPr>
            <a:endParaRPr lang="en-US" sz="1600">
              <a:latin typeface="Corbel"/>
              <a:ea typeface="Calibri"/>
              <a:cs typeface="Segoe UI"/>
            </a:endParaRPr>
          </a:p>
          <a:p>
            <a:pPr>
              <a:buClr>
                <a:srgbClr val="688727"/>
              </a:buClr>
            </a:pPr>
            <a:r>
              <a:rPr lang="en-US" sz="1800">
                <a:latin typeface="Corbel"/>
                <a:ea typeface="Calibri"/>
                <a:cs typeface="Segoe UI"/>
              </a:rPr>
              <a:t>Crop Monitoring and Management </a:t>
            </a:r>
          </a:p>
          <a:p>
            <a:pPr>
              <a:buClr>
                <a:srgbClr val="688727"/>
              </a:buClr>
            </a:pPr>
            <a:r>
              <a:rPr lang="en-US" sz="1800">
                <a:latin typeface="Corbel"/>
                <a:ea typeface="Calibri"/>
                <a:cs typeface="Segoe UI"/>
              </a:rPr>
              <a:t>Weather Forecasting</a:t>
            </a:r>
          </a:p>
          <a:p>
            <a:pPr>
              <a:buClr>
                <a:srgbClr val="688727"/>
              </a:buClr>
            </a:pPr>
            <a:r>
              <a:rPr lang="en-US" sz="1800">
                <a:latin typeface="Corbel"/>
                <a:ea typeface="Calibri"/>
                <a:cs typeface="Segoe UI"/>
              </a:rPr>
              <a:t>Soil Analysis</a:t>
            </a:r>
          </a:p>
          <a:p>
            <a:pPr>
              <a:buClr>
                <a:srgbClr val="688727"/>
              </a:buClr>
            </a:pPr>
            <a:r>
              <a:rPr lang="en-US" sz="1800">
                <a:latin typeface="Corbel"/>
                <a:ea typeface="Calibri"/>
                <a:cs typeface="Segoe UI"/>
              </a:rPr>
              <a:t>Farm Management</a:t>
            </a:r>
          </a:p>
          <a:p>
            <a:pPr>
              <a:buClr>
                <a:srgbClr val="688727"/>
              </a:buClr>
            </a:pPr>
            <a:r>
              <a:rPr lang="en-US" sz="1800">
                <a:latin typeface="Corbel"/>
                <a:ea typeface="Calibri"/>
                <a:cs typeface="Segoe UI"/>
              </a:rPr>
              <a:t>Pest and Disease Diagnosis</a:t>
            </a:r>
          </a:p>
          <a:p>
            <a:pPr>
              <a:buClr>
                <a:srgbClr val="688727"/>
              </a:buClr>
            </a:pPr>
            <a:r>
              <a:rPr lang="en-US" sz="1800">
                <a:latin typeface="Corbel"/>
                <a:ea typeface="Calibri"/>
                <a:cs typeface="Segoe UI"/>
              </a:rPr>
              <a:t>Market Access</a:t>
            </a:r>
          </a:p>
          <a:p>
            <a:pPr>
              <a:buClr>
                <a:srgbClr val="688727"/>
              </a:buClr>
            </a:pPr>
            <a:r>
              <a:rPr lang="en-US" sz="1800">
                <a:latin typeface="Corbel"/>
                <a:ea typeface="Calibri"/>
                <a:cs typeface="Segoe UI"/>
              </a:rPr>
              <a:t>Irrigation Management</a:t>
            </a:r>
          </a:p>
          <a:p>
            <a:pPr>
              <a:lnSpc>
                <a:spcPct val="90000"/>
              </a:lnSpc>
              <a:buClr>
                <a:srgbClr val="688727"/>
              </a:buClr>
            </a:pPr>
            <a:endParaRPr lang="en-US" sz="1400">
              <a:latin typeface="Corbel" panose="020B0503020204020204"/>
              <a:cs typeface="Segoe UI"/>
            </a:endParaRPr>
          </a:p>
        </p:txBody>
      </p:sp>
      <p:pic>
        <p:nvPicPr>
          <p:cNvPr id="5" name="Picture 4">
            <a:extLst>
              <a:ext uri="{FF2B5EF4-FFF2-40B4-BE49-F238E27FC236}">
                <a16:creationId xmlns:a16="http://schemas.microsoft.com/office/drawing/2014/main" id="{77A569CA-6C9C-9B93-4D58-AE92F08CAD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35760" y="1425841"/>
            <a:ext cx="5167263" cy="296105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3BCBD076-807C-81D4-F435-02B0443DA995}"/>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dirty="0"/>
              <a:pPr>
                <a:spcAft>
                  <a:spcPts val="600"/>
                </a:spcAft>
              </a:pPr>
              <a:t>6</a:t>
            </a:fld>
            <a:endParaRPr lang="en-US"/>
          </a:p>
        </p:txBody>
      </p:sp>
    </p:spTree>
    <p:extLst>
      <p:ext uri="{BB962C8B-B14F-4D97-AF65-F5344CB8AC3E}">
        <p14:creationId xmlns:p14="http://schemas.microsoft.com/office/powerpoint/2010/main" val="18948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8090-2BEA-1E92-15F4-A66E36F61DE8}"/>
              </a:ext>
            </a:extLst>
          </p:cNvPr>
          <p:cNvSpPr>
            <a:spLocks noGrp="1"/>
          </p:cNvSpPr>
          <p:nvPr>
            <p:ph type="title"/>
          </p:nvPr>
        </p:nvSpPr>
        <p:spPr/>
        <p:txBody>
          <a:bodyPr/>
          <a:lstStyle/>
          <a:p>
            <a:r>
              <a:rPr lang="en-US" err="1"/>
              <a:t>OneSoil</a:t>
            </a:r>
          </a:p>
        </p:txBody>
      </p:sp>
      <p:pic>
        <p:nvPicPr>
          <p:cNvPr id="14" name="Picture 13" descr="OneSoil Logo">
            <a:extLst>
              <a:ext uri="{FF2B5EF4-FFF2-40B4-BE49-F238E27FC236}">
                <a16:creationId xmlns:a16="http://schemas.microsoft.com/office/drawing/2014/main" id="{FAFF13B2-7073-C6BF-C3F2-7FD20E0CEF38}"/>
              </a:ext>
            </a:extLst>
          </p:cNvPr>
          <p:cNvPicPr>
            <a:picLocks noChangeAspect="1"/>
          </p:cNvPicPr>
          <p:nvPr/>
        </p:nvPicPr>
        <p:blipFill>
          <a:blip r:embed="rId2"/>
          <a:stretch>
            <a:fillRect/>
          </a:stretch>
        </p:blipFill>
        <p:spPr>
          <a:xfrm>
            <a:off x="3045214" y="689394"/>
            <a:ext cx="2104666" cy="1971136"/>
          </a:xfrm>
          <a:prstGeom prst="rect">
            <a:avLst/>
          </a:prstGeom>
        </p:spPr>
      </p:pic>
      <p:pic>
        <p:nvPicPr>
          <p:cNvPr id="5" name="Picture 4" descr="cartoon image of a hand holding a cell phone.  Crops are growing out of the screen.  A satellite is drawn in the corner with an eye looking at the phone.">
            <a:extLst>
              <a:ext uri="{FF2B5EF4-FFF2-40B4-BE49-F238E27FC236}">
                <a16:creationId xmlns:a16="http://schemas.microsoft.com/office/drawing/2014/main" id="{DE3A4C4B-7A58-DD20-0842-067BC6227832}"/>
              </a:ext>
            </a:extLst>
          </p:cNvPr>
          <p:cNvPicPr>
            <a:picLocks noChangeAspect="1"/>
          </p:cNvPicPr>
          <p:nvPr/>
        </p:nvPicPr>
        <p:blipFill>
          <a:blip r:embed="rId3"/>
          <a:stretch>
            <a:fillRect/>
          </a:stretch>
        </p:blipFill>
        <p:spPr>
          <a:xfrm>
            <a:off x="7594479" y="693348"/>
            <a:ext cx="2797116" cy="1963228"/>
          </a:xfrm>
          <a:prstGeom prst="rect">
            <a:avLst/>
          </a:prstGeom>
        </p:spPr>
      </p:pic>
      <p:graphicFrame>
        <p:nvGraphicFramePr>
          <p:cNvPr id="7" name="Content Placeholder 2" descr="Graphic displaying that this application is a free scouting app, uses satellite views for boundaries, and utilizes the NDVI to locate problem areas in fields.">
            <a:extLst>
              <a:ext uri="{FF2B5EF4-FFF2-40B4-BE49-F238E27FC236}">
                <a16:creationId xmlns:a16="http://schemas.microsoft.com/office/drawing/2014/main" id="{2F4174F0-6C77-534D-DDF3-CA903E896D29}"/>
              </a:ext>
            </a:extLst>
          </p:cNvPr>
          <p:cNvGraphicFramePr>
            <a:graphicFrameLocks noGrp="1"/>
          </p:cNvGraphicFramePr>
          <p:nvPr>
            <p:ph idx="1"/>
            <p:extLst>
              <p:ext uri="{D42A27DB-BD31-4B8C-83A1-F6EECF244321}">
                <p14:modId xmlns:p14="http://schemas.microsoft.com/office/powerpoint/2010/main" val="1438838987"/>
              </p:ext>
            </p:extLst>
          </p:nvPr>
        </p:nvGraphicFramePr>
        <p:xfrm>
          <a:off x="1484310" y="3170207"/>
          <a:ext cx="10018713"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lide Number Placeholder 11">
            <a:extLst>
              <a:ext uri="{FF2B5EF4-FFF2-40B4-BE49-F238E27FC236}">
                <a16:creationId xmlns:a16="http://schemas.microsoft.com/office/drawing/2014/main" id="{8356F47B-A639-0C72-58A1-E42617E6CD57}"/>
              </a:ext>
            </a:extLst>
          </p:cNvPr>
          <p:cNvSpPr>
            <a:spLocks noGrp="1"/>
          </p:cNvSpPr>
          <p:nvPr>
            <p:ph type="sldNum" sz="quarter" idx="12"/>
          </p:nvPr>
        </p:nvSpPr>
        <p:spPr/>
        <p:txBody>
          <a:bodyPr/>
          <a:lstStyle/>
          <a:p>
            <a:fld id="{D57F1E4F-1CFF-5643-939E-217C01CDF565}" type="slidenum">
              <a:rPr lang="en-US" dirty="0"/>
              <a:pPr/>
              <a:t>7</a:t>
            </a:fld>
            <a:endParaRPr lang="en-US"/>
          </a:p>
        </p:txBody>
      </p:sp>
    </p:spTree>
    <p:extLst>
      <p:ext uri="{BB962C8B-B14F-4D97-AF65-F5344CB8AC3E}">
        <p14:creationId xmlns:p14="http://schemas.microsoft.com/office/powerpoint/2010/main" val="399844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4971F3D-D875-4DF1-B80E-037D434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griWebb Logo | SVG | Real Company | Alphabet, Letter A Logo">
            <a:extLst>
              <a:ext uri="{FF2B5EF4-FFF2-40B4-BE49-F238E27FC236}">
                <a16:creationId xmlns:a16="http://schemas.microsoft.com/office/drawing/2014/main" id="{84C71416-E076-C613-7CA9-202BBD8598CD}"/>
              </a:ext>
            </a:extLst>
          </p:cNvPr>
          <p:cNvPicPr>
            <a:picLocks noChangeAspect="1"/>
          </p:cNvPicPr>
          <p:nvPr/>
        </p:nvPicPr>
        <p:blipFill>
          <a:blip r:embed="rId3"/>
          <a:srcRect l="28302" r="2779"/>
          <a:stretch/>
        </p:blipFill>
        <p:spPr>
          <a:xfrm>
            <a:off x="20" y="10"/>
            <a:ext cx="4726526" cy="6857990"/>
          </a:xfrm>
          <a:prstGeom prst="rect">
            <a:avLst/>
          </a:prstGeom>
        </p:spPr>
      </p:pic>
      <p:grpSp>
        <p:nvGrpSpPr>
          <p:cNvPr id="23" name="Group 22">
            <a:extLst>
              <a:ext uri="{FF2B5EF4-FFF2-40B4-BE49-F238E27FC236}">
                <a16:creationId xmlns:a16="http://schemas.microsoft.com/office/drawing/2014/main" id="{544C8833-366C-4933-A794-34047F663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279CE281-D06F-423C-AE75-BA1649693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CC447C31-77E6-427C-B0D1-13C0DBF9A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ABE1724-B239-4507-9060-905C208BE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10BE1608-45FB-42B1-A31A-D52BA31F5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5D05A1E9-89C7-4091-8314-3A479C302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ED884D2D-8109-4530-9803-72F57C28F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5144B102-7710-40B6-A330-A0DFE88D0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78D9B81B-B601-41E2-B37D-DC4E33B48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71C29EE9-F29A-43FC-8E56-15F04D04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97E5240-2254-126F-244C-ACAE0754BE56}"/>
              </a:ext>
            </a:extLst>
          </p:cNvPr>
          <p:cNvSpPr>
            <a:spLocks noGrp="1"/>
          </p:cNvSpPr>
          <p:nvPr>
            <p:ph type="title"/>
          </p:nvPr>
        </p:nvSpPr>
        <p:spPr>
          <a:xfrm>
            <a:off x="3962399" y="685800"/>
            <a:ext cx="7345891" cy="1413933"/>
          </a:xfrm>
        </p:spPr>
        <p:txBody>
          <a:bodyPr>
            <a:normAutofit/>
          </a:bodyPr>
          <a:lstStyle/>
          <a:p>
            <a:r>
              <a:rPr lang="en-US" err="1"/>
              <a:t>AgriWebb</a:t>
            </a:r>
          </a:p>
        </p:txBody>
      </p:sp>
      <p:graphicFrame>
        <p:nvGraphicFramePr>
          <p:cNvPr id="27" name="Content Placeholder 2" descr="Graphic listing that this application is a livestock management software.  With it the user can track livestock numbers and movement records; keep records for inventory, treatments, and feed; and connect to RFID tags, Bluetooth scales, and other devices.">
            <a:extLst>
              <a:ext uri="{FF2B5EF4-FFF2-40B4-BE49-F238E27FC236}">
                <a16:creationId xmlns:a16="http://schemas.microsoft.com/office/drawing/2014/main" id="{D8F5AA61-D3BA-E836-92C2-F4BF8DFBDAD8}"/>
              </a:ext>
            </a:extLst>
          </p:cNvPr>
          <p:cNvGraphicFramePr>
            <a:graphicFrameLocks noGrp="1"/>
          </p:cNvGraphicFramePr>
          <p:nvPr>
            <p:ph idx="1"/>
            <p:extLst>
              <p:ext uri="{D42A27DB-BD31-4B8C-83A1-F6EECF244321}">
                <p14:modId xmlns:p14="http://schemas.microsoft.com/office/powerpoint/2010/main" val="2575466708"/>
              </p:ext>
            </p:extLst>
          </p:nvPr>
        </p:nvGraphicFramePr>
        <p:xfrm>
          <a:off x="3843867" y="2048933"/>
          <a:ext cx="7659156" cy="3742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A2A7F8A4-396C-14F9-B554-A472556F513C}"/>
              </a:ext>
            </a:extLst>
          </p:cNvPr>
          <p:cNvSpPr>
            <a:spLocks noGrp="1"/>
          </p:cNvSpPr>
          <p:nvPr>
            <p:ph type="sldNum" sz="quarter" idx="12"/>
          </p:nvPr>
        </p:nvSpPr>
        <p:spPr/>
        <p:txBody>
          <a:bodyPr/>
          <a:lstStyle/>
          <a:p>
            <a:fld id="{D57F1E4F-1CFF-5643-939E-217C01CDF565}" type="slidenum">
              <a:rPr lang="en-US" dirty="0"/>
              <a:pPr/>
              <a:t>8</a:t>
            </a:fld>
            <a:endParaRPr lang="en-US"/>
          </a:p>
        </p:txBody>
      </p:sp>
    </p:spTree>
    <p:extLst>
      <p:ext uri="{BB962C8B-B14F-4D97-AF65-F5344CB8AC3E}">
        <p14:creationId xmlns:p14="http://schemas.microsoft.com/office/powerpoint/2010/main" val="75754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73B0839-C725-4C6A-8FF4-7D17F7BAA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 name="Freeform 6">
              <a:extLst>
                <a:ext uri="{FF2B5EF4-FFF2-40B4-BE49-F238E27FC236}">
                  <a16:creationId xmlns:a16="http://schemas.microsoft.com/office/drawing/2014/main" id="{A324C969-C263-4112-A4E7-90026DD2C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5A42BFC1-4823-4A82-A4A2-DE9C54CFA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6" name="Freeform 9">
              <a:extLst>
                <a:ext uri="{FF2B5EF4-FFF2-40B4-BE49-F238E27FC236}">
                  <a16:creationId xmlns:a16="http://schemas.microsoft.com/office/drawing/2014/main" id="{B500EFFF-97B5-4236-8714-B3B759536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7" name="Freeform 10">
              <a:extLst>
                <a:ext uri="{FF2B5EF4-FFF2-40B4-BE49-F238E27FC236}">
                  <a16:creationId xmlns:a16="http://schemas.microsoft.com/office/drawing/2014/main" id="{4B2E18ED-05E2-4811-B344-6E9A97C6E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8" name="Freeform 11">
              <a:extLst>
                <a:ext uri="{FF2B5EF4-FFF2-40B4-BE49-F238E27FC236}">
                  <a16:creationId xmlns:a16="http://schemas.microsoft.com/office/drawing/2014/main" id="{AE2119BE-8FF3-4167-AD2F-87E333035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9" name="Freeform 12">
              <a:extLst>
                <a:ext uri="{FF2B5EF4-FFF2-40B4-BE49-F238E27FC236}">
                  <a16:creationId xmlns:a16="http://schemas.microsoft.com/office/drawing/2014/main" id="{A4B322A1-7581-4652-B9EA-AFCC8280F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24A0DA8-6526-FB9A-3ED1-88BBDE53C7B9}"/>
              </a:ext>
            </a:extLst>
          </p:cNvPr>
          <p:cNvSpPr>
            <a:spLocks noGrp="1"/>
          </p:cNvSpPr>
          <p:nvPr>
            <p:ph type="title"/>
          </p:nvPr>
        </p:nvSpPr>
        <p:spPr>
          <a:xfrm>
            <a:off x="6598710" y="810206"/>
            <a:ext cx="4904313" cy="3186061"/>
          </a:xfrm>
        </p:spPr>
        <p:txBody>
          <a:bodyPr vert="horz" lIns="91440" tIns="45720" rIns="91440" bIns="45720" rtlCol="0" anchor="b">
            <a:normAutofit/>
          </a:bodyPr>
          <a:lstStyle/>
          <a:p>
            <a:pPr algn="r"/>
            <a:r>
              <a:rPr lang="en-US" sz="6000"/>
              <a:t>Other Applications</a:t>
            </a:r>
          </a:p>
        </p:txBody>
      </p:sp>
      <p:pic>
        <p:nvPicPr>
          <p:cNvPr id="6" name="Picture 5" descr="QuickBooks logo">
            <a:extLst>
              <a:ext uri="{FF2B5EF4-FFF2-40B4-BE49-F238E27FC236}">
                <a16:creationId xmlns:a16="http://schemas.microsoft.com/office/drawing/2014/main" id="{0E163975-851C-8669-B47C-8C3DE346D4AC}"/>
              </a:ext>
            </a:extLst>
          </p:cNvPr>
          <p:cNvPicPr>
            <a:picLocks noChangeAspect="1"/>
          </p:cNvPicPr>
          <p:nvPr/>
        </p:nvPicPr>
        <p:blipFill>
          <a:blip r:embed="rId3"/>
          <a:stretch>
            <a:fillRect/>
          </a:stretch>
        </p:blipFill>
        <p:spPr>
          <a:xfrm>
            <a:off x="725237" y="645285"/>
            <a:ext cx="2520043"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8" name="Picture 7" descr="Microsoft excel mobile apps logo">
            <a:extLst>
              <a:ext uri="{FF2B5EF4-FFF2-40B4-BE49-F238E27FC236}">
                <a16:creationId xmlns:a16="http://schemas.microsoft.com/office/drawing/2014/main" id="{941A9BB5-BFA1-2418-08B4-37CC3FD283AE}"/>
              </a:ext>
            </a:extLst>
          </p:cNvPr>
          <p:cNvPicPr>
            <a:picLocks noChangeAspect="1"/>
          </p:cNvPicPr>
          <p:nvPr/>
        </p:nvPicPr>
        <p:blipFill>
          <a:blip r:embed="rId4"/>
          <a:stretch>
            <a:fillRect/>
          </a:stretch>
        </p:blipFill>
        <p:spPr>
          <a:xfrm>
            <a:off x="3501835" y="645285"/>
            <a:ext cx="2520043"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Content Placeholder 4" descr="The Weather Channel app logo">
            <a:extLst>
              <a:ext uri="{FF2B5EF4-FFF2-40B4-BE49-F238E27FC236}">
                <a16:creationId xmlns:a16="http://schemas.microsoft.com/office/drawing/2014/main" id="{0AE989AA-29A7-E86A-5191-D99597CE6C34}"/>
              </a:ext>
            </a:extLst>
          </p:cNvPr>
          <p:cNvPicPr>
            <a:picLocks noGrp="1" noChangeAspect="1"/>
          </p:cNvPicPr>
          <p:nvPr>
            <p:ph idx="1"/>
          </p:nvPr>
        </p:nvPicPr>
        <p:blipFill>
          <a:blip r:embed="rId5"/>
          <a:stretch>
            <a:fillRect/>
          </a:stretch>
        </p:blipFill>
        <p:spPr>
          <a:xfrm>
            <a:off x="787907" y="3423522"/>
            <a:ext cx="2457372"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Picture 6" descr="Garden Time Planner by Burpee logo">
            <a:extLst>
              <a:ext uri="{FF2B5EF4-FFF2-40B4-BE49-F238E27FC236}">
                <a16:creationId xmlns:a16="http://schemas.microsoft.com/office/drawing/2014/main" id="{13552765-CC6A-5B7A-4ACD-EB0FA72D012F}"/>
              </a:ext>
            </a:extLst>
          </p:cNvPr>
          <p:cNvPicPr>
            <a:picLocks noChangeAspect="1"/>
          </p:cNvPicPr>
          <p:nvPr/>
        </p:nvPicPr>
        <p:blipFill>
          <a:blip r:embed="rId6"/>
          <a:stretch>
            <a:fillRect/>
          </a:stretch>
        </p:blipFill>
        <p:spPr>
          <a:xfrm>
            <a:off x="3501835" y="3423522"/>
            <a:ext cx="2457372"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CE073B78-76AD-462B-DA3D-82551F7C44F0}"/>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D57F1E4F-1CFF-5643-939E-217C01CDF565}" type="slidenum">
              <a:rPr lang="en-US" dirty="0"/>
              <a:pPr defTabSz="914400">
                <a:spcAft>
                  <a:spcPts val="600"/>
                </a:spcAft>
              </a:pPr>
              <a:t>9</a:t>
            </a:fld>
            <a:endParaRPr lang="en-US"/>
          </a:p>
        </p:txBody>
      </p:sp>
    </p:spTree>
    <p:extLst>
      <p:ext uri="{BB962C8B-B14F-4D97-AF65-F5344CB8AC3E}">
        <p14:creationId xmlns:p14="http://schemas.microsoft.com/office/powerpoint/2010/main" val="3362580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2104</Words>
  <Application>Microsoft Office PowerPoint</Application>
  <PresentationFormat>Widescreen</PresentationFormat>
  <Paragraphs>211</Paragraphs>
  <Slides>22</Slides>
  <Notes>9</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Corbel</vt:lpstr>
      <vt:lpstr>Parallax</vt:lpstr>
      <vt:lpstr>Empowering the Fields</vt:lpstr>
      <vt:lpstr>Presenters</vt:lpstr>
      <vt:lpstr>STAR Center, Inc.</vt:lpstr>
      <vt:lpstr>Objectives</vt:lpstr>
      <vt:lpstr>Smartphones…A Computer in Our Pocket!</vt:lpstr>
      <vt:lpstr>How Can Smart Phones Be Used in Farming?</vt:lpstr>
      <vt:lpstr>OneSoil</vt:lpstr>
      <vt:lpstr>AgriWebb</vt:lpstr>
      <vt:lpstr>Other Applications</vt:lpstr>
      <vt:lpstr>But What about for Farmers with Disabilities?</vt:lpstr>
      <vt:lpstr>Smartphone Accessibility</vt:lpstr>
      <vt:lpstr>Be My Eyes:  Be My AI</vt:lpstr>
      <vt:lpstr>Seeing AI App</vt:lpstr>
      <vt:lpstr>Task Lists and Reminders</vt:lpstr>
      <vt:lpstr>Tips to Make a Smartphone  Less Visually Cluttered</vt:lpstr>
      <vt:lpstr>Health App (iOS) / Health Connect (Android OS)</vt:lpstr>
      <vt:lpstr>Emergency Medical Information Medical ID (iOS) and Medical Info (Android)</vt:lpstr>
      <vt:lpstr> Smartwatches  </vt:lpstr>
      <vt:lpstr>Artificial Intelligence</vt:lpstr>
      <vt:lpstr>Unconventional Use of ChatGPT</vt:lpstr>
      <vt:lpstr>What would you like to know?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Technology to Stay Connected  and Independent</dc:title>
  <dc:creator>Jennifer Cunningham</dc:creator>
  <cp:lastModifiedBy>Theresa McKeel</cp:lastModifiedBy>
  <cp:revision>402</cp:revision>
  <dcterms:created xsi:type="dcterms:W3CDTF">2024-04-04T01:11:36Z</dcterms:created>
  <dcterms:modified xsi:type="dcterms:W3CDTF">2025-03-10T13:45:22Z</dcterms:modified>
</cp:coreProperties>
</file>