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3"/>
  </p:sldMasterIdLst>
  <p:notesMasterIdLst>
    <p:notesMasterId r:id="rId20"/>
  </p:notesMasterIdLst>
  <p:sldIdLst>
    <p:sldId id="256" r:id="rId4"/>
    <p:sldId id="269" r:id="rId5"/>
    <p:sldId id="257" r:id="rId6"/>
    <p:sldId id="261" r:id="rId7"/>
    <p:sldId id="375" r:id="rId8"/>
    <p:sldId id="376" r:id="rId9"/>
    <p:sldId id="371" r:id="rId10"/>
    <p:sldId id="263" r:id="rId11"/>
    <p:sldId id="262" r:id="rId12"/>
    <p:sldId id="372" r:id="rId13"/>
    <p:sldId id="373" r:id="rId14"/>
    <p:sldId id="264" r:id="rId15"/>
    <p:sldId id="267" r:id="rId16"/>
    <p:sldId id="268" r:id="rId17"/>
    <p:sldId id="374" r:id="rId18"/>
    <p:sldId id="301" r:id="rId1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72">
          <p15:clr>
            <a:srgbClr val="747775"/>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0" autoAdjust="0"/>
    <p:restoredTop sz="92308" autoAdjust="0"/>
  </p:normalViewPr>
  <p:slideViewPr>
    <p:cSldViewPr snapToGrid="0">
      <p:cViewPr varScale="1">
        <p:scale>
          <a:sx n="82" d="100"/>
          <a:sy n="82" d="100"/>
        </p:scale>
        <p:origin x="536" y="40"/>
      </p:cViewPr>
      <p:guideLst>
        <p:guide orient="horz" pos="72"/>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1.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a:extLst>
            <a:ext uri="{FF2B5EF4-FFF2-40B4-BE49-F238E27FC236}">
              <a16:creationId xmlns:a16="http://schemas.microsoft.com/office/drawing/2014/main" id="{149E409B-B7B0-33B9-22D5-875E6604EC01}"/>
            </a:ext>
          </a:extLst>
        </p:cNvPr>
        <p:cNvGrpSpPr/>
        <p:nvPr/>
      </p:nvGrpSpPr>
      <p:grpSpPr>
        <a:xfrm>
          <a:off x="0" y="0"/>
          <a:ext cx="0" cy="0"/>
          <a:chOff x="0" y="0"/>
          <a:chExt cx="0" cy="0"/>
        </a:xfrm>
      </p:grpSpPr>
      <p:sp>
        <p:nvSpPr>
          <p:cNvPr id="177" name="Google Shape;177;g2b09fdd8e48_0_731:notes">
            <a:extLst>
              <a:ext uri="{FF2B5EF4-FFF2-40B4-BE49-F238E27FC236}">
                <a16:creationId xmlns:a16="http://schemas.microsoft.com/office/drawing/2014/main" id="{9125D511-5F7F-E40B-BA55-6F1A0FA551B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2b09fdd8e48_0_731:notes">
            <a:extLst>
              <a:ext uri="{FF2B5EF4-FFF2-40B4-BE49-F238E27FC236}">
                <a16:creationId xmlns:a16="http://schemas.microsoft.com/office/drawing/2014/main" id="{311FC72A-54D6-DCE2-50DD-CA4AE50B7FF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Safe; how evaluate its success, Ultimately you are responsible</a:t>
            </a:r>
            <a:endParaRPr dirty="0"/>
          </a:p>
        </p:txBody>
      </p:sp>
    </p:spTree>
    <p:extLst>
      <p:ext uri="{BB962C8B-B14F-4D97-AF65-F5344CB8AC3E}">
        <p14:creationId xmlns:p14="http://schemas.microsoft.com/office/powerpoint/2010/main" val="38307036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a:extLst>
            <a:ext uri="{FF2B5EF4-FFF2-40B4-BE49-F238E27FC236}">
              <a16:creationId xmlns:a16="http://schemas.microsoft.com/office/drawing/2014/main" id="{E173CC5D-7935-C08D-1E2C-630DA2496B80}"/>
            </a:ext>
          </a:extLst>
        </p:cNvPr>
        <p:cNvGrpSpPr/>
        <p:nvPr/>
      </p:nvGrpSpPr>
      <p:grpSpPr>
        <a:xfrm>
          <a:off x="0" y="0"/>
          <a:ext cx="0" cy="0"/>
          <a:chOff x="0" y="0"/>
          <a:chExt cx="0" cy="0"/>
        </a:xfrm>
      </p:grpSpPr>
      <p:sp>
        <p:nvSpPr>
          <p:cNvPr id="177" name="Google Shape;177;g2b09fdd8e48_0_731:notes">
            <a:extLst>
              <a:ext uri="{FF2B5EF4-FFF2-40B4-BE49-F238E27FC236}">
                <a16:creationId xmlns:a16="http://schemas.microsoft.com/office/drawing/2014/main" id="{5A1BBD65-9721-82D4-86B7-A1F1B545B78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2b09fdd8e48_0_731:notes">
            <a:extLst>
              <a:ext uri="{FF2B5EF4-FFF2-40B4-BE49-F238E27FC236}">
                <a16:creationId xmlns:a16="http://schemas.microsoft.com/office/drawing/2014/main" id="{E142B9C6-3638-9086-82A0-1881C406FA6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Safe; how evaluate its success, Ultimately you are responsible</a:t>
            </a:r>
            <a:endParaRPr dirty="0"/>
          </a:p>
        </p:txBody>
      </p:sp>
    </p:spTree>
    <p:extLst>
      <p:ext uri="{BB962C8B-B14F-4D97-AF65-F5344CB8AC3E}">
        <p14:creationId xmlns:p14="http://schemas.microsoft.com/office/powerpoint/2010/main" val="2835630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2b202ce252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2b202ce252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If it truly new, then someone will be the first attempt</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2b289a3021f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2b289a3021f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b289a3021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2b289a3021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a:extLst>
            <a:ext uri="{FF2B5EF4-FFF2-40B4-BE49-F238E27FC236}">
              <a16:creationId xmlns:a16="http://schemas.microsoft.com/office/drawing/2014/main" id="{3C6B5BC4-29D1-FEC6-A0B1-A7527E40A871}"/>
            </a:ext>
          </a:extLst>
        </p:cNvPr>
        <p:cNvGrpSpPr/>
        <p:nvPr/>
      </p:nvGrpSpPr>
      <p:grpSpPr>
        <a:xfrm>
          <a:off x="0" y="0"/>
          <a:ext cx="0" cy="0"/>
          <a:chOff x="0" y="0"/>
          <a:chExt cx="0" cy="0"/>
        </a:xfrm>
      </p:grpSpPr>
      <p:sp>
        <p:nvSpPr>
          <p:cNvPr id="208" name="Google Shape;208;g2b289a3021f_0_8:notes">
            <a:extLst>
              <a:ext uri="{FF2B5EF4-FFF2-40B4-BE49-F238E27FC236}">
                <a16:creationId xmlns:a16="http://schemas.microsoft.com/office/drawing/2014/main" id="{7581985E-D836-FEF5-A3D1-BDFEA357162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2b289a3021f_0_8:notes">
            <a:extLst>
              <a:ext uri="{FF2B5EF4-FFF2-40B4-BE49-F238E27FC236}">
                <a16:creationId xmlns:a16="http://schemas.microsoft.com/office/drawing/2014/main" id="{E5DAFC2E-2341-8E56-2072-FEFBE343153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86143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64561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8" name="Shape 88"/>
          <p:cNvSpPr txBox="1">
            <a:spLocks noGrp="1"/>
          </p:cNvSpPr>
          <p:nvPr>
            <p:ph type="body" idx="1"/>
          </p:nvPr>
        </p:nvSpPr>
        <p:spPr>
          <a:xfrm>
            <a:off x="731520" y="4560570"/>
            <a:ext cx="5852160" cy="4320540"/>
          </a:xfrm>
          <a:prstGeom prst="rect">
            <a:avLst/>
          </a:prstGeom>
        </p:spPr>
        <p:txBody>
          <a:bodyPr wrap="square" lIns="96645" tIns="96645" rIns="96645" bIns="96645" anchor="t" anchorCtr="0">
            <a:noAutofit/>
          </a:bodyPr>
          <a:lstStyle/>
          <a:p>
            <a:pPr>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2660c505b90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2660c505b90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Informal sources:  1) </a:t>
            </a:r>
            <a:r>
              <a:rPr lang="en-US" dirty="0" err="1"/>
              <a:t>youtube</a:t>
            </a:r>
            <a:r>
              <a:rPr lang="en-US" dirty="0"/>
              <a:t>/google/Toolbox; 2) steal from what other professionals are doing to accomplish 3) farmer to farmer 4) The team and how I/we have accomplished before, 5) my experience on our farm,  6) welder/local fabrication/construction/ “willing”</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2b09fdd8e48_0_7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2b09fdd8e48_0_7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1) Interview farmer on what has been tried before, 2) Hierarchy-do we need to DIY a product is a commercially available option already exists</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a:extLst>
            <a:ext uri="{FF2B5EF4-FFF2-40B4-BE49-F238E27FC236}">
              <a16:creationId xmlns:a16="http://schemas.microsoft.com/office/drawing/2014/main" id="{082B6B6C-6072-F55D-AD77-8C950225ECAD}"/>
            </a:ext>
          </a:extLst>
        </p:cNvPr>
        <p:cNvGrpSpPr/>
        <p:nvPr/>
      </p:nvGrpSpPr>
      <p:grpSpPr>
        <a:xfrm>
          <a:off x="0" y="0"/>
          <a:ext cx="0" cy="0"/>
          <a:chOff x="0" y="0"/>
          <a:chExt cx="0" cy="0"/>
        </a:xfrm>
      </p:grpSpPr>
      <p:sp>
        <p:nvSpPr>
          <p:cNvPr id="171" name="Google Shape;171;g2b09fdd8e48_0_721:notes">
            <a:extLst>
              <a:ext uri="{FF2B5EF4-FFF2-40B4-BE49-F238E27FC236}">
                <a16:creationId xmlns:a16="http://schemas.microsoft.com/office/drawing/2014/main" id="{E751BEA1-19CF-605E-D73E-2154A2528BA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2b09fdd8e48_0_721:notes">
            <a:extLst>
              <a:ext uri="{FF2B5EF4-FFF2-40B4-BE49-F238E27FC236}">
                <a16:creationId xmlns:a16="http://schemas.microsoft.com/office/drawing/2014/main" id="{4655B724-E403-78EA-CC81-280933A6D3D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1) Interview farmer on what has been tried before, 2) Hierarchy-do we need to DIY a product is a commercially available option already exists</a:t>
            </a:r>
            <a:endParaRPr dirty="0"/>
          </a:p>
        </p:txBody>
      </p:sp>
    </p:spTree>
    <p:extLst>
      <p:ext uri="{BB962C8B-B14F-4D97-AF65-F5344CB8AC3E}">
        <p14:creationId xmlns:p14="http://schemas.microsoft.com/office/powerpoint/2010/main" val="36182658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10016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2" name="Shape 112"/>
          <p:cNvSpPr txBox="1">
            <a:spLocks noGrp="1"/>
          </p:cNvSpPr>
          <p:nvPr>
            <p:ph type="body" idx="1"/>
          </p:nvPr>
        </p:nvSpPr>
        <p:spPr>
          <a:xfrm>
            <a:off x="731520" y="4560570"/>
            <a:ext cx="5852160" cy="4320540"/>
          </a:xfrm>
          <a:prstGeom prst="rect">
            <a:avLst/>
          </a:prstGeom>
        </p:spPr>
        <p:txBody>
          <a:bodyPr wrap="square" lIns="96645" tIns="96645" rIns="96645" bIns="96645" anchor="t" anchorCtr="0">
            <a:noAutofit/>
          </a:bodyPr>
          <a:lstStyle/>
          <a:p>
            <a:pPr>
              <a:buNone/>
            </a:pPr>
            <a:endParaRPr/>
          </a:p>
        </p:txBody>
      </p:sp>
    </p:spTree>
    <p:extLst>
      <p:ext uri="{BB962C8B-B14F-4D97-AF65-F5344CB8AC3E}">
        <p14:creationId xmlns:p14="http://schemas.microsoft.com/office/powerpoint/2010/main" val="10383700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2b09fdd8e48_0_7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2b09fdd8e48_0_7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b09fdd8e48_0_7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2b09fdd8e48_0_7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Safe; how evaluate its success, Ultimately you are responsible</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24"/>
        <p:cNvGrpSpPr/>
        <p:nvPr/>
      </p:nvGrpSpPr>
      <p:grpSpPr>
        <a:xfrm>
          <a:off x="0" y="0"/>
          <a:ext cx="0" cy="0"/>
          <a:chOff x="0" y="0"/>
          <a:chExt cx="0" cy="0"/>
        </a:xfrm>
      </p:grpSpPr>
      <p:sp>
        <p:nvSpPr>
          <p:cNvPr id="25" name="Google Shape;25;p2"/>
          <p:cNvSpPr/>
          <p:nvPr/>
        </p:nvSpPr>
        <p:spPr>
          <a:xfrm rot="10800000" flipH="1">
            <a:off x="5410183" y="2857416"/>
            <a:ext cx="3733800" cy="6840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Georgia"/>
              <a:ea typeface="Georgia"/>
              <a:cs typeface="Georgia"/>
              <a:sym typeface="Georgia"/>
            </a:endParaRPr>
          </a:p>
        </p:txBody>
      </p:sp>
      <p:sp>
        <p:nvSpPr>
          <p:cNvPr id="26" name="Google Shape;26;p2"/>
          <p:cNvSpPr/>
          <p:nvPr/>
        </p:nvSpPr>
        <p:spPr>
          <a:xfrm rot="10800000" flipH="1">
            <a:off x="5410201" y="2922776"/>
            <a:ext cx="3733800" cy="144000"/>
          </a:xfrm>
          <a:prstGeom prst="rect">
            <a:avLst/>
          </a:prstGeom>
          <a:solidFill>
            <a:schemeClr val="accent2">
              <a:alpha val="49800"/>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Georgia"/>
              <a:ea typeface="Georgia"/>
              <a:cs typeface="Georgia"/>
              <a:sym typeface="Georgia"/>
            </a:endParaRPr>
          </a:p>
        </p:txBody>
      </p:sp>
      <p:sp>
        <p:nvSpPr>
          <p:cNvPr id="27" name="Google Shape;27;p2"/>
          <p:cNvSpPr/>
          <p:nvPr/>
        </p:nvSpPr>
        <p:spPr>
          <a:xfrm rot="10800000" flipH="1">
            <a:off x="5410201" y="3086333"/>
            <a:ext cx="3733800" cy="6900"/>
          </a:xfrm>
          <a:prstGeom prst="rect">
            <a:avLst/>
          </a:prstGeom>
          <a:solidFill>
            <a:schemeClr val="accent2">
              <a:alpha val="64709"/>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Georgia"/>
              <a:ea typeface="Georgia"/>
              <a:cs typeface="Georgia"/>
              <a:sym typeface="Georgia"/>
            </a:endParaRPr>
          </a:p>
        </p:txBody>
      </p:sp>
      <p:sp>
        <p:nvSpPr>
          <p:cNvPr id="28" name="Google Shape;28;p2"/>
          <p:cNvSpPr/>
          <p:nvPr/>
        </p:nvSpPr>
        <p:spPr>
          <a:xfrm rot="10800000" flipH="1">
            <a:off x="5410200" y="3123218"/>
            <a:ext cx="1966200" cy="13800"/>
          </a:xfrm>
          <a:prstGeom prst="rect">
            <a:avLst/>
          </a:prstGeom>
          <a:solidFill>
            <a:schemeClr val="accent2">
              <a:alpha val="60000"/>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Georgia"/>
              <a:ea typeface="Georgia"/>
              <a:cs typeface="Georgia"/>
              <a:sym typeface="Georgia"/>
            </a:endParaRPr>
          </a:p>
        </p:txBody>
      </p:sp>
      <p:sp>
        <p:nvSpPr>
          <p:cNvPr id="29" name="Google Shape;29;p2"/>
          <p:cNvSpPr/>
          <p:nvPr/>
        </p:nvSpPr>
        <p:spPr>
          <a:xfrm rot="10800000" flipH="1">
            <a:off x="5410200" y="3149637"/>
            <a:ext cx="1966200" cy="6900"/>
          </a:xfrm>
          <a:prstGeom prst="rect">
            <a:avLst/>
          </a:prstGeom>
          <a:solidFill>
            <a:schemeClr val="accent2">
              <a:alpha val="64709"/>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Georgia"/>
              <a:ea typeface="Georgia"/>
              <a:cs typeface="Georgia"/>
              <a:sym typeface="Georgia"/>
            </a:endParaRPr>
          </a:p>
        </p:txBody>
      </p:sp>
      <p:sp>
        <p:nvSpPr>
          <p:cNvPr id="30" name="Google Shape;30;p2"/>
          <p:cNvSpPr/>
          <p:nvPr/>
        </p:nvSpPr>
        <p:spPr>
          <a:xfrm>
            <a:off x="5410200" y="2971800"/>
            <a:ext cx="3063300" cy="20400"/>
          </a:xfrm>
          <a:prstGeom prst="roundRect">
            <a:avLst>
              <a:gd name="adj" fmla="val 16667"/>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Georgia"/>
              <a:ea typeface="Georgia"/>
              <a:cs typeface="Georgia"/>
              <a:sym typeface="Georgia"/>
            </a:endParaRPr>
          </a:p>
        </p:txBody>
      </p:sp>
      <p:sp>
        <p:nvSpPr>
          <p:cNvPr id="31" name="Google Shape;31;p2"/>
          <p:cNvSpPr/>
          <p:nvPr/>
        </p:nvSpPr>
        <p:spPr>
          <a:xfrm>
            <a:off x="7376507" y="3045737"/>
            <a:ext cx="1600200" cy="27600"/>
          </a:xfrm>
          <a:prstGeom prst="roundRect">
            <a:avLst>
              <a:gd name="adj" fmla="val 16667"/>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Georgia"/>
              <a:ea typeface="Georgia"/>
              <a:cs typeface="Georgia"/>
              <a:sym typeface="Georgia"/>
            </a:endParaRPr>
          </a:p>
        </p:txBody>
      </p:sp>
      <p:sp>
        <p:nvSpPr>
          <p:cNvPr id="32" name="Google Shape;32;p2"/>
          <p:cNvSpPr/>
          <p:nvPr/>
        </p:nvSpPr>
        <p:spPr>
          <a:xfrm>
            <a:off x="1" y="2737247"/>
            <a:ext cx="9144000" cy="183300"/>
          </a:xfrm>
          <a:prstGeom prst="rect">
            <a:avLst/>
          </a:prstGeom>
          <a:solidFill>
            <a:schemeClr val="accent2">
              <a:alpha val="49800"/>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Georgia"/>
              <a:ea typeface="Georgia"/>
              <a:cs typeface="Georgia"/>
              <a:sym typeface="Georgia"/>
            </a:endParaRPr>
          </a:p>
        </p:txBody>
      </p:sp>
      <p:sp>
        <p:nvSpPr>
          <p:cNvPr id="33" name="Google Shape;33;p2"/>
          <p:cNvSpPr/>
          <p:nvPr/>
        </p:nvSpPr>
        <p:spPr>
          <a:xfrm>
            <a:off x="1" y="2756646"/>
            <a:ext cx="9144000" cy="10560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Georgia"/>
              <a:ea typeface="Georgia"/>
              <a:cs typeface="Georgia"/>
              <a:sym typeface="Georgia"/>
            </a:endParaRPr>
          </a:p>
        </p:txBody>
      </p:sp>
      <p:sp>
        <p:nvSpPr>
          <p:cNvPr id="34" name="Google Shape;34;p2"/>
          <p:cNvSpPr/>
          <p:nvPr/>
        </p:nvSpPr>
        <p:spPr>
          <a:xfrm rot="10800000" flipH="1">
            <a:off x="6414051" y="2732342"/>
            <a:ext cx="2730000" cy="18630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Georgia"/>
              <a:ea typeface="Georgia"/>
              <a:cs typeface="Georgia"/>
              <a:sym typeface="Georgia"/>
            </a:endParaRPr>
          </a:p>
        </p:txBody>
      </p:sp>
      <p:sp>
        <p:nvSpPr>
          <p:cNvPr id="35" name="Google Shape;35;p2"/>
          <p:cNvSpPr/>
          <p:nvPr/>
        </p:nvSpPr>
        <p:spPr>
          <a:xfrm>
            <a:off x="0" y="0"/>
            <a:ext cx="9144000" cy="2776200"/>
          </a:xfrm>
          <a:prstGeom prst="rect">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Georgia"/>
              <a:ea typeface="Georgia"/>
              <a:cs typeface="Georgia"/>
              <a:sym typeface="Georgia"/>
            </a:endParaRPr>
          </a:p>
        </p:txBody>
      </p:sp>
      <p:sp>
        <p:nvSpPr>
          <p:cNvPr id="36" name="Google Shape;36;p2"/>
          <p:cNvSpPr txBox="1">
            <a:spLocks noGrp="1"/>
          </p:cNvSpPr>
          <p:nvPr>
            <p:ph type="ctrTitle"/>
          </p:nvPr>
        </p:nvSpPr>
        <p:spPr>
          <a:xfrm>
            <a:off x="457200" y="1801416"/>
            <a:ext cx="8458200" cy="1102500"/>
          </a:xfrm>
          <a:prstGeom prst="rect">
            <a:avLst/>
          </a:prstGeom>
          <a:noFill/>
          <a:ln>
            <a:noFill/>
          </a:ln>
        </p:spPr>
        <p:txBody>
          <a:bodyPr spcFirstLastPara="1" wrap="square" lIns="68575" tIns="34275" rIns="68575" bIns="34275" anchor="b" anchorCtr="0">
            <a:normAutofit/>
          </a:bodyPr>
          <a:lstStyle>
            <a:lvl1pPr lvl="0" algn="l" rtl="0">
              <a:spcBef>
                <a:spcPts val="0"/>
              </a:spcBef>
              <a:spcAft>
                <a:spcPts val="0"/>
              </a:spcAft>
              <a:buClr>
                <a:schemeClr val="lt1"/>
              </a:buClr>
              <a:buSzPts val="3300"/>
              <a:buFont typeface="Trebuchet MS"/>
              <a:buNone/>
              <a:defRPr sz="330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37" name="Google Shape;37;p2"/>
          <p:cNvSpPr txBox="1">
            <a:spLocks noGrp="1"/>
          </p:cNvSpPr>
          <p:nvPr>
            <p:ph type="subTitle" idx="1"/>
          </p:nvPr>
        </p:nvSpPr>
        <p:spPr>
          <a:xfrm>
            <a:off x="457200" y="2924954"/>
            <a:ext cx="4953000" cy="1314600"/>
          </a:xfrm>
          <a:prstGeom prst="rect">
            <a:avLst/>
          </a:prstGeom>
          <a:noFill/>
          <a:ln>
            <a:noFill/>
          </a:ln>
        </p:spPr>
        <p:txBody>
          <a:bodyPr spcFirstLastPara="1" wrap="square" lIns="68575" tIns="34275" rIns="68575" bIns="34275" anchor="t" anchorCtr="0">
            <a:normAutofit/>
          </a:bodyPr>
          <a:lstStyle>
            <a:lvl1pPr lvl="0" algn="l" rtl="0">
              <a:spcBef>
                <a:spcPts val="200"/>
              </a:spcBef>
              <a:spcAft>
                <a:spcPts val="0"/>
              </a:spcAft>
              <a:buSzPts val="1800"/>
              <a:buNone/>
              <a:defRPr sz="1800">
                <a:solidFill>
                  <a:schemeClr val="dk2"/>
                </a:solidFill>
              </a:defRPr>
            </a:lvl1pPr>
            <a:lvl2pPr lvl="1" algn="ctr" rtl="0">
              <a:spcBef>
                <a:spcPts val="200"/>
              </a:spcBef>
              <a:spcAft>
                <a:spcPts val="0"/>
              </a:spcAft>
              <a:buSzPts val="1400"/>
              <a:buNone/>
              <a:defRPr/>
            </a:lvl2pPr>
            <a:lvl3pPr lvl="2" algn="ctr" rtl="0">
              <a:spcBef>
                <a:spcPts val="200"/>
              </a:spcBef>
              <a:spcAft>
                <a:spcPts val="0"/>
              </a:spcAft>
              <a:buSzPts val="1400"/>
              <a:buNone/>
              <a:defRPr/>
            </a:lvl3pPr>
            <a:lvl4pPr lvl="3" algn="ctr" rtl="0">
              <a:spcBef>
                <a:spcPts val="200"/>
              </a:spcBef>
              <a:spcAft>
                <a:spcPts val="0"/>
              </a:spcAft>
              <a:buSzPts val="1400"/>
              <a:buNone/>
              <a:defRPr/>
            </a:lvl4pPr>
            <a:lvl5pPr lvl="4" algn="ctr" rtl="0">
              <a:spcBef>
                <a:spcPts val="200"/>
              </a:spcBef>
              <a:spcAft>
                <a:spcPts val="0"/>
              </a:spcAft>
              <a:buSzPts val="1400"/>
              <a:buNone/>
              <a:defRPr/>
            </a:lvl5pPr>
            <a:lvl6pPr lvl="5" algn="ctr" rtl="0">
              <a:spcBef>
                <a:spcPts val="200"/>
              </a:spcBef>
              <a:spcAft>
                <a:spcPts val="0"/>
              </a:spcAft>
              <a:buSzPts val="1400"/>
              <a:buNone/>
              <a:defRPr/>
            </a:lvl6pPr>
            <a:lvl7pPr lvl="6" algn="ctr" rtl="0">
              <a:spcBef>
                <a:spcPts val="200"/>
              </a:spcBef>
              <a:spcAft>
                <a:spcPts val="0"/>
              </a:spcAft>
              <a:buSzPts val="1400"/>
              <a:buNone/>
              <a:defRPr/>
            </a:lvl7pPr>
            <a:lvl8pPr lvl="7" algn="ctr" rtl="0">
              <a:spcBef>
                <a:spcPts val="200"/>
              </a:spcBef>
              <a:spcAft>
                <a:spcPts val="0"/>
              </a:spcAft>
              <a:buSzPts val="1400"/>
              <a:buNone/>
              <a:defRPr/>
            </a:lvl8pPr>
            <a:lvl9pPr lvl="8" algn="ctr" rtl="0">
              <a:spcBef>
                <a:spcPts val="200"/>
              </a:spcBef>
              <a:spcAft>
                <a:spcPts val="0"/>
              </a:spcAft>
              <a:buSzPts val="1400"/>
              <a:buNone/>
              <a:defRPr/>
            </a:lvl9pPr>
          </a:lstStyle>
          <a:p>
            <a:endParaRPr/>
          </a:p>
        </p:txBody>
      </p:sp>
      <p:sp>
        <p:nvSpPr>
          <p:cNvPr id="38" name="Google Shape;38;p2"/>
          <p:cNvSpPr txBox="1">
            <a:spLocks noGrp="1"/>
          </p:cNvSpPr>
          <p:nvPr>
            <p:ph type="dt" idx="10"/>
          </p:nvPr>
        </p:nvSpPr>
        <p:spPr>
          <a:xfrm>
            <a:off x="6705600" y="3154680"/>
            <a:ext cx="960000" cy="342900"/>
          </a:xfrm>
          <a:prstGeom prst="rect">
            <a:avLst/>
          </a:prstGeom>
          <a:noFill/>
          <a:ln>
            <a:noFill/>
          </a:ln>
        </p:spPr>
        <p:txBody>
          <a:bodyPr spcFirstLastPara="1" wrap="square" lIns="68575" tIns="34275" rIns="68575" bIns="34275" anchor="t"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9" name="Google Shape;39;p2"/>
          <p:cNvSpPr txBox="1">
            <a:spLocks noGrp="1"/>
          </p:cNvSpPr>
          <p:nvPr>
            <p:ph type="ftr" idx="11"/>
          </p:nvPr>
        </p:nvSpPr>
        <p:spPr>
          <a:xfrm>
            <a:off x="5410200" y="3153966"/>
            <a:ext cx="1295400" cy="342900"/>
          </a:xfrm>
          <a:prstGeom prst="rect">
            <a:avLst/>
          </a:prstGeom>
          <a:noFill/>
          <a:ln>
            <a:noFill/>
          </a:ln>
        </p:spPr>
        <p:txBody>
          <a:bodyPr spcFirstLastPara="1" wrap="square" lIns="68575" tIns="34275" rIns="68575" bIns="34275" anchor="t"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0" name="Google Shape;40;p2"/>
          <p:cNvSpPr txBox="1">
            <a:spLocks noGrp="1"/>
          </p:cNvSpPr>
          <p:nvPr>
            <p:ph type="sldNum" idx="12"/>
          </p:nvPr>
        </p:nvSpPr>
        <p:spPr>
          <a:xfrm>
            <a:off x="8320088" y="852"/>
            <a:ext cx="747600" cy="274200"/>
          </a:xfrm>
          <a:prstGeom prst="rect">
            <a:avLst/>
          </a:prstGeom>
          <a:noFill/>
          <a:ln>
            <a:noFill/>
          </a:ln>
        </p:spPr>
        <p:txBody>
          <a:bodyPr spcFirstLastPara="1" wrap="square" lIns="68575" tIns="34275" rIns="68575" bIns="34275" anchor="b" anchorCtr="0">
            <a:noAutofit/>
          </a:bodyPr>
          <a:lstStyle>
            <a:lvl1pPr marL="0" lvl="0" indent="0" algn="r" rtl="0">
              <a:spcBef>
                <a:spcPts val="0"/>
              </a:spcBef>
              <a:buNone/>
              <a:defRPr sz="1400" b="0" i="0" u="none" strike="noStrike" cap="none">
                <a:solidFill>
                  <a:schemeClr val="lt1"/>
                </a:solidFill>
                <a:latin typeface="Georgia"/>
                <a:ea typeface="Georgia"/>
                <a:cs typeface="Georgia"/>
                <a:sym typeface="Georgia"/>
              </a:defRPr>
            </a:lvl1pPr>
            <a:lvl2pPr marL="0" lvl="1" indent="0" algn="r" rtl="0">
              <a:spcBef>
                <a:spcPts val="0"/>
              </a:spcBef>
              <a:buNone/>
              <a:defRPr sz="1400" b="0" i="0" u="none" strike="noStrike" cap="none">
                <a:solidFill>
                  <a:schemeClr val="lt1"/>
                </a:solidFill>
                <a:latin typeface="Georgia"/>
                <a:ea typeface="Georgia"/>
                <a:cs typeface="Georgia"/>
                <a:sym typeface="Georgia"/>
              </a:defRPr>
            </a:lvl2pPr>
            <a:lvl3pPr marL="0" lvl="2" indent="0" algn="r" rtl="0">
              <a:spcBef>
                <a:spcPts val="0"/>
              </a:spcBef>
              <a:buNone/>
              <a:defRPr sz="1400" b="0" i="0" u="none" strike="noStrike" cap="none">
                <a:solidFill>
                  <a:schemeClr val="lt1"/>
                </a:solidFill>
                <a:latin typeface="Georgia"/>
                <a:ea typeface="Georgia"/>
                <a:cs typeface="Georgia"/>
                <a:sym typeface="Georgia"/>
              </a:defRPr>
            </a:lvl3pPr>
            <a:lvl4pPr marL="0" lvl="3" indent="0" algn="r" rtl="0">
              <a:spcBef>
                <a:spcPts val="0"/>
              </a:spcBef>
              <a:buNone/>
              <a:defRPr sz="1400" b="0" i="0" u="none" strike="noStrike" cap="none">
                <a:solidFill>
                  <a:schemeClr val="lt1"/>
                </a:solidFill>
                <a:latin typeface="Georgia"/>
                <a:ea typeface="Georgia"/>
                <a:cs typeface="Georgia"/>
                <a:sym typeface="Georgia"/>
              </a:defRPr>
            </a:lvl4pPr>
            <a:lvl5pPr marL="0" lvl="4" indent="0" algn="r" rtl="0">
              <a:spcBef>
                <a:spcPts val="0"/>
              </a:spcBef>
              <a:buNone/>
              <a:defRPr sz="1400" b="0" i="0" u="none" strike="noStrike" cap="none">
                <a:solidFill>
                  <a:schemeClr val="lt1"/>
                </a:solidFill>
                <a:latin typeface="Georgia"/>
                <a:ea typeface="Georgia"/>
                <a:cs typeface="Georgia"/>
                <a:sym typeface="Georgia"/>
              </a:defRPr>
            </a:lvl5pPr>
            <a:lvl6pPr marL="0" lvl="5" indent="0" algn="r" rtl="0">
              <a:spcBef>
                <a:spcPts val="0"/>
              </a:spcBef>
              <a:buNone/>
              <a:defRPr sz="1400" b="0" i="0" u="none" strike="noStrike" cap="none">
                <a:solidFill>
                  <a:schemeClr val="lt1"/>
                </a:solidFill>
                <a:latin typeface="Georgia"/>
                <a:ea typeface="Georgia"/>
                <a:cs typeface="Georgia"/>
                <a:sym typeface="Georgia"/>
              </a:defRPr>
            </a:lvl6pPr>
            <a:lvl7pPr marL="0" lvl="6" indent="0" algn="r" rtl="0">
              <a:spcBef>
                <a:spcPts val="0"/>
              </a:spcBef>
              <a:buNone/>
              <a:defRPr sz="1400" b="0" i="0" u="none" strike="noStrike" cap="none">
                <a:solidFill>
                  <a:schemeClr val="lt1"/>
                </a:solidFill>
                <a:latin typeface="Georgia"/>
                <a:ea typeface="Georgia"/>
                <a:cs typeface="Georgia"/>
                <a:sym typeface="Georgia"/>
              </a:defRPr>
            </a:lvl7pPr>
            <a:lvl8pPr marL="0" lvl="7" indent="0" algn="r" rtl="0">
              <a:spcBef>
                <a:spcPts val="0"/>
              </a:spcBef>
              <a:buNone/>
              <a:defRPr sz="1400" b="0" i="0" u="none" strike="noStrike" cap="none">
                <a:solidFill>
                  <a:schemeClr val="lt1"/>
                </a:solidFill>
                <a:latin typeface="Georgia"/>
                <a:ea typeface="Georgia"/>
                <a:cs typeface="Georgia"/>
                <a:sym typeface="Georgia"/>
              </a:defRPr>
            </a:lvl8pPr>
            <a:lvl9pPr marL="0" lvl="8" indent="0" algn="r" rtl="0">
              <a:spcBef>
                <a:spcPts val="0"/>
              </a:spcBef>
              <a:buNone/>
              <a:defRPr sz="1400" b="0" i="0" u="none" strike="noStrike" cap="none">
                <a:solidFill>
                  <a:schemeClr val="lt1"/>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2"/>
        <p:cNvGrpSpPr/>
        <p:nvPr/>
      </p:nvGrpSpPr>
      <p:grpSpPr>
        <a:xfrm>
          <a:off x="0" y="0"/>
          <a:ext cx="0" cy="0"/>
          <a:chOff x="0" y="0"/>
          <a:chExt cx="0" cy="0"/>
        </a:xfrm>
      </p:grpSpPr>
      <p:sp>
        <p:nvSpPr>
          <p:cNvPr id="93" name="Google Shape;93;p11"/>
          <p:cNvSpPr txBox="1">
            <a:spLocks noGrp="1"/>
          </p:cNvSpPr>
          <p:nvPr>
            <p:ph type="title"/>
          </p:nvPr>
        </p:nvSpPr>
        <p:spPr>
          <a:xfrm>
            <a:off x="457200" y="857250"/>
            <a:ext cx="8229600" cy="800100"/>
          </a:xfrm>
          <a:prstGeom prst="rect">
            <a:avLst/>
          </a:prstGeom>
          <a:noFill/>
          <a:ln>
            <a:noFill/>
          </a:ln>
        </p:spPr>
        <p:txBody>
          <a:bodyPr spcFirstLastPara="1" wrap="square" lIns="68575" tIns="34275" rIns="68575" bIns="34275" anchor="ctr" anchorCtr="0">
            <a:normAutofit/>
          </a:bodyPr>
          <a:lstStyle>
            <a:lvl1pPr lvl="0" algn="l" rtl="0">
              <a:spcBef>
                <a:spcPts val="0"/>
              </a:spcBef>
              <a:spcAft>
                <a:spcPts val="0"/>
              </a:spcAft>
              <a:buClr>
                <a:schemeClr val="dk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94" name="Google Shape;94;p11"/>
          <p:cNvSpPr txBox="1">
            <a:spLocks noGrp="1"/>
          </p:cNvSpPr>
          <p:nvPr>
            <p:ph type="body" idx="1"/>
          </p:nvPr>
        </p:nvSpPr>
        <p:spPr>
          <a:xfrm rot="5400000">
            <a:off x="2950050" y="-805782"/>
            <a:ext cx="3243900" cy="8229600"/>
          </a:xfrm>
          <a:prstGeom prst="rect">
            <a:avLst/>
          </a:prstGeom>
          <a:noFill/>
          <a:ln>
            <a:noFill/>
          </a:ln>
        </p:spPr>
        <p:txBody>
          <a:bodyPr spcFirstLastPara="1" wrap="square" lIns="68575" tIns="34275" rIns="68575" bIns="34275" anchor="t" anchorCtr="0">
            <a:normAutofit/>
          </a:bodyPr>
          <a:lstStyle>
            <a:lvl1pPr marL="457200" lvl="0" indent="-317500" algn="l" rtl="0">
              <a:spcBef>
                <a:spcPts val="200"/>
              </a:spcBef>
              <a:spcAft>
                <a:spcPts val="0"/>
              </a:spcAft>
              <a:buSzPts val="1400"/>
              <a:buChar char="•"/>
              <a:defRPr/>
            </a:lvl1pPr>
            <a:lvl2pPr marL="914400" lvl="1" indent="-317500" algn="l" rtl="0">
              <a:spcBef>
                <a:spcPts val="200"/>
              </a:spcBef>
              <a:spcAft>
                <a:spcPts val="0"/>
              </a:spcAft>
              <a:buSzPts val="1400"/>
              <a:buChar char="▫"/>
              <a:defRPr/>
            </a:lvl2pPr>
            <a:lvl3pPr marL="1371600" lvl="2" indent="-317500" algn="l" rtl="0">
              <a:spcBef>
                <a:spcPts val="200"/>
              </a:spcBef>
              <a:spcAft>
                <a:spcPts val="0"/>
              </a:spcAft>
              <a:buSzPts val="1400"/>
              <a:buChar char="●"/>
              <a:defRPr/>
            </a:lvl3pPr>
            <a:lvl4pPr marL="1828800" lvl="3" indent="-317500" algn="l" rtl="0">
              <a:spcBef>
                <a:spcPts val="200"/>
              </a:spcBef>
              <a:spcAft>
                <a:spcPts val="0"/>
              </a:spcAft>
              <a:buSzPts val="1400"/>
              <a:buChar char="●"/>
              <a:defRPr/>
            </a:lvl4pPr>
            <a:lvl5pPr marL="2286000" lvl="4" indent="-317500" algn="l" rtl="0">
              <a:spcBef>
                <a:spcPts val="200"/>
              </a:spcBef>
              <a:spcAft>
                <a:spcPts val="0"/>
              </a:spcAft>
              <a:buSzPts val="1400"/>
              <a:buChar char="▫"/>
              <a:defRPr/>
            </a:lvl5pPr>
            <a:lvl6pPr marL="2743200" lvl="5" indent="-317500" algn="l" rtl="0">
              <a:spcBef>
                <a:spcPts val="200"/>
              </a:spcBef>
              <a:spcAft>
                <a:spcPts val="0"/>
              </a:spcAft>
              <a:buSzPts val="1400"/>
              <a:buChar char="▫"/>
              <a:defRPr/>
            </a:lvl6pPr>
            <a:lvl7pPr marL="3200400" lvl="6" indent="-317500" algn="l" rtl="0">
              <a:spcBef>
                <a:spcPts val="200"/>
              </a:spcBef>
              <a:spcAft>
                <a:spcPts val="0"/>
              </a:spcAft>
              <a:buSzPts val="1400"/>
              <a:buChar char="▫"/>
              <a:defRPr/>
            </a:lvl7pPr>
            <a:lvl8pPr marL="3657600" lvl="7" indent="-317500" algn="l" rtl="0">
              <a:spcBef>
                <a:spcPts val="200"/>
              </a:spcBef>
              <a:spcAft>
                <a:spcPts val="0"/>
              </a:spcAft>
              <a:buSzPts val="1400"/>
              <a:buChar char="◦"/>
              <a:defRPr/>
            </a:lvl8pPr>
            <a:lvl9pPr marL="4114800" lvl="8" indent="-317500" algn="l" rtl="0">
              <a:spcBef>
                <a:spcPts val="200"/>
              </a:spcBef>
              <a:spcAft>
                <a:spcPts val="0"/>
              </a:spcAft>
              <a:buSzPts val="1400"/>
              <a:buChar char="◦"/>
              <a:defRPr/>
            </a:lvl9pPr>
          </a:lstStyle>
          <a:p>
            <a:endParaRPr/>
          </a:p>
        </p:txBody>
      </p:sp>
      <p:sp>
        <p:nvSpPr>
          <p:cNvPr id="95" name="Google Shape;95;p11"/>
          <p:cNvSpPr txBox="1">
            <a:spLocks noGrp="1"/>
          </p:cNvSpPr>
          <p:nvPr>
            <p:ph type="dt" idx="10"/>
          </p:nvPr>
        </p:nvSpPr>
        <p:spPr>
          <a:xfrm>
            <a:off x="6586536" y="459486"/>
            <a:ext cx="957300" cy="342900"/>
          </a:xfrm>
          <a:prstGeom prst="rect">
            <a:avLst/>
          </a:prstGeom>
          <a:noFill/>
          <a:ln>
            <a:noFill/>
          </a:ln>
        </p:spPr>
        <p:txBody>
          <a:bodyPr spcFirstLastPara="1" wrap="square" lIns="68575" tIns="34275" rIns="68575" bIns="34275" anchor="t"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6" name="Google Shape;96;p11"/>
          <p:cNvSpPr txBox="1">
            <a:spLocks noGrp="1"/>
          </p:cNvSpPr>
          <p:nvPr>
            <p:ph type="ftr" idx="11"/>
          </p:nvPr>
        </p:nvSpPr>
        <p:spPr>
          <a:xfrm>
            <a:off x="5257800" y="459486"/>
            <a:ext cx="1326000" cy="342900"/>
          </a:xfrm>
          <a:prstGeom prst="rect">
            <a:avLst/>
          </a:prstGeom>
          <a:noFill/>
          <a:ln>
            <a:noFill/>
          </a:ln>
        </p:spPr>
        <p:txBody>
          <a:bodyPr spcFirstLastPara="1" wrap="square" lIns="68575" tIns="34275" rIns="68575" bIns="34275" anchor="t"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7" name="Google Shape;97;p11"/>
          <p:cNvSpPr txBox="1">
            <a:spLocks noGrp="1"/>
          </p:cNvSpPr>
          <p:nvPr>
            <p:ph type="sldNum" idx="12"/>
          </p:nvPr>
        </p:nvSpPr>
        <p:spPr>
          <a:xfrm>
            <a:off x="8174736" y="1704"/>
            <a:ext cx="762000" cy="274200"/>
          </a:xfrm>
          <a:prstGeom prst="rect">
            <a:avLst/>
          </a:prstGeom>
          <a:noFill/>
          <a:ln>
            <a:noFill/>
          </a:ln>
        </p:spPr>
        <p:txBody>
          <a:bodyPr spcFirstLastPara="1" wrap="square" lIns="68575" tIns="34275" rIns="68575" bIns="34275" anchor="b"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8"/>
        <p:cNvGrpSpPr/>
        <p:nvPr/>
      </p:nvGrpSpPr>
      <p:grpSpPr>
        <a:xfrm>
          <a:off x="0" y="0"/>
          <a:ext cx="0" cy="0"/>
          <a:chOff x="0" y="0"/>
          <a:chExt cx="0" cy="0"/>
        </a:xfrm>
      </p:grpSpPr>
      <p:sp>
        <p:nvSpPr>
          <p:cNvPr id="99" name="Google Shape;99;p12"/>
          <p:cNvSpPr txBox="1">
            <a:spLocks noGrp="1"/>
          </p:cNvSpPr>
          <p:nvPr>
            <p:ph type="title"/>
          </p:nvPr>
        </p:nvSpPr>
        <p:spPr>
          <a:xfrm rot="5400000">
            <a:off x="5676900" y="1962150"/>
            <a:ext cx="4114800" cy="1905000"/>
          </a:xfrm>
          <a:prstGeom prst="rect">
            <a:avLst/>
          </a:prstGeom>
          <a:noFill/>
          <a:ln>
            <a:noFill/>
          </a:ln>
        </p:spPr>
        <p:txBody>
          <a:bodyPr spcFirstLastPara="1" wrap="square" lIns="68575" tIns="34275" rIns="68575" bIns="34275" anchor="ctr" anchorCtr="0">
            <a:normAutofit/>
          </a:bodyPr>
          <a:lstStyle>
            <a:lvl1pPr lvl="0" algn="l" rtl="0">
              <a:spcBef>
                <a:spcPts val="0"/>
              </a:spcBef>
              <a:spcAft>
                <a:spcPts val="0"/>
              </a:spcAft>
              <a:buClr>
                <a:schemeClr val="dk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0" name="Google Shape;100;p12"/>
          <p:cNvSpPr txBox="1">
            <a:spLocks noGrp="1"/>
          </p:cNvSpPr>
          <p:nvPr>
            <p:ph type="body" idx="1"/>
          </p:nvPr>
        </p:nvSpPr>
        <p:spPr>
          <a:xfrm rot="5400000">
            <a:off x="1524000" y="-209550"/>
            <a:ext cx="4114800" cy="6248400"/>
          </a:xfrm>
          <a:prstGeom prst="rect">
            <a:avLst/>
          </a:prstGeom>
          <a:noFill/>
          <a:ln>
            <a:noFill/>
          </a:ln>
        </p:spPr>
        <p:txBody>
          <a:bodyPr spcFirstLastPara="1" wrap="square" lIns="68575" tIns="34275" rIns="68575" bIns="34275" anchor="t" anchorCtr="0">
            <a:normAutofit/>
          </a:bodyPr>
          <a:lstStyle>
            <a:lvl1pPr marL="457200" lvl="0" indent="-317500" algn="l" rtl="0">
              <a:spcBef>
                <a:spcPts val="200"/>
              </a:spcBef>
              <a:spcAft>
                <a:spcPts val="0"/>
              </a:spcAft>
              <a:buSzPts val="1400"/>
              <a:buChar char="•"/>
              <a:defRPr/>
            </a:lvl1pPr>
            <a:lvl2pPr marL="914400" lvl="1" indent="-317500" algn="l" rtl="0">
              <a:spcBef>
                <a:spcPts val="200"/>
              </a:spcBef>
              <a:spcAft>
                <a:spcPts val="0"/>
              </a:spcAft>
              <a:buSzPts val="1400"/>
              <a:buChar char="▫"/>
              <a:defRPr/>
            </a:lvl2pPr>
            <a:lvl3pPr marL="1371600" lvl="2" indent="-317500" algn="l" rtl="0">
              <a:spcBef>
                <a:spcPts val="200"/>
              </a:spcBef>
              <a:spcAft>
                <a:spcPts val="0"/>
              </a:spcAft>
              <a:buSzPts val="1400"/>
              <a:buChar char="●"/>
              <a:defRPr/>
            </a:lvl3pPr>
            <a:lvl4pPr marL="1828800" lvl="3" indent="-317500" algn="l" rtl="0">
              <a:spcBef>
                <a:spcPts val="200"/>
              </a:spcBef>
              <a:spcAft>
                <a:spcPts val="0"/>
              </a:spcAft>
              <a:buSzPts val="1400"/>
              <a:buChar char="●"/>
              <a:defRPr/>
            </a:lvl4pPr>
            <a:lvl5pPr marL="2286000" lvl="4" indent="-317500" algn="l" rtl="0">
              <a:spcBef>
                <a:spcPts val="200"/>
              </a:spcBef>
              <a:spcAft>
                <a:spcPts val="0"/>
              </a:spcAft>
              <a:buSzPts val="1400"/>
              <a:buChar char="▫"/>
              <a:defRPr/>
            </a:lvl5pPr>
            <a:lvl6pPr marL="2743200" lvl="5" indent="-317500" algn="l" rtl="0">
              <a:spcBef>
                <a:spcPts val="200"/>
              </a:spcBef>
              <a:spcAft>
                <a:spcPts val="0"/>
              </a:spcAft>
              <a:buSzPts val="1400"/>
              <a:buChar char="▫"/>
              <a:defRPr/>
            </a:lvl6pPr>
            <a:lvl7pPr marL="3200400" lvl="6" indent="-317500" algn="l" rtl="0">
              <a:spcBef>
                <a:spcPts val="200"/>
              </a:spcBef>
              <a:spcAft>
                <a:spcPts val="0"/>
              </a:spcAft>
              <a:buSzPts val="1400"/>
              <a:buChar char="▫"/>
              <a:defRPr/>
            </a:lvl7pPr>
            <a:lvl8pPr marL="3657600" lvl="7" indent="-317500" algn="l" rtl="0">
              <a:spcBef>
                <a:spcPts val="200"/>
              </a:spcBef>
              <a:spcAft>
                <a:spcPts val="0"/>
              </a:spcAft>
              <a:buSzPts val="1400"/>
              <a:buChar char="◦"/>
              <a:defRPr/>
            </a:lvl8pPr>
            <a:lvl9pPr marL="4114800" lvl="8" indent="-317500" algn="l" rtl="0">
              <a:spcBef>
                <a:spcPts val="200"/>
              </a:spcBef>
              <a:spcAft>
                <a:spcPts val="0"/>
              </a:spcAft>
              <a:buSzPts val="1400"/>
              <a:buChar char="◦"/>
              <a:defRPr/>
            </a:lvl9pPr>
          </a:lstStyle>
          <a:p>
            <a:endParaRPr/>
          </a:p>
        </p:txBody>
      </p:sp>
      <p:sp>
        <p:nvSpPr>
          <p:cNvPr id="101" name="Google Shape;101;p12"/>
          <p:cNvSpPr txBox="1">
            <a:spLocks noGrp="1"/>
          </p:cNvSpPr>
          <p:nvPr>
            <p:ph type="dt" idx="10"/>
          </p:nvPr>
        </p:nvSpPr>
        <p:spPr>
          <a:xfrm>
            <a:off x="6586536" y="459486"/>
            <a:ext cx="957300" cy="342900"/>
          </a:xfrm>
          <a:prstGeom prst="rect">
            <a:avLst/>
          </a:prstGeom>
          <a:noFill/>
          <a:ln>
            <a:noFill/>
          </a:ln>
        </p:spPr>
        <p:txBody>
          <a:bodyPr spcFirstLastPara="1" wrap="square" lIns="68575" tIns="34275" rIns="68575" bIns="34275" anchor="t"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2" name="Google Shape;102;p12"/>
          <p:cNvSpPr txBox="1">
            <a:spLocks noGrp="1"/>
          </p:cNvSpPr>
          <p:nvPr>
            <p:ph type="ftr" idx="11"/>
          </p:nvPr>
        </p:nvSpPr>
        <p:spPr>
          <a:xfrm>
            <a:off x="5257800" y="459486"/>
            <a:ext cx="1326000" cy="342900"/>
          </a:xfrm>
          <a:prstGeom prst="rect">
            <a:avLst/>
          </a:prstGeom>
          <a:noFill/>
          <a:ln>
            <a:noFill/>
          </a:ln>
        </p:spPr>
        <p:txBody>
          <a:bodyPr spcFirstLastPara="1" wrap="square" lIns="68575" tIns="34275" rIns="68575" bIns="34275" anchor="t"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3" name="Google Shape;103;p12"/>
          <p:cNvSpPr txBox="1">
            <a:spLocks noGrp="1"/>
          </p:cNvSpPr>
          <p:nvPr>
            <p:ph type="sldNum" idx="12"/>
          </p:nvPr>
        </p:nvSpPr>
        <p:spPr>
          <a:xfrm>
            <a:off x="8174736" y="1704"/>
            <a:ext cx="762000" cy="274200"/>
          </a:xfrm>
          <a:prstGeom prst="rect">
            <a:avLst/>
          </a:prstGeom>
          <a:noFill/>
          <a:ln>
            <a:noFill/>
          </a:ln>
        </p:spPr>
        <p:txBody>
          <a:bodyPr spcFirstLastPara="1" wrap="square" lIns="68575" tIns="34275" rIns="68575" bIns="34275" anchor="b"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4"/>
        <p:cNvGrpSpPr/>
        <p:nvPr/>
      </p:nvGrpSpPr>
      <p:grpSpPr>
        <a:xfrm>
          <a:off x="0" y="0"/>
          <a:ext cx="0" cy="0"/>
          <a:chOff x="0" y="0"/>
          <a:chExt cx="0" cy="0"/>
        </a:xfrm>
      </p:grpSpPr>
      <p:sp>
        <p:nvSpPr>
          <p:cNvPr id="105" name="Google Shape;105;p13"/>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rmAutofit/>
          </a:bodyPr>
          <a:lstStyle>
            <a:lvl1pPr lvl="0" rtl="0">
              <a:spcBef>
                <a:spcPts val="0"/>
              </a:spcBef>
              <a:spcAft>
                <a:spcPts val="0"/>
              </a:spcAft>
              <a:buSzPts val="30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6" name="Google Shape;106;p13"/>
          <p:cNvSpPr txBox="1">
            <a:spLocks noGrp="1"/>
          </p:cNvSpPr>
          <p:nvPr>
            <p:ph type="body" idx="1"/>
          </p:nvPr>
        </p:nvSpPr>
        <p:spPr>
          <a:xfrm>
            <a:off x="311700" y="1152475"/>
            <a:ext cx="8520600" cy="3416400"/>
          </a:xfrm>
          <a:prstGeom prst="rect">
            <a:avLst/>
          </a:prstGeom>
        </p:spPr>
        <p:txBody>
          <a:bodyPr spcFirstLastPara="1" wrap="square" lIns="68575" tIns="34275" rIns="68575" bIns="34275" anchor="t" anchorCtr="0">
            <a:normAutofit/>
          </a:bodyPr>
          <a:lstStyle>
            <a:lvl1pPr marL="457200" lvl="0" indent="-361950" rtl="0">
              <a:spcBef>
                <a:spcPts val="200"/>
              </a:spcBef>
              <a:spcAft>
                <a:spcPts val="0"/>
              </a:spcAft>
              <a:buSzPts val="2100"/>
              <a:buChar char="•"/>
              <a:defRPr/>
            </a:lvl1pPr>
            <a:lvl2pPr marL="914400" lvl="1" indent="-355600" rtl="0">
              <a:spcBef>
                <a:spcPts val="200"/>
              </a:spcBef>
              <a:spcAft>
                <a:spcPts val="0"/>
              </a:spcAft>
              <a:buSzPts val="2000"/>
              <a:buChar char="▫"/>
              <a:defRPr/>
            </a:lvl2pPr>
            <a:lvl3pPr marL="1371600" lvl="2" indent="-342900" rtl="0">
              <a:spcBef>
                <a:spcPts val="200"/>
              </a:spcBef>
              <a:spcAft>
                <a:spcPts val="0"/>
              </a:spcAft>
              <a:buSzPts val="1800"/>
              <a:buChar char="●"/>
              <a:defRPr/>
            </a:lvl3pPr>
            <a:lvl4pPr marL="1828800" lvl="3" indent="-336550" rtl="0">
              <a:spcBef>
                <a:spcPts val="200"/>
              </a:spcBef>
              <a:spcAft>
                <a:spcPts val="0"/>
              </a:spcAft>
              <a:buSzPts val="1700"/>
              <a:buChar char="●"/>
              <a:defRPr/>
            </a:lvl4pPr>
            <a:lvl5pPr marL="2286000" lvl="4" indent="-323850" rtl="0">
              <a:spcBef>
                <a:spcPts val="200"/>
              </a:spcBef>
              <a:spcAft>
                <a:spcPts val="0"/>
              </a:spcAft>
              <a:buSzPts val="1500"/>
              <a:buChar char="▫"/>
              <a:defRPr/>
            </a:lvl5pPr>
            <a:lvl6pPr marL="2743200" lvl="5" indent="-317500" rtl="0">
              <a:spcBef>
                <a:spcPts val="200"/>
              </a:spcBef>
              <a:spcAft>
                <a:spcPts val="0"/>
              </a:spcAft>
              <a:buSzPts val="1400"/>
              <a:buChar char="▫"/>
              <a:defRPr/>
            </a:lvl6pPr>
            <a:lvl7pPr marL="3200400" lvl="6" indent="-304800" rtl="0">
              <a:spcBef>
                <a:spcPts val="200"/>
              </a:spcBef>
              <a:spcAft>
                <a:spcPts val="0"/>
              </a:spcAft>
              <a:buSzPts val="1200"/>
              <a:buChar char="▫"/>
              <a:defRPr/>
            </a:lvl7pPr>
            <a:lvl8pPr marL="3657600" lvl="7" indent="-298450" rtl="0">
              <a:spcBef>
                <a:spcPts val="200"/>
              </a:spcBef>
              <a:spcAft>
                <a:spcPts val="0"/>
              </a:spcAft>
              <a:buSzPts val="1100"/>
              <a:buChar char="◦"/>
              <a:defRPr/>
            </a:lvl8pPr>
            <a:lvl9pPr marL="4114800" lvl="8" indent="-298450" rtl="0">
              <a:spcBef>
                <a:spcPts val="200"/>
              </a:spcBef>
              <a:spcAft>
                <a:spcPts val="0"/>
              </a:spcAft>
              <a:buSzPts val="1100"/>
              <a:buChar char="◦"/>
              <a:defRPr/>
            </a:lvl9pPr>
          </a:lstStyle>
          <a:p>
            <a:endParaRPr/>
          </a:p>
        </p:txBody>
      </p:sp>
      <p:sp>
        <p:nvSpPr>
          <p:cNvPr id="107" name="Google Shape;107;p13"/>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b"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1"/>
        <p:cNvGrpSpPr/>
        <p:nvPr/>
      </p:nvGrpSpPr>
      <p:grpSpPr>
        <a:xfrm>
          <a:off x="0" y="0"/>
          <a:ext cx="0" cy="0"/>
          <a:chOff x="0" y="0"/>
          <a:chExt cx="0" cy="0"/>
        </a:xfrm>
      </p:grpSpPr>
      <p:sp>
        <p:nvSpPr>
          <p:cNvPr id="42" name="Google Shape;42;p3"/>
          <p:cNvSpPr txBox="1">
            <a:spLocks noGrp="1"/>
          </p:cNvSpPr>
          <p:nvPr>
            <p:ph type="title"/>
          </p:nvPr>
        </p:nvSpPr>
        <p:spPr>
          <a:xfrm>
            <a:off x="457200" y="857250"/>
            <a:ext cx="8229600" cy="800100"/>
          </a:xfrm>
          <a:prstGeom prst="rect">
            <a:avLst/>
          </a:prstGeom>
          <a:noFill/>
          <a:ln>
            <a:noFill/>
          </a:ln>
        </p:spPr>
        <p:txBody>
          <a:bodyPr spcFirstLastPara="1" wrap="square" lIns="68575" tIns="34275" rIns="68575" bIns="34275" anchor="ctr" anchorCtr="0">
            <a:normAutofit/>
          </a:bodyPr>
          <a:lstStyle>
            <a:lvl1pPr lvl="0" algn="l" rtl="0">
              <a:spcBef>
                <a:spcPts val="0"/>
              </a:spcBef>
              <a:spcAft>
                <a:spcPts val="0"/>
              </a:spcAft>
              <a:buClr>
                <a:schemeClr val="dk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43" name="Google Shape;43;p3"/>
          <p:cNvSpPr txBox="1">
            <a:spLocks noGrp="1"/>
          </p:cNvSpPr>
          <p:nvPr>
            <p:ph type="body" idx="1"/>
          </p:nvPr>
        </p:nvSpPr>
        <p:spPr>
          <a:xfrm>
            <a:off x="457200" y="1687068"/>
            <a:ext cx="8229600" cy="3243900"/>
          </a:xfrm>
          <a:prstGeom prst="rect">
            <a:avLst/>
          </a:prstGeom>
          <a:noFill/>
          <a:ln>
            <a:noFill/>
          </a:ln>
        </p:spPr>
        <p:txBody>
          <a:bodyPr spcFirstLastPara="1" wrap="square" lIns="68575" tIns="34275" rIns="68575" bIns="34275" anchor="t" anchorCtr="0">
            <a:normAutofit/>
          </a:bodyPr>
          <a:lstStyle>
            <a:lvl1pPr marL="457200" lvl="0" indent="-317500" algn="l" rtl="0">
              <a:spcBef>
                <a:spcPts val="200"/>
              </a:spcBef>
              <a:spcAft>
                <a:spcPts val="0"/>
              </a:spcAft>
              <a:buSzPts val="1400"/>
              <a:buChar char="•"/>
              <a:defRPr/>
            </a:lvl1pPr>
            <a:lvl2pPr marL="914400" lvl="1" indent="-317500" algn="l" rtl="0">
              <a:spcBef>
                <a:spcPts val="200"/>
              </a:spcBef>
              <a:spcAft>
                <a:spcPts val="0"/>
              </a:spcAft>
              <a:buSzPts val="1400"/>
              <a:buChar char="▫"/>
              <a:defRPr/>
            </a:lvl2pPr>
            <a:lvl3pPr marL="1371600" lvl="2" indent="-317500" algn="l" rtl="0">
              <a:spcBef>
                <a:spcPts val="200"/>
              </a:spcBef>
              <a:spcAft>
                <a:spcPts val="0"/>
              </a:spcAft>
              <a:buSzPts val="1400"/>
              <a:buChar char="●"/>
              <a:defRPr/>
            </a:lvl3pPr>
            <a:lvl4pPr marL="1828800" lvl="3" indent="-317500" algn="l" rtl="0">
              <a:spcBef>
                <a:spcPts val="200"/>
              </a:spcBef>
              <a:spcAft>
                <a:spcPts val="0"/>
              </a:spcAft>
              <a:buSzPts val="1400"/>
              <a:buChar char="●"/>
              <a:defRPr/>
            </a:lvl4pPr>
            <a:lvl5pPr marL="2286000" lvl="4" indent="-317500" algn="l" rtl="0">
              <a:spcBef>
                <a:spcPts val="200"/>
              </a:spcBef>
              <a:spcAft>
                <a:spcPts val="0"/>
              </a:spcAft>
              <a:buSzPts val="1400"/>
              <a:buChar char="▫"/>
              <a:defRPr/>
            </a:lvl5pPr>
            <a:lvl6pPr marL="2743200" lvl="5" indent="-317500" algn="l" rtl="0">
              <a:spcBef>
                <a:spcPts val="200"/>
              </a:spcBef>
              <a:spcAft>
                <a:spcPts val="0"/>
              </a:spcAft>
              <a:buSzPts val="1400"/>
              <a:buChar char="▫"/>
              <a:defRPr/>
            </a:lvl6pPr>
            <a:lvl7pPr marL="3200400" lvl="6" indent="-317500" algn="l" rtl="0">
              <a:spcBef>
                <a:spcPts val="200"/>
              </a:spcBef>
              <a:spcAft>
                <a:spcPts val="0"/>
              </a:spcAft>
              <a:buSzPts val="1400"/>
              <a:buChar char="▫"/>
              <a:defRPr/>
            </a:lvl7pPr>
            <a:lvl8pPr marL="3657600" lvl="7" indent="-317500" algn="l" rtl="0">
              <a:spcBef>
                <a:spcPts val="200"/>
              </a:spcBef>
              <a:spcAft>
                <a:spcPts val="0"/>
              </a:spcAft>
              <a:buSzPts val="1400"/>
              <a:buChar char="◦"/>
              <a:defRPr/>
            </a:lvl8pPr>
            <a:lvl9pPr marL="4114800" lvl="8" indent="-317500" algn="l" rtl="0">
              <a:spcBef>
                <a:spcPts val="200"/>
              </a:spcBef>
              <a:spcAft>
                <a:spcPts val="0"/>
              </a:spcAft>
              <a:buSzPts val="1400"/>
              <a:buChar char="◦"/>
              <a:defRPr/>
            </a:lvl9pPr>
          </a:lstStyle>
          <a:p>
            <a:endParaRPr/>
          </a:p>
        </p:txBody>
      </p:sp>
      <p:sp>
        <p:nvSpPr>
          <p:cNvPr id="44" name="Google Shape;44;p3"/>
          <p:cNvSpPr txBox="1">
            <a:spLocks noGrp="1"/>
          </p:cNvSpPr>
          <p:nvPr>
            <p:ph type="dt" idx="10"/>
          </p:nvPr>
        </p:nvSpPr>
        <p:spPr>
          <a:xfrm>
            <a:off x="6586536" y="459486"/>
            <a:ext cx="957300" cy="342900"/>
          </a:xfrm>
          <a:prstGeom prst="rect">
            <a:avLst/>
          </a:prstGeom>
          <a:noFill/>
          <a:ln>
            <a:noFill/>
          </a:ln>
        </p:spPr>
        <p:txBody>
          <a:bodyPr spcFirstLastPara="1" wrap="square" lIns="68575" tIns="34275" rIns="68575" bIns="34275" anchor="t"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5" name="Google Shape;45;p3"/>
          <p:cNvSpPr txBox="1">
            <a:spLocks noGrp="1"/>
          </p:cNvSpPr>
          <p:nvPr>
            <p:ph type="ftr" idx="11"/>
          </p:nvPr>
        </p:nvSpPr>
        <p:spPr>
          <a:xfrm>
            <a:off x="5257800" y="459486"/>
            <a:ext cx="1326000" cy="342900"/>
          </a:xfrm>
          <a:prstGeom prst="rect">
            <a:avLst/>
          </a:prstGeom>
          <a:noFill/>
          <a:ln>
            <a:noFill/>
          </a:ln>
        </p:spPr>
        <p:txBody>
          <a:bodyPr spcFirstLastPara="1" wrap="square" lIns="68575" tIns="34275" rIns="68575" bIns="34275" anchor="t"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6" name="Google Shape;46;p3"/>
          <p:cNvSpPr txBox="1">
            <a:spLocks noGrp="1"/>
          </p:cNvSpPr>
          <p:nvPr>
            <p:ph type="sldNum" idx="12"/>
          </p:nvPr>
        </p:nvSpPr>
        <p:spPr>
          <a:xfrm>
            <a:off x="8174736" y="1704"/>
            <a:ext cx="762000" cy="274200"/>
          </a:xfrm>
          <a:prstGeom prst="rect">
            <a:avLst/>
          </a:prstGeom>
          <a:noFill/>
          <a:ln>
            <a:noFill/>
          </a:ln>
        </p:spPr>
        <p:txBody>
          <a:bodyPr spcFirstLastPara="1" wrap="square" lIns="68575" tIns="34275" rIns="68575" bIns="34275" anchor="b"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7"/>
        <p:cNvGrpSpPr/>
        <p:nvPr/>
      </p:nvGrpSpPr>
      <p:grpSpPr>
        <a:xfrm>
          <a:off x="0" y="0"/>
          <a:ext cx="0" cy="0"/>
          <a:chOff x="0" y="0"/>
          <a:chExt cx="0" cy="0"/>
        </a:xfrm>
      </p:grpSpPr>
      <p:sp>
        <p:nvSpPr>
          <p:cNvPr id="48" name="Google Shape;48;p4"/>
          <p:cNvSpPr txBox="1">
            <a:spLocks noGrp="1"/>
          </p:cNvSpPr>
          <p:nvPr>
            <p:ph type="title"/>
          </p:nvPr>
        </p:nvSpPr>
        <p:spPr>
          <a:xfrm>
            <a:off x="722313" y="1485901"/>
            <a:ext cx="7772400" cy="1021500"/>
          </a:xfrm>
          <a:prstGeom prst="rect">
            <a:avLst/>
          </a:prstGeom>
          <a:noFill/>
          <a:ln>
            <a:noFill/>
          </a:ln>
        </p:spPr>
        <p:txBody>
          <a:bodyPr spcFirstLastPara="1" wrap="square" lIns="68575" tIns="34275" rIns="68575" bIns="34275" anchor="b" anchorCtr="0">
            <a:noAutofit/>
          </a:bodyPr>
          <a:lstStyle>
            <a:lvl1pPr lvl="0" algn="l" rtl="0">
              <a:spcBef>
                <a:spcPts val="0"/>
              </a:spcBef>
              <a:spcAft>
                <a:spcPts val="0"/>
              </a:spcAft>
              <a:buClr>
                <a:srgbClr val="FFFFFF"/>
              </a:buClr>
              <a:buSzPts val="3200"/>
              <a:buFont typeface="Trebuchet MS"/>
              <a:buNone/>
              <a:defRPr sz="3200" b="1" cap="none">
                <a:solidFill>
                  <a:srgbClr val="FFFFFF"/>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49" name="Google Shape;49;p4"/>
          <p:cNvSpPr txBox="1">
            <a:spLocks noGrp="1"/>
          </p:cNvSpPr>
          <p:nvPr>
            <p:ph type="body" idx="1"/>
          </p:nvPr>
        </p:nvSpPr>
        <p:spPr>
          <a:xfrm>
            <a:off x="722313" y="2525316"/>
            <a:ext cx="7772400" cy="1132200"/>
          </a:xfrm>
          <a:prstGeom prst="rect">
            <a:avLst/>
          </a:prstGeom>
          <a:noFill/>
          <a:ln>
            <a:noFill/>
          </a:ln>
        </p:spPr>
        <p:txBody>
          <a:bodyPr spcFirstLastPara="1" wrap="square" lIns="68575" tIns="34275" rIns="68575" bIns="34275" anchor="t" anchorCtr="0">
            <a:normAutofit/>
          </a:bodyPr>
          <a:lstStyle>
            <a:lvl1pPr marL="457200" lvl="0" indent="-228600" algn="l" rtl="0">
              <a:spcBef>
                <a:spcPts val="200"/>
              </a:spcBef>
              <a:spcAft>
                <a:spcPts val="0"/>
              </a:spcAft>
              <a:buSzPts val="1600"/>
              <a:buNone/>
              <a:defRPr sz="1600" b="0">
                <a:solidFill>
                  <a:schemeClr val="dk2"/>
                </a:solidFill>
              </a:defRPr>
            </a:lvl1pPr>
            <a:lvl2pPr marL="914400" lvl="1" indent="-228600" algn="l" rtl="0">
              <a:spcBef>
                <a:spcPts val="200"/>
              </a:spcBef>
              <a:spcAft>
                <a:spcPts val="0"/>
              </a:spcAft>
              <a:buSzPts val="1400"/>
              <a:buNone/>
              <a:defRPr sz="1400">
                <a:solidFill>
                  <a:srgbClr val="888888"/>
                </a:solidFill>
              </a:defRPr>
            </a:lvl2pPr>
            <a:lvl3pPr marL="1371600" lvl="2" indent="-228600" algn="l" rtl="0">
              <a:spcBef>
                <a:spcPts val="200"/>
              </a:spcBef>
              <a:spcAft>
                <a:spcPts val="0"/>
              </a:spcAft>
              <a:buSzPts val="1200"/>
              <a:buNone/>
              <a:defRPr sz="1200">
                <a:solidFill>
                  <a:srgbClr val="888888"/>
                </a:solidFill>
              </a:defRPr>
            </a:lvl3pPr>
            <a:lvl4pPr marL="1828800" lvl="3" indent="-228600" algn="l" rtl="0">
              <a:spcBef>
                <a:spcPts val="200"/>
              </a:spcBef>
              <a:spcAft>
                <a:spcPts val="0"/>
              </a:spcAft>
              <a:buSzPts val="1100"/>
              <a:buNone/>
              <a:defRPr sz="1100">
                <a:solidFill>
                  <a:srgbClr val="888888"/>
                </a:solidFill>
              </a:defRPr>
            </a:lvl4pPr>
            <a:lvl5pPr marL="2286000" lvl="4" indent="-228600" algn="l" rtl="0">
              <a:spcBef>
                <a:spcPts val="200"/>
              </a:spcBef>
              <a:spcAft>
                <a:spcPts val="0"/>
              </a:spcAft>
              <a:buSzPts val="1100"/>
              <a:buNone/>
              <a:defRPr sz="1100">
                <a:solidFill>
                  <a:srgbClr val="888888"/>
                </a:solidFill>
              </a:defRPr>
            </a:lvl5pPr>
            <a:lvl6pPr marL="2743200" lvl="5" indent="-317500" algn="l" rtl="0">
              <a:spcBef>
                <a:spcPts val="200"/>
              </a:spcBef>
              <a:spcAft>
                <a:spcPts val="0"/>
              </a:spcAft>
              <a:buSzPts val="1400"/>
              <a:buChar char="▫"/>
              <a:defRPr/>
            </a:lvl6pPr>
            <a:lvl7pPr marL="3200400" lvl="6" indent="-317500" algn="l" rtl="0">
              <a:spcBef>
                <a:spcPts val="200"/>
              </a:spcBef>
              <a:spcAft>
                <a:spcPts val="0"/>
              </a:spcAft>
              <a:buSzPts val="1400"/>
              <a:buChar char="▫"/>
              <a:defRPr/>
            </a:lvl7pPr>
            <a:lvl8pPr marL="3657600" lvl="7" indent="-317500" algn="l" rtl="0">
              <a:spcBef>
                <a:spcPts val="200"/>
              </a:spcBef>
              <a:spcAft>
                <a:spcPts val="0"/>
              </a:spcAft>
              <a:buSzPts val="1400"/>
              <a:buChar char="◦"/>
              <a:defRPr/>
            </a:lvl8pPr>
            <a:lvl9pPr marL="4114800" lvl="8" indent="-317500" algn="l" rtl="0">
              <a:spcBef>
                <a:spcPts val="200"/>
              </a:spcBef>
              <a:spcAft>
                <a:spcPts val="0"/>
              </a:spcAft>
              <a:buSzPts val="1400"/>
              <a:buChar char="◦"/>
              <a:defRPr/>
            </a:lvl9pPr>
          </a:lstStyle>
          <a:p>
            <a:endParaRPr/>
          </a:p>
        </p:txBody>
      </p:sp>
      <p:sp>
        <p:nvSpPr>
          <p:cNvPr id="50" name="Google Shape;50;p4"/>
          <p:cNvSpPr txBox="1">
            <a:spLocks noGrp="1"/>
          </p:cNvSpPr>
          <p:nvPr>
            <p:ph type="dt" idx="10"/>
          </p:nvPr>
        </p:nvSpPr>
        <p:spPr>
          <a:xfrm>
            <a:off x="6586536" y="459486"/>
            <a:ext cx="957300" cy="342900"/>
          </a:xfrm>
          <a:prstGeom prst="rect">
            <a:avLst/>
          </a:prstGeom>
          <a:noFill/>
          <a:ln>
            <a:noFill/>
          </a:ln>
        </p:spPr>
        <p:txBody>
          <a:bodyPr spcFirstLastPara="1" wrap="square" lIns="68575" tIns="34275" rIns="68575" bIns="34275" anchor="t"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1" name="Google Shape;51;p4"/>
          <p:cNvSpPr txBox="1">
            <a:spLocks noGrp="1"/>
          </p:cNvSpPr>
          <p:nvPr>
            <p:ph type="ftr" idx="11"/>
          </p:nvPr>
        </p:nvSpPr>
        <p:spPr>
          <a:xfrm>
            <a:off x="5257800" y="459486"/>
            <a:ext cx="1326000" cy="342900"/>
          </a:xfrm>
          <a:prstGeom prst="rect">
            <a:avLst/>
          </a:prstGeom>
          <a:noFill/>
          <a:ln>
            <a:noFill/>
          </a:ln>
        </p:spPr>
        <p:txBody>
          <a:bodyPr spcFirstLastPara="1" wrap="square" lIns="68575" tIns="34275" rIns="68575" bIns="34275" anchor="t"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2" name="Google Shape;52;p4"/>
          <p:cNvSpPr txBox="1">
            <a:spLocks noGrp="1"/>
          </p:cNvSpPr>
          <p:nvPr>
            <p:ph type="sldNum" idx="12"/>
          </p:nvPr>
        </p:nvSpPr>
        <p:spPr>
          <a:xfrm>
            <a:off x="8174736" y="1704"/>
            <a:ext cx="762000" cy="274200"/>
          </a:xfrm>
          <a:prstGeom prst="rect">
            <a:avLst/>
          </a:prstGeom>
          <a:noFill/>
          <a:ln>
            <a:noFill/>
          </a:ln>
        </p:spPr>
        <p:txBody>
          <a:bodyPr spcFirstLastPara="1" wrap="square" lIns="68575" tIns="34275" rIns="68575" bIns="34275" anchor="b"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3"/>
        <p:cNvGrpSpPr/>
        <p:nvPr/>
      </p:nvGrpSpPr>
      <p:grpSpPr>
        <a:xfrm>
          <a:off x="0" y="0"/>
          <a:ext cx="0" cy="0"/>
          <a:chOff x="0" y="0"/>
          <a:chExt cx="0" cy="0"/>
        </a:xfrm>
      </p:grpSpPr>
      <p:sp>
        <p:nvSpPr>
          <p:cNvPr id="54" name="Google Shape;54;p5"/>
          <p:cNvSpPr txBox="1">
            <a:spLocks noGrp="1"/>
          </p:cNvSpPr>
          <p:nvPr>
            <p:ph type="title"/>
          </p:nvPr>
        </p:nvSpPr>
        <p:spPr>
          <a:xfrm>
            <a:off x="457200" y="857250"/>
            <a:ext cx="8229600" cy="800100"/>
          </a:xfrm>
          <a:prstGeom prst="rect">
            <a:avLst/>
          </a:prstGeom>
          <a:noFill/>
          <a:ln>
            <a:noFill/>
          </a:ln>
        </p:spPr>
        <p:txBody>
          <a:bodyPr spcFirstLastPara="1" wrap="square" lIns="68575" tIns="34275" rIns="68575" bIns="34275" anchor="ctr" anchorCtr="0">
            <a:normAutofit/>
          </a:bodyPr>
          <a:lstStyle>
            <a:lvl1pPr lvl="0" algn="l" rtl="0">
              <a:spcBef>
                <a:spcPts val="0"/>
              </a:spcBef>
              <a:spcAft>
                <a:spcPts val="0"/>
              </a:spcAft>
              <a:buClr>
                <a:schemeClr val="dk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5" name="Google Shape;55;p5"/>
          <p:cNvSpPr txBox="1">
            <a:spLocks noGrp="1"/>
          </p:cNvSpPr>
          <p:nvPr>
            <p:ph type="body" idx="1"/>
          </p:nvPr>
        </p:nvSpPr>
        <p:spPr>
          <a:xfrm>
            <a:off x="457200" y="1687069"/>
            <a:ext cx="4038600" cy="3394500"/>
          </a:xfrm>
          <a:prstGeom prst="rect">
            <a:avLst/>
          </a:prstGeom>
          <a:noFill/>
          <a:ln>
            <a:noFill/>
          </a:ln>
        </p:spPr>
        <p:txBody>
          <a:bodyPr spcFirstLastPara="1" wrap="square" lIns="68575" tIns="34275" rIns="68575" bIns="34275" anchor="t" anchorCtr="0">
            <a:normAutofit/>
          </a:bodyPr>
          <a:lstStyle>
            <a:lvl1pPr marL="457200" lvl="0" indent="-323850" algn="l" rtl="0">
              <a:spcBef>
                <a:spcPts val="200"/>
              </a:spcBef>
              <a:spcAft>
                <a:spcPts val="0"/>
              </a:spcAft>
              <a:buSzPts val="1500"/>
              <a:buChar char="•"/>
              <a:defRPr sz="1500"/>
            </a:lvl1pPr>
            <a:lvl2pPr marL="914400" lvl="1" indent="-317500" algn="l" rtl="0">
              <a:spcBef>
                <a:spcPts val="200"/>
              </a:spcBef>
              <a:spcAft>
                <a:spcPts val="0"/>
              </a:spcAft>
              <a:buSzPts val="1400"/>
              <a:buChar char="▫"/>
              <a:defRPr sz="1400"/>
            </a:lvl2pPr>
            <a:lvl3pPr marL="1371600" lvl="2" indent="-317500" algn="l" rtl="0">
              <a:spcBef>
                <a:spcPts val="200"/>
              </a:spcBef>
              <a:spcAft>
                <a:spcPts val="0"/>
              </a:spcAft>
              <a:buSzPts val="1400"/>
              <a:buChar char="●"/>
              <a:defRPr sz="1400"/>
            </a:lvl3pPr>
            <a:lvl4pPr marL="1828800" lvl="3" indent="-317500" algn="l" rtl="0">
              <a:spcBef>
                <a:spcPts val="200"/>
              </a:spcBef>
              <a:spcAft>
                <a:spcPts val="0"/>
              </a:spcAft>
              <a:buSzPts val="1400"/>
              <a:buChar char="●"/>
              <a:defRPr sz="1400"/>
            </a:lvl4pPr>
            <a:lvl5pPr marL="2286000" lvl="4" indent="-317500" algn="l" rtl="0">
              <a:spcBef>
                <a:spcPts val="200"/>
              </a:spcBef>
              <a:spcAft>
                <a:spcPts val="0"/>
              </a:spcAft>
              <a:buSzPts val="1400"/>
              <a:buChar char="▫"/>
              <a:defRPr sz="1400"/>
            </a:lvl5pPr>
            <a:lvl6pPr marL="2743200" lvl="5" indent="-317500" algn="l" rtl="0">
              <a:spcBef>
                <a:spcPts val="200"/>
              </a:spcBef>
              <a:spcAft>
                <a:spcPts val="0"/>
              </a:spcAft>
              <a:buSzPts val="1400"/>
              <a:buChar char="▫"/>
              <a:defRPr/>
            </a:lvl6pPr>
            <a:lvl7pPr marL="3200400" lvl="6" indent="-317500" algn="l" rtl="0">
              <a:spcBef>
                <a:spcPts val="200"/>
              </a:spcBef>
              <a:spcAft>
                <a:spcPts val="0"/>
              </a:spcAft>
              <a:buSzPts val="1400"/>
              <a:buChar char="▫"/>
              <a:defRPr/>
            </a:lvl7pPr>
            <a:lvl8pPr marL="3657600" lvl="7" indent="-317500" algn="l" rtl="0">
              <a:spcBef>
                <a:spcPts val="200"/>
              </a:spcBef>
              <a:spcAft>
                <a:spcPts val="0"/>
              </a:spcAft>
              <a:buSzPts val="1400"/>
              <a:buChar char="◦"/>
              <a:defRPr/>
            </a:lvl8pPr>
            <a:lvl9pPr marL="4114800" lvl="8" indent="-317500" algn="l" rtl="0">
              <a:spcBef>
                <a:spcPts val="200"/>
              </a:spcBef>
              <a:spcAft>
                <a:spcPts val="0"/>
              </a:spcAft>
              <a:buSzPts val="1400"/>
              <a:buChar char="◦"/>
              <a:defRPr/>
            </a:lvl9pPr>
          </a:lstStyle>
          <a:p>
            <a:endParaRPr/>
          </a:p>
        </p:txBody>
      </p:sp>
      <p:sp>
        <p:nvSpPr>
          <p:cNvPr id="56" name="Google Shape;56;p5"/>
          <p:cNvSpPr txBox="1">
            <a:spLocks noGrp="1"/>
          </p:cNvSpPr>
          <p:nvPr>
            <p:ph type="body" idx="2"/>
          </p:nvPr>
        </p:nvSpPr>
        <p:spPr>
          <a:xfrm>
            <a:off x="4648200" y="1687069"/>
            <a:ext cx="4038600" cy="3394500"/>
          </a:xfrm>
          <a:prstGeom prst="rect">
            <a:avLst/>
          </a:prstGeom>
          <a:noFill/>
          <a:ln>
            <a:noFill/>
          </a:ln>
        </p:spPr>
        <p:txBody>
          <a:bodyPr spcFirstLastPara="1" wrap="square" lIns="68575" tIns="34275" rIns="68575" bIns="34275" anchor="t" anchorCtr="0">
            <a:normAutofit/>
          </a:bodyPr>
          <a:lstStyle>
            <a:lvl1pPr marL="457200" lvl="0" indent="-323850" algn="l" rtl="0">
              <a:spcBef>
                <a:spcPts val="200"/>
              </a:spcBef>
              <a:spcAft>
                <a:spcPts val="0"/>
              </a:spcAft>
              <a:buSzPts val="1500"/>
              <a:buChar char="•"/>
              <a:defRPr sz="1500"/>
            </a:lvl1pPr>
            <a:lvl2pPr marL="914400" lvl="1" indent="-317500" algn="l" rtl="0">
              <a:spcBef>
                <a:spcPts val="200"/>
              </a:spcBef>
              <a:spcAft>
                <a:spcPts val="0"/>
              </a:spcAft>
              <a:buSzPts val="1400"/>
              <a:buChar char="▫"/>
              <a:defRPr sz="1400"/>
            </a:lvl2pPr>
            <a:lvl3pPr marL="1371600" lvl="2" indent="-317500" algn="l" rtl="0">
              <a:spcBef>
                <a:spcPts val="200"/>
              </a:spcBef>
              <a:spcAft>
                <a:spcPts val="0"/>
              </a:spcAft>
              <a:buSzPts val="1400"/>
              <a:buChar char="●"/>
              <a:defRPr sz="1400"/>
            </a:lvl3pPr>
            <a:lvl4pPr marL="1828800" lvl="3" indent="-317500" algn="l" rtl="0">
              <a:spcBef>
                <a:spcPts val="200"/>
              </a:spcBef>
              <a:spcAft>
                <a:spcPts val="0"/>
              </a:spcAft>
              <a:buSzPts val="1400"/>
              <a:buChar char="●"/>
              <a:defRPr sz="1400"/>
            </a:lvl4pPr>
            <a:lvl5pPr marL="2286000" lvl="4" indent="-317500" algn="l" rtl="0">
              <a:spcBef>
                <a:spcPts val="200"/>
              </a:spcBef>
              <a:spcAft>
                <a:spcPts val="0"/>
              </a:spcAft>
              <a:buSzPts val="1400"/>
              <a:buChar char="▫"/>
              <a:defRPr sz="1400"/>
            </a:lvl5pPr>
            <a:lvl6pPr marL="2743200" lvl="5" indent="-317500" algn="l" rtl="0">
              <a:spcBef>
                <a:spcPts val="200"/>
              </a:spcBef>
              <a:spcAft>
                <a:spcPts val="0"/>
              </a:spcAft>
              <a:buSzPts val="1400"/>
              <a:buChar char="▫"/>
              <a:defRPr/>
            </a:lvl6pPr>
            <a:lvl7pPr marL="3200400" lvl="6" indent="-317500" algn="l" rtl="0">
              <a:spcBef>
                <a:spcPts val="200"/>
              </a:spcBef>
              <a:spcAft>
                <a:spcPts val="0"/>
              </a:spcAft>
              <a:buSzPts val="1400"/>
              <a:buChar char="▫"/>
              <a:defRPr/>
            </a:lvl7pPr>
            <a:lvl8pPr marL="3657600" lvl="7" indent="-317500" algn="l" rtl="0">
              <a:spcBef>
                <a:spcPts val="200"/>
              </a:spcBef>
              <a:spcAft>
                <a:spcPts val="0"/>
              </a:spcAft>
              <a:buSzPts val="1400"/>
              <a:buChar char="◦"/>
              <a:defRPr/>
            </a:lvl8pPr>
            <a:lvl9pPr marL="4114800" lvl="8" indent="-317500" algn="l" rtl="0">
              <a:spcBef>
                <a:spcPts val="200"/>
              </a:spcBef>
              <a:spcAft>
                <a:spcPts val="0"/>
              </a:spcAft>
              <a:buSzPts val="1400"/>
              <a:buChar char="◦"/>
              <a:defRPr/>
            </a:lvl9pPr>
          </a:lstStyle>
          <a:p>
            <a:endParaRPr/>
          </a:p>
        </p:txBody>
      </p:sp>
      <p:sp>
        <p:nvSpPr>
          <p:cNvPr id="57" name="Google Shape;57;p5"/>
          <p:cNvSpPr txBox="1">
            <a:spLocks noGrp="1"/>
          </p:cNvSpPr>
          <p:nvPr>
            <p:ph type="dt" idx="10"/>
          </p:nvPr>
        </p:nvSpPr>
        <p:spPr>
          <a:xfrm>
            <a:off x="6586536" y="459486"/>
            <a:ext cx="957300" cy="342900"/>
          </a:xfrm>
          <a:prstGeom prst="rect">
            <a:avLst/>
          </a:prstGeom>
          <a:noFill/>
          <a:ln>
            <a:noFill/>
          </a:ln>
        </p:spPr>
        <p:txBody>
          <a:bodyPr spcFirstLastPara="1" wrap="square" lIns="68575" tIns="34275" rIns="68575" bIns="34275" anchor="t"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8" name="Google Shape;58;p5"/>
          <p:cNvSpPr txBox="1">
            <a:spLocks noGrp="1"/>
          </p:cNvSpPr>
          <p:nvPr>
            <p:ph type="ftr" idx="11"/>
          </p:nvPr>
        </p:nvSpPr>
        <p:spPr>
          <a:xfrm>
            <a:off x="5257800" y="459486"/>
            <a:ext cx="1326000" cy="342900"/>
          </a:xfrm>
          <a:prstGeom prst="rect">
            <a:avLst/>
          </a:prstGeom>
          <a:noFill/>
          <a:ln>
            <a:noFill/>
          </a:ln>
        </p:spPr>
        <p:txBody>
          <a:bodyPr spcFirstLastPara="1" wrap="square" lIns="68575" tIns="34275" rIns="68575" bIns="34275" anchor="t"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9" name="Google Shape;59;p5"/>
          <p:cNvSpPr txBox="1">
            <a:spLocks noGrp="1"/>
          </p:cNvSpPr>
          <p:nvPr>
            <p:ph type="sldNum" idx="12"/>
          </p:nvPr>
        </p:nvSpPr>
        <p:spPr>
          <a:xfrm>
            <a:off x="8174736" y="1704"/>
            <a:ext cx="762000" cy="274200"/>
          </a:xfrm>
          <a:prstGeom prst="rect">
            <a:avLst/>
          </a:prstGeom>
          <a:noFill/>
          <a:ln>
            <a:noFill/>
          </a:ln>
        </p:spPr>
        <p:txBody>
          <a:bodyPr spcFirstLastPara="1" wrap="square" lIns="68575" tIns="34275" rIns="68575" bIns="34275" anchor="b"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0"/>
        <p:cNvGrpSpPr/>
        <p:nvPr/>
      </p:nvGrpSpPr>
      <p:grpSpPr>
        <a:xfrm>
          <a:off x="0" y="0"/>
          <a:ext cx="0" cy="0"/>
          <a:chOff x="0" y="0"/>
          <a:chExt cx="0" cy="0"/>
        </a:xfrm>
      </p:grpSpPr>
      <p:sp>
        <p:nvSpPr>
          <p:cNvPr id="61" name="Google Shape;61;p6"/>
          <p:cNvSpPr txBox="1">
            <a:spLocks noGrp="1"/>
          </p:cNvSpPr>
          <p:nvPr>
            <p:ph type="title"/>
          </p:nvPr>
        </p:nvSpPr>
        <p:spPr>
          <a:xfrm>
            <a:off x="381000" y="857250"/>
            <a:ext cx="8382000" cy="802200"/>
          </a:xfrm>
          <a:prstGeom prst="rect">
            <a:avLst/>
          </a:prstGeom>
          <a:noFill/>
          <a:ln>
            <a:noFill/>
          </a:ln>
        </p:spPr>
        <p:txBody>
          <a:bodyPr spcFirstLastPara="1" wrap="square" lIns="68575" tIns="34275" rIns="68575" bIns="34275" anchor="ctr" anchorCtr="0">
            <a:normAutofit/>
          </a:bodyPr>
          <a:lstStyle>
            <a:lvl1pPr lvl="0" algn="l" rtl="0">
              <a:spcBef>
                <a:spcPts val="0"/>
              </a:spcBef>
              <a:spcAft>
                <a:spcPts val="0"/>
              </a:spcAft>
              <a:buClr>
                <a:schemeClr val="dk2"/>
              </a:buClr>
              <a:buSzPts val="3000"/>
              <a:buFont typeface="Trebuchet MS"/>
              <a:buNone/>
              <a:defRPr sz="3000" b="0" i="0" cap="none"/>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2" name="Google Shape;62;p6"/>
          <p:cNvSpPr txBox="1">
            <a:spLocks noGrp="1"/>
          </p:cNvSpPr>
          <p:nvPr>
            <p:ph type="body" idx="1"/>
          </p:nvPr>
        </p:nvSpPr>
        <p:spPr>
          <a:xfrm>
            <a:off x="381000" y="1683728"/>
            <a:ext cx="4041600" cy="342900"/>
          </a:xfrm>
          <a:prstGeom prst="rect">
            <a:avLst/>
          </a:prstGeom>
          <a:solidFill>
            <a:srgbClr val="328D96">
              <a:alpha val="24710"/>
            </a:srgbClr>
          </a:solidFill>
          <a:ln w="12700" cap="flat" cmpd="sng">
            <a:solidFill>
              <a:schemeClr val="accent2"/>
            </a:solidFill>
            <a:prstDash val="solid"/>
            <a:round/>
            <a:headEnd type="none" w="sm" len="sm"/>
            <a:tailEnd type="none" w="sm" len="sm"/>
          </a:ln>
        </p:spPr>
        <p:txBody>
          <a:bodyPr spcFirstLastPara="1" wrap="square" lIns="68575" tIns="34275" rIns="68575" bIns="34275" anchor="ctr" anchorCtr="0">
            <a:noAutofit/>
          </a:bodyPr>
          <a:lstStyle>
            <a:lvl1pPr marL="457200" lvl="0" indent="-228600" algn="l" rtl="0">
              <a:spcBef>
                <a:spcPts val="200"/>
              </a:spcBef>
              <a:spcAft>
                <a:spcPts val="0"/>
              </a:spcAft>
              <a:buSzPts val="1400"/>
              <a:buNone/>
              <a:defRPr sz="1400" b="1">
                <a:solidFill>
                  <a:srgbClr val="414141"/>
                </a:solidFill>
              </a:defRPr>
            </a:lvl1pPr>
            <a:lvl2pPr marL="914400" lvl="1" indent="-228600" algn="l" rtl="0">
              <a:spcBef>
                <a:spcPts val="200"/>
              </a:spcBef>
              <a:spcAft>
                <a:spcPts val="0"/>
              </a:spcAft>
              <a:buSzPts val="1500"/>
              <a:buNone/>
              <a:defRPr sz="1500" b="1"/>
            </a:lvl2pPr>
            <a:lvl3pPr marL="1371600" lvl="2" indent="-228600" algn="l" rtl="0">
              <a:spcBef>
                <a:spcPts val="200"/>
              </a:spcBef>
              <a:spcAft>
                <a:spcPts val="0"/>
              </a:spcAft>
              <a:buSzPts val="1400"/>
              <a:buNone/>
              <a:defRPr sz="1400" b="1"/>
            </a:lvl3pPr>
            <a:lvl4pPr marL="1828800" lvl="3" indent="-228600" algn="l" rtl="0">
              <a:spcBef>
                <a:spcPts val="200"/>
              </a:spcBef>
              <a:spcAft>
                <a:spcPts val="0"/>
              </a:spcAft>
              <a:buSzPts val="1200"/>
              <a:buNone/>
              <a:defRPr sz="1200" b="1"/>
            </a:lvl4pPr>
            <a:lvl5pPr marL="2286000" lvl="4" indent="-228600" algn="l" rtl="0">
              <a:spcBef>
                <a:spcPts val="200"/>
              </a:spcBef>
              <a:spcAft>
                <a:spcPts val="0"/>
              </a:spcAft>
              <a:buSzPts val="1200"/>
              <a:buNone/>
              <a:defRPr sz="1200" b="1"/>
            </a:lvl5pPr>
            <a:lvl6pPr marL="2743200" lvl="5" indent="-317500" algn="l" rtl="0">
              <a:spcBef>
                <a:spcPts val="200"/>
              </a:spcBef>
              <a:spcAft>
                <a:spcPts val="0"/>
              </a:spcAft>
              <a:buSzPts val="1400"/>
              <a:buChar char="▫"/>
              <a:defRPr/>
            </a:lvl6pPr>
            <a:lvl7pPr marL="3200400" lvl="6" indent="-317500" algn="l" rtl="0">
              <a:spcBef>
                <a:spcPts val="200"/>
              </a:spcBef>
              <a:spcAft>
                <a:spcPts val="0"/>
              </a:spcAft>
              <a:buSzPts val="1400"/>
              <a:buChar char="▫"/>
              <a:defRPr/>
            </a:lvl7pPr>
            <a:lvl8pPr marL="3657600" lvl="7" indent="-317500" algn="l" rtl="0">
              <a:spcBef>
                <a:spcPts val="200"/>
              </a:spcBef>
              <a:spcAft>
                <a:spcPts val="0"/>
              </a:spcAft>
              <a:buSzPts val="1400"/>
              <a:buChar char="◦"/>
              <a:defRPr/>
            </a:lvl8pPr>
            <a:lvl9pPr marL="4114800" lvl="8" indent="-317500" algn="l" rtl="0">
              <a:spcBef>
                <a:spcPts val="200"/>
              </a:spcBef>
              <a:spcAft>
                <a:spcPts val="0"/>
              </a:spcAft>
              <a:buSzPts val="1400"/>
              <a:buChar char="◦"/>
              <a:defRPr/>
            </a:lvl9pPr>
          </a:lstStyle>
          <a:p>
            <a:endParaRPr/>
          </a:p>
        </p:txBody>
      </p:sp>
      <p:sp>
        <p:nvSpPr>
          <p:cNvPr id="63" name="Google Shape;63;p6"/>
          <p:cNvSpPr txBox="1">
            <a:spLocks noGrp="1"/>
          </p:cNvSpPr>
          <p:nvPr>
            <p:ph type="body" idx="2"/>
          </p:nvPr>
        </p:nvSpPr>
        <p:spPr>
          <a:xfrm>
            <a:off x="4721226" y="1683728"/>
            <a:ext cx="4041600" cy="342900"/>
          </a:xfrm>
          <a:prstGeom prst="rect">
            <a:avLst/>
          </a:prstGeom>
          <a:solidFill>
            <a:srgbClr val="328D96">
              <a:alpha val="24710"/>
            </a:srgbClr>
          </a:solidFill>
          <a:ln w="12700" cap="flat" cmpd="sng">
            <a:solidFill>
              <a:schemeClr val="accent2"/>
            </a:solidFill>
            <a:prstDash val="solid"/>
            <a:round/>
            <a:headEnd type="none" w="sm" len="sm"/>
            <a:tailEnd type="none" w="sm" len="sm"/>
          </a:ln>
        </p:spPr>
        <p:txBody>
          <a:bodyPr spcFirstLastPara="1" wrap="square" lIns="68575" tIns="34275" rIns="68575" bIns="34275" anchor="ctr" anchorCtr="0">
            <a:noAutofit/>
          </a:bodyPr>
          <a:lstStyle>
            <a:lvl1pPr marL="457200" lvl="0" indent="-228600" algn="l" rtl="0">
              <a:spcBef>
                <a:spcPts val="200"/>
              </a:spcBef>
              <a:spcAft>
                <a:spcPts val="0"/>
              </a:spcAft>
              <a:buSzPts val="1400"/>
              <a:buNone/>
              <a:defRPr sz="1400" b="1">
                <a:solidFill>
                  <a:srgbClr val="414141"/>
                </a:solidFill>
              </a:defRPr>
            </a:lvl1pPr>
            <a:lvl2pPr marL="914400" lvl="1" indent="-228600" algn="l" rtl="0">
              <a:spcBef>
                <a:spcPts val="200"/>
              </a:spcBef>
              <a:spcAft>
                <a:spcPts val="0"/>
              </a:spcAft>
              <a:buSzPts val="1500"/>
              <a:buNone/>
              <a:defRPr sz="1500" b="1"/>
            </a:lvl2pPr>
            <a:lvl3pPr marL="1371600" lvl="2" indent="-228600" algn="l" rtl="0">
              <a:spcBef>
                <a:spcPts val="200"/>
              </a:spcBef>
              <a:spcAft>
                <a:spcPts val="0"/>
              </a:spcAft>
              <a:buSzPts val="1400"/>
              <a:buNone/>
              <a:defRPr sz="1400" b="1"/>
            </a:lvl3pPr>
            <a:lvl4pPr marL="1828800" lvl="3" indent="-228600" algn="l" rtl="0">
              <a:spcBef>
                <a:spcPts val="200"/>
              </a:spcBef>
              <a:spcAft>
                <a:spcPts val="0"/>
              </a:spcAft>
              <a:buSzPts val="1200"/>
              <a:buNone/>
              <a:defRPr sz="1200" b="1"/>
            </a:lvl4pPr>
            <a:lvl5pPr marL="2286000" lvl="4" indent="-228600" algn="l" rtl="0">
              <a:spcBef>
                <a:spcPts val="200"/>
              </a:spcBef>
              <a:spcAft>
                <a:spcPts val="0"/>
              </a:spcAft>
              <a:buSzPts val="1200"/>
              <a:buNone/>
              <a:defRPr sz="1200" b="1"/>
            </a:lvl5pPr>
            <a:lvl6pPr marL="2743200" lvl="5" indent="-317500" algn="l" rtl="0">
              <a:spcBef>
                <a:spcPts val="200"/>
              </a:spcBef>
              <a:spcAft>
                <a:spcPts val="0"/>
              </a:spcAft>
              <a:buSzPts val="1400"/>
              <a:buChar char="▫"/>
              <a:defRPr/>
            </a:lvl6pPr>
            <a:lvl7pPr marL="3200400" lvl="6" indent="-317500" algn="l" rtl="0">
              <a:spcBef>
                <a:spcPts val="200"/>
              </a:spcBef>
              <a:spcAft>
                <a:spcPts val="0"/>
              </a:spcAft>
              <a:buSzPts val="1400"/>
              <a:buChar char="▫"/>
              <a:defRPr/>
            </a:lvl7pPr>
            <a:lvl8pPr marL="3657600" lvl="7" indent="-317500" algn="l" rtl="0">
              <a:spcBef>
                <a:spcPts val="200"/>
              </a:spcBef>
              <a:spcAft>
                <a:spcPts val="0"/>
              </a:spcAft>
              <a:buSzPts val="1400"/>
              <a:buChar char="◦"/>
              <a:defRPr/>
            </a:lvl8pPr>
            <a:lvl9pPr marL="4114800" lvl="8" indent="-317500" algn="l" rtl="0">
              <a:spcBef>
                <a:spcPts val="200"/>
              </a:spcBef>
              <a:spcAft>
                <a:spcPts val="0"/>
              </a:spcAft>
              <a:buSzPts val="1400"/>
              <a:buChar char="◦"/>
              <a:defRPr/>
            </a:lvl9pPr>
          </a:lstStyle>
          <a:p>
            <a:endParaRPr/>
          </a:p>
        </p:txBody>
      </p:sp>
      <p:sp>
        <p:nvSpPr>
          <p:cNvPr id="64" name="Google Shape;64;p6"/>
          <p:cNvSpPr txBox="1">
            <a:spLocks noGrp="1"/>
          </p:cNvSpPr>
          <p:nvPr>
            <p:ph type="body" idx="3"/>
          </p:nvPr>
        </p:nvSpPr>
        <p:spPr>
          <a:xfrm>
            <a:off x="381000" y="2031389"/>
            <a:ext cx="4041600" cy="2914800"/>
          </a:xfrm>
          <a:prstGeom prst="rect">
            <a:avLst/>
          </a:prstGeom>
          <a:noFill/>
          <a:ln>
            <a:noFill/>
          </a:ln>
        </p:spPr>
        <p:txBody>
          <a:bodyPr spcFirstLastPara="1" wrap="square" lIns="68575" tIns="34275" rIns="68575" bIns="34275" anchor="t" anchorCtr="0">
            <a:normAutofit/>
          </a:bodyPr>
          <a:lstStyle>
            <a:lvl1pPr marL="457200" lvl="0" indent="-323850" algn="l" rtl="0">
              <a:spcBef>
                <a:spcPts val="200"/>
              </a:spcBef>
              <a:spcAft>
                <a:spcPts val="0"/>
              </a:spcAft>
              <a:buSzPts val="1500"/>
              <a:buChar char="•"/>
              <a:defRPr sz="1500"/>
            </a:lvl1pPr>
            <a:lvl2pPr marL="914400" lvl="1" indent="-323850" algn="l" rtl="0">
              <a:spcBef>
                <a:spcPts val="200"/>
              </a:spcBef>
              <a:spcAft>
                <a:spcPts val="0"/>
              </a:spcAft>
              <a:buSzPts val="1500"/>
              <a:buChar char="▫"/>
              <a:defRPr sz="1500"/>
            </a:lvl2pPr>
            <a:lvl3pPr marL="1371600" lvl="2" indent="-317500" algn="l" rtl="0">
              <a:spcBef>
                <a:spcPts val="200"/>
              </a:spcBef>
              <a:spcAft>
                <a:spcPts val="0"/>
              </a:spcAft>
              <a:buSzPts val="1400"/>
              <a:buChar char="●"/>
              <a:defRPr sz="1400"/>
            </a:lvl3pPr>
            <a:lvl4pPr marL="1828800" lvl="3" indent="-304800" algn="l" rtl="0">
              <a:spcBef>
                <a:spcPts val="200"/>
              </a:spcBef>
              <a:spcAft>
                <a:spcPts val="0"/>
              </a:spcAft>
              <a:buSzPts val="1200"/>
              <a:buChar char="●"/>
              <a:defRPr sz="1200"/>
            </a:lvl4pPr>
            <a:lvl5pPr marL="2286000" lvl="4" indent="-304800" algn="l" rtl="0">
              <a:spcBef>
                <a:spcPts val="200"/>
              </a:spcBef>
              <a:spcAft>
                <a:spcPts val="0"/>
              </a:spcAft>
              <a:buSzPts val="1200"/>
              <a:buChar char="▫"/>
              <a:defRPr sz="1200"/>
            </a:lvl5pPr>
            <a:lvl6pPr marL="2743200" lvl="5" indent="-317500" algn="l" rtl="0">
              <a:spcBef>
                <a:spcPts val="200"/>
              </a:spcBef>
              <a:spcAft>
                <a:spcPts val="0"/>
              </a:spcAft>
              <a:buSzPts val="1400"/>
              <a:buChar char="▫"/>
              <a:defRPr/>
            </a:lvl6pPr>
            <a:lvl7pPr marL="3200400" lvl="6" indent="-317500" algn="l" rtl="0">
              <a:spcBef>
                <a:spcPts val="200"/>
              </a:spcBef>
              <a:spcAft>
                <a:spcPts val="0"/>
              </a:spcAft>
              <a:buSzPts val="1400"/>
              <a:buChar char="▫"/>
              <a:defRPr/>
            </a:lvl7pPr>
            <a:lvl8pPr marL="3657600" lvl="7" indent="-317500" algn="l" rtl="0">
              <a:spcBef>
                <a:spcPts val="200"/>
              </a:spcBef>
              <a:spcAft>
                <a:spcPts val="0"/>
              </a:spcAft>
              <a:buSzPts val="1400"/>
              <a:buChar char="◦"/>
              <a:defRPr/>
            </a:lvl8pPr>
            <a:lvl9pPr marL="4114800" lvl="8" indent="-317500" algn="l" rtl="0">
              <a:spcBef>
                <a:spcPts val="200"/>
              </a:spcBef>
              <a:spcAft>
                <a:spcPts val="0"/>
              </a:spcAft>
              <a:buSzPts val="1400"/>
              <a:buChar char="◦"/>
              <a:defRPr/>
            </a:lvl9pPr>
          </a:lstStyle>
          <a:p>
            <a:endParaRPr/>
          </a:p>
        </p:txBody>
      </p:sp>
      <p:sp>
        <p:nvSpPr>
          <p:cNvPr id="65" name="Google Shape;65;p6"/>
          <p:cNvSpPr txBox="1">
            <a:spLocks noGrp="1"/>
          </p:cNvSpPr>
          <p:nvPr>
            <p:ph type="body" idx="4"/>
          </p:nvPr>
        </p:nvSpPr>
        <p:spPr>
          <a:xfrm>
            <a:off x="4718305" y="2031389"/>
            <a:ext cx="4041600" cy="2914800"/>
          </a:xfrm>
          <a:prstGeom prst="rect">
            <a:avLst/>
          </a:prstGeom>
          <a:noFill/>
          <a:ln>
            <a:noFill/>
          </a:ln>
        </p:spPr>
        <p:txBody>
          <a:bodyPr spcFirstLastPara="1" wrap="square" lIns="68575" tIns="34275" rIns="68575" bIns="34275" anchor="t" anchorCtr="0">
            <a:normAutofit/>
          </a:bodyPr>
          <a:lstStyle>
            <a:lvl1pPr marL="457200" lvl="0" indent="-323850" algn="l" rtl="0">
              <a:spcBef>
                <a:spcPts val="200"/>
              </a:spcBef>
              <a:spcAft>
                <a:spcPts val="0"/>
              </a:spcAft>
              <a:buSzPts val="1500"/>
              <a:buChar char="•"/>
              <a:defRPr sz="1500"/>
            </a:lvl1pPr>
            <a:lvl2pPr marL="914400" lvl="1" indent="-323850" algn="l" rtl="0">
              <a:spcBef>
                <a:spcPts val="200"/>
              </a:spcBef>
              <a:spcAft>
                <a:spcPts val="0"/>
              </a:spcAft>
              <a:buSzPts val="1500"/>
              <a:buChar char="▫"/>
              <a:defRPr sz="1500"/>
            </a:lvl2pPr>
            <a:lvl3pPr marL="1371600" lvl="2" indent="-317500" algn="l" rtl="0">
              <a:spcBef>
                <a:spcPts val="200"/>
              </a:spcBef>
              <a:spcAft>
                <a:spcPts val="0"/>
              </a:spcAft>
              <a:buSzPts val="1400"/>
              <a:buChar char="●"/>
              <a:defRPr sz="1400"/>
            </a:lvl3pPr>
            <a:lvl4pPr marL="1828800" lvl="3" indent="-304800" algn="l" rtl="0">
              <a:spcBef>
                <a:spcPts val="200"/>
              </a:spcBef>
              <a:spcAft>
                <a:spcPts val="0"/>
              </a:spcAft>
              <a:buSzPts val="1200"/>
              <a:buChar char="●"/>
              <a:defRPr sz="1200"/>
            </a:lvl4pPr>
            <a:lvl5pPr marL="2286000" lvl="4" indent="-304800" algn="l" rtl="0">
              <a:spcBef>
                <a:spcPts val="200"/>
              </a:spcBef>
              <a:spcAft>
                <a:spcPts val="0"/>
              </a:spcAft>
              <a:buSzPts val="1200"/>
              <a:buChar char="▫"/>
              <a:defRPr sz="1200"/>
            </a:lvl5pPr>
            <a:lvl6pPr marL="2743200" lvl="5" indent="-317500" algn="l" rtl="0">
              <a:spcBef>
                <a:spcPts val="200"/>
              </a:spcBef>
              <a:spcAft>
                <a:spcPts val="0"/>
              </a:spcAft>
              <a:buSzPts val="1400"/>
              <a:buChar char="▫"/>
              <a:defRPr/>
            </a:lvl6pPr>
            <a:lvl7pPr marL="3200400" lvl="6" indent="-317500" algn="l" rtl="0">
              <a:spcBef>
                <a:spcPts val="200"/>
              </a:spcBef>
              <a:spcAft>
                <a:spcPts val="0"/>
              </a:spcAft>
              <a:buSzPts val="1400"/>
              <a:buChar char="▫"/>
              <a:defRPr/>
            </a:lvl7pPr>
            <a:lvl8pPr marL="3657600" lvl="7" indent="-317500" algn="l" rtl="0">
              <a:spcBef>
                <a:spcPts val="200"/>
              </a:spcBef>
              <a:spcAft>
                <a:spcPts val="0"/>
              </a:spcAft>
              <a:buSzPts val="1400"/>
              <a:buChar char="◦"/>
              <a:defRPr/>
            </a:lvl8pPr>
            <a:lvl9pPr marL="4114800" lvl="8" indent="-317500" algn="l" rtl="0">
              <a:spcBef>
                <a:spcPts val="200"/>
              </a:spcBef>
              <a:spcAft>
                <a:spcPts val="0"/>
              </a:spcAft>
              <a:buSzPts val="1400"/>
              <a:buChar char="◦"/>
              <a:defRPr/>
            </a:lvl9pPr>
          </a:lstStyle>
          <a:p>
            <a:endParaRPr/>
          </a:p>
        </p:txBody>
      </p:sp>
      <p:sp>
        <p:nvSpPr>
          <p:cNvPr id="66" name="Google Shape;66;p6"/>
          <p:cNvSpPr txBox="1">
            <a:spLocks noGrp="1"/>
          </p:cNvSpPr>
          <p:nvPr>
            <p:ph type="dt" idx="10"/>
          </p:nvPr>
        </p:nvSpPr>
        <p:spPr>
          <a:xfrm>
            <a:off x="6586536" y="459486"/>
            <a:ext cx="957300" cy="342900"/>
          </a:xfrm>
          <a:prstGeom prst="rect">
            <a:avLst/>
          </a:prstGeom>
          <a:noFill/>
          <a:ln>
            <a:noFill/>
          </a:ln>
        </p:spPr>
        <p:txBody>
          <a:bodyPr spcFirstLastPara="1" wrap="square" lIns="68575" tIns="34275" rIns="68575" bIns="34275" anchor="t"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7" name="Google Shape;67;p6"/>
          <p:cNvSpPr txBox="1">
            <a:spLocks noGrp="1"/>
          </p:cNvSpPr>
          <p:nvPr>
            <p:ph type="sldNum" idx="12"/>
          </p:nvPr>
        </p:nvSpPr>
        <p:spPr>
          <a:xfrm>
            <a:off x="8174736" y="1704"/>
            <a:ext cx="762000" cy="274200"/>
          </a:xfrm>
          <a:prstGeom prst="rect">
            <a:avLst/>
          </a:prstGeom>
          <a:noFill/>
          <a:ln>
            <a:noFill/>
          </a:ln>
        </p:spPr>
        <p:txBody>
          <a:bodyPr spcFirstLastPara="1" wrap="square" lIns="68575" tIns="34275" rIns="68575" bIns="34275" anchor="b"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68" name="Google Shape;68;p6"/>
          <p:cNvSpPr txBox="1">
            <a:spLocks noGrp="1"/>
          </p:cNvSpPr>
          <p:nvPr>
            <p:ph type="ftr" idx="11"/>
          </p:nvPr>
        </p:nvSpPr>
        <p:spPr>
          <a:xfrm>
            <a:off x="5257800" y="459486"/>
            <a:ext cx="1326000" cy="342900"/>
          </a:xfrm>
          <a:prstGeom prst="rect">
            <a:avLst/>
          </a:prstGeom>
          <a:noFill/>
          <a:ln>
            <a:noFill/>
          </a:ln>
        </p:spPr>
        <p:txBody>
          <a:bodyPr spcFirstLastPara="1" wrap="square" lIns="68575" tIns="34275" rIns="68575" bIns="34275" anchor="t"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9"/>
        <p:cNvGrpSpPr/>
        <p:nvPr/>
      </p:nvGrpSpPr>
      <p:grpSpPr>
        <a:xfrm>
          <a:off x="0" y="0"/>
          <a:ext cx="0" cy="0"/>
          <a:chOff x="0" y="0"/>
          <a:chExt cx="0" cy="0"/>
        </a:xfrm>
      </p:grpSpPr>
      <p:sp>
        <p:nvSpPr>
          <p:cNvPr id="70" name="Google Shape;70;p7"/>
          <p:cNvSpPr txBox="1">
            <a:spLocks noGrp="1"/>
          </p:cNvSpPr>
          <p:nvPr>
            <p:ph type="title"/>
          </p:nvPr>
        </p:nvSpPr>
        <p:spPr>
          <a:xfrm>
            <a:off x="457200" y="857250"/>
            <a:ext cx="8229600" cy="802200"/>
          </a:xfrm>
          <a:prstGeom prst="rect">
            <a:avLst/>
          </a:prstGeom>
          <a:noFill/>
          <a:ln>
            <a:noFill/>
          </a:ln>
        </p:spPr>
        <p:txBody>
          <a:bodyPr spcFirstLastPara="1" wrap="square" lIns="68575" tIns="34275" rIns="68575" bIns="34275" anchor="ctr" anchorCtr="0">
            <a:normAutofit/>
          </a:bodyPr>
          <a:lstStyle>
            <a:lvl1pPr lvl="0" algn="l" rtl="0">
              <a:spcBef>
                <a:spcPts val="0"/>
              </a:spcBef>
              <a:spcAft>
                <a:spcPts val="0"/>
              </a:spcAft>
              <a:buClr>
                <a:schemeClr val="dk2"/>
              </a:buClr>
              <a:buSzPts val="3000"/>
              <a:buFont typeface="Trebuchet MS"/>
              <a:buNone/>
              <a:defRPr sz="3000">
                <a:solidFill>
                  <a:schemeClr val="dk2"/>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71" name="Google Shape;71;p7"/>
          <p:cNvSpPr txBox="1">
            <a:spLocks noGrp="1"/>
          </p:cNvSpPr>
          <p:nvPr>
            <p:ph type="dt" idx="10"/>
          </p:nvPr>
        </p:nvSpPr>
        <p:spPr>
          <a:xfrm>
            <a:off x="6583680" y="459486"/>
            <a:ext cx="957300" cy="342900"/>
          </a:xfrm>
          <a:prstGeom prst="rect">
            <a:avLst/>
          </a:prstGeom>
          <a:noFill/>
          <a:ln>
            <a:noFill/>
          </a:ln>
        </p:spPr>
        <p:txBody>
          <a:bodyPr spcFirstLastPara="1" wrap="square" lIns="68575" tIns="34275" rIns="68575" bIns="34275" anchor="t"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2" name="Google Shape;72;p7"/>
          <p:cNvSpPr txBox="1">
            <a:spLocks noGrp="1"/>
          </p:cNvSpPr>
          <p:nvPr>
            <p:ph type="ftr" idx="11"/>
          </p:nvPr>
        </p:nvSpPr>
        <p:spPr>
          <a:xfrm>
            <a:off x="5257800" y="459486"/>
            <a:ext cx="1326000" cy="342900"/>
          </a:xfrm>
          <a:prstGeom prst="rect">
            <a:avLst/>
          </a:prstGeom>
          <a:noFill/>
          <a:ln>
            <a:noFill/>
          </a:ln>
        </p:spPr>
        <p:txBody>
          <a:bodyPr spcFirstLastPara="1" wrap="square" lIns="68575" tIns="34275" rIns="68575" bIns="34275" anchor="t"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3" name="Google Shape;73;p7"/>
          <p:cNvSpPr txBox="1">
            <a:spLocks noGrp="1"/>
          </p:cNvSpPr>
          <p:nvPr>
            <p:ph type="sldNum" idx="12"/>
          </p:nvPr>
        </p:nvSpPr>
        <p:spPr>
          <a:xfrm>
            <a:off x="8174736" y="1704"/>
            <a:ext cx="762000" cy="274200"/>
          </a:xfrm>
          <a:prstGeom prst="rect">
            <a:avLst/>
          </a:prstGeom>
          <a:noFill/>
          <a:ln>
            <a:noFill/>
          </a:ln>
        </p:spPr>
        <p:txBody>
          <a:bodyPr spcFirstLastPara="1" wrap="square" lIns="68575" tIns="34275" rIns="68575" bIns="34275" anchor="b"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4"/>
        <p:cNvGrpSpPr/>
        <p:nvPr/>
      </p:nvGrpSpPr>
      <p:grpSpPr>
        <a:xfrm>
          <a:off x="0" y="0"/>
          <a:ext cx="0" cy="0"/>
          <a:chOff x="0" y="0"/>
          <a:chExt cx="0" cy="0"/>
        </a:xfrm>
      </p:grpSpPr>
      <p:sp>
        <p:nvSpPr>
          <p:cNvPr id="75" name="Google Shape;75;p8"/>
          <p:cNvSpPr txBox="1">
            <a:spLocks noGrp="1"/>
          </p:cNvSpPr>
          <p:nvPr>
            <p:ph type="dt" idx="10"/>
          </p:nvPr>
        </p:nvSpPr>
        <p:spPr>
          <a:xfrm>
            <a:off x="6586536" y="459486"/>
            <a:ext cx="957300" cy="342900"/>
          </a:xfrm>
          <a:prstGeom prst="rect">
            <a:avLst/>
          </a:prstGeom>
          <a:noFill/>
          <a:ln>
            <a:noFill/>
          </a:ln>
        </p:spPr>
        <p:txBody>
          <a:bodyPr spcFirstLastPara="1" wrap="square" lIns="68575" tIns="34275" rIns="68575" bIns="34275" anchor="t"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6" name="Google Shape;76;p8"/>
          <p:cNvSpPr txBox="1">
            <a:spLocks noGrp="1"/>
          </p:cNvSpPr>
          <p:nvPr>
            <p:ph type="ftr" idx="11"/>
          </p:nvPr>
        </p:nvSpPr>
        <p:spPr>
          <a:xfrm>
            <a:off x="5257800" y="459486"/>
            <a:ext cx="1326000" cy="342900"/>
          </a:xfrm>
          <a:prstGeom prst="rect">
            <a:avLst/>
          </a:prstGeom>
          <a:noFill/>
          <a:ln>
            <a:noFill/>
          </a:ln>
        </p:spPr>
        <p:txBody>
          <a:bodyPr spcFirstLastPara="1" wrap="square" lIns="68575" tIns="34275" rIns="68575" bIns="34275" anchor="t"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7" name="Google Shape;77;p8"/>
          <p:cNvSpPr txBox="1">
            <a:spLocks noGrp="1"/>
          </p:cNvSpPr>
          <p:nvPr>
            <p:ph type="sldNum" idx="12"/>
          </p:nvPr>
        </p:nvSpPr>
        <p:spPr>
          <a:xfrm>
            <a:off x="8174736" y="1704"/>
            <a:ext cx="762000" cy="274200"/>
          </a:xfrm>
          <a:prstGeom prst="rect">
            <a:avLst/>
          </a:prstGeom>
          <a:noFill/>
          <a:ln>
            <a:noFill/>
          </a:ln>
        </p:spPr>
        <p:txBody>
          <a:bodyPr spcFirstLastPara="1" wrap="square" lIns="68575" tIns="34275" rIns="68575" bIns="34275" anchor="b"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8"/>
        <p:cNvGrpSpPr/>
        <p:nvPr/>
      </p:nvGrpSpPr>
      <p:grpSpPr>
        <a:xfrm>
          <a:off x="0" y="0"/>
          <a:ext cx="0" cy="0"/>
          <a:chOff x="0" y="0"/>
          <a:chExt cx="0" cy="0"/>
        </a:xfrm>
      </p:grpSpPr>
      <p:sp>
        <p:nvSpPr>
          <p:cNvPr id="79" name="Google Shape;79;p9"/>
          <p:cNvSpPr txBox="1">
            <a:spLocks noGrp="1"/>
          </p:cNvSpPr>
          <p:nvPr>
            <p:ph type="title"/>
          </p:nvPr>
        </p:nvSpPr>
        <p:spPr>
          <a:xfrm>
            <a:off x="5353496" y="826478"/>
            <a:ext cx="3383400" cy="658500"/>
          </a:xfrm>
          <a:prstGeom prst="rect">
            <a:avLst/>
          </a:prstGeom>
          <a:noFill/>
          <a:ln>
            <a:noFill/>
          </a:ln>
        </p:spPr>
        <p:txBody>
          <a:bodyPr spcFirstLastPara="1" wrap="square" lIns="68575" tIns="34275" rIns="68575" bIns="34275" anchor="b" anchorCtr="0">
            <a:normAutofit/>
          </a:bodyPr>
          <a:lstStyle>
            <a:lvl1pPr lvl="0" algn="l" rtl="0">
              <a:spcBef>
                <a:spcPts val="0"/>
              </a:spcBef>
              <a:spcAft>
                <a:spcPts val="0"/>
              </a:spcAft>
              <a:buClr>
                <a:schemeClr val="dk2"/>
              </a:buClr>
              <a:buSzPts val="1400"/>
              <a:buFont typeface="Trebuchet MS"/>
              <a:buNone/>
              <a:defRPr sz="1400" b="1"/>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80" name="Google Shape;80;p9"/>
          <p:cNvSpPr txBox="1">
            <a:spLocks noGrp="1"/>
          </p:cNvSpPr>
          <p:nvPr>
            <p:ph type="body" idx="1"/>
          </p:nvPr>
        </p:nvSpPr>
        <p:spPr>
          <a:xfrm>
            <a:off x="5353496" y="1508045"/>
            <a:ext cx="3383400" cy="3463200"/>
          </a:xfrm>
          <a:prstGeom prst="rect">
            <a:avLst/>
          </a:prstGeom>
          <a:noFill/>
          <a:ln>
            <a:noFill/>
          </a:ln>
        </p:spPr>
        <p:txBody>
          <a:bodyPr spcFirstLastPara="1" wrap="square" lIns="68575" tIns="34275" rIns="68575" bIns="34275" anchor="t" anchorCtr="0">
            <a:normAutofit/>
          </a:bodyPr>
          <a:lstStyle>
            <a:lvl1pPr marL="457200" lvl="0" indent="-228600" algn="l" rtl="0">
              <a:spcBef>
                <a:spcPts val="200"/>
              </a:spcBef>
              <a:spcAft>
                <a:spcPts val="0"/>
              </a:spcAft>
              <a:buSzPts val="1100"/>
              <a:buNone/>
              <a:defRPr sz="1100"/>
            </a:lvl1pPr>
            <a:lvl2pPr marL="914400" lvl="1" indent="-228600" algn="l" rtl="0">
              <a:spcBef>
                <a:spcPts val="200"/>
              </a:spcBef>
              <a:spcAft>
                <a:spcPts val="0"/>
              </a:spcAft>
              <a:buSzPts val="900"/>
              <a:buNone/>
              <a:defRPr sz="900"/>
            </a:lvl2pPr>
            <a:lvl3pPr marL="1371600" lvl="2" indent="-228600" algn="l" rtl="0">
              <a:spcBef>
                <a:spcPts val="200"/>
              </a:spcBef>
              <a:spcAft>
                <a:spcPts val="0"/>
              </a:spcAft>
              <a:buSzPts val="800"/>
              <a:buNone/>
              <a:defRPr sz="800"/>
            </a:lvl3pPr>
            <a:lvl4pPr marL="1828800" lvl="3" indent="-228600" algn="l" rtl="0">
              <a:spcBef>
                <a:spcPts val="200"/>
              </a:spcBef>
              <a:spcAft>
                <a:spcPts val="0"/>
              </a:spcAft>
              <a:buSzPts val="700"/>
              <a:buNone/>
              <a:defRPr sz="700"/>
            </a:lvl4pPr>
            <a:lvl5pPr marL="2286000" lvl="4" indent="-228600" algn="l" rtl="0">
              <a:spcBef>
                <a:spcPts val="200"/>
              </a:spcBef>
              <a:spcAft>
                <a:spcPts val="0"/>
              </a:spcAft>
              <a:buSzPts val="700"/>
              <a:buNone/>
              <a:defRPr sz="700"/>
            </a:lvl5pPr>
            <a:lvl6pPr marL="2743200" lvl="5" indent="-317500" algn="l" rtl="0">
              <a:spcBef>
                <a:spcPts val="200"/>
              </a:spcBef>
              <a:spcAft>
                <a:spcPts val="0"/>
              </a:spcAft>
              <a:buSzPts val="1400"/>
              <a:buChar char="▫"/>
              <a:defRPr/>
            </a:lvl6pPr>
            <a:lvl7pPr marL="3200400" lvl="6" indent="-317500" algn="l" rtl="0">
              <a:spcBef>
                <a:spcPts val="200"/>
              </a:spcBef>
              <a:spcAft>
                <a:spcPts val="0"/>
              </a:spcAft>
              <a:buSzPts val="1400"/>
              <a:buChar char="▫"/>
              <a:defRPr/>
            </a:lvl7pPr>
            <a:lvl8pPr marL="3657600" lvl="7" indent="-317500" algn="l" rtl="0">
              <a:spcBef>
                <a:spcPts val="200"/>
              </a:spcBef>
              <a:spcAft>
                <a:spcPts val="0"/>
              </a:spcAft>
              <a:buSzPts val="1400"/>
              <a:buChar char="◦"/>
              <a:defRPr/>
            </a:lvl8pPr>
            <a:lvl9pPr marL="4114800" lvl="8" indent="-317500" algn="l" rtl="0">
              <a:spcBef>
                <a:spcPts val="200"/>
              </a:spcBef>
              <a:spcAft>
                <a:spcPts val="0"/>
              </a:spcAft>
              <a:buSzPts val="1400"/>
              <a:buChar char="◦"/>
              <a:defRPr/>
            </a:lvl9pPr>
          </a:lstStyle>
          <a:p>
            <a:endParaRPr/>
          </a:p>
        </p:txBody>
      </p:sp>
      <p:sp>
        <p:nvSpPr>
          <p:cNvPr id="81" name="Google Shape;81;p9"/>
          <p:cNvSpPr txBox="1">
            <a:spLocks noGrp="1"/>
          </p:cNvSpPr>
          <p:nvPr>
            <p:ph type="body" idx="2"/>
          </p:nvPr>
        </p:nvSpPr>
        <p:spPr>
          <a:xfrm>
            <a:off x="152400" y="582215"/>
            <a:ext cx="5102400" cy="4389000"/>
          </a:xfrm>
          <a:prstGeom prst="rect">
            <a:avLst/>
          </a:prstGeom>
          <a:noFill/>
          <a:ln>
            <a:noFill/>
          </a:ln>
        </p:spPr>
        <p:txBody>
          <a:bodyPr spcFirstLastPara="1" wrap="square" lIns="68575" tIns="34275" rIns="68575" bIns="34275" anchor="t" anchorCtr="0">
            <a:normAutofit/>
          </a:bodyPr>
          <a:lstStyle>
            <a:lvl1pPr marL="457200" lvl="0" indent="-381000" algn="l" rtl="0">
              <a:spcBef>
                <a:spcPts val="200"/>
              </a:spcBef>
              <a:spcAft>
                <a:spcPts val="0"/>
              </a:spcAft>
              <a:buSzPts val="2400"/>
              <a:buChar char="•"/>
              <a:defRPr sz="2400"/>
            </a:lvl1pPr>
            <a:lvl2pPr marL="914400" lvl="1" indent="-361950" algn="l" rtl="0">
              <a:spcBef>
                <a:spcPts val="200"/>
              </a:spcBef>
              <a:spcAft>
                <a:spcPts val="0"/>
              </a:spcAft>
              <a:buSzPts val="2100"/>
              <a:buChar char="▫"/>
              <a:defRPr sz="2100"/>
            </a:lvl2pPr>
            <a:lvl3pPr marL="1371600" lvl="2" indent="-342900" algn="l" rtl="0">
              <a:spcBef>
                <a:spcPts val="200"/>
              </a:spcBef>
              <a:spcAft>
                <a:spcPts val="0"/>
              </a:spcAft>
              <a:buSzPts val="1800"/>
              <a:buChar char="●"/>
              <a:defRPr sz="1800"/>
            </a:lvl3pPr>
            <a:lvl4pPr marL="1828800" lvl="3" indent="-323850" algn="l" rtl="0">
              <a:spcBef>
                <a:spcPts val="200"/>
              </a:spcBef>
              <a:spcAft>
                <a:spcPts val="0"/>
              </a:spcAft>
              <a:buSzPts val="1500"/>
              <a:buChar char="●"/>
              <a:defRPr sz="1500"/>
            </a:lvl4pPr>
            <a:lvl5pPr marL="2286000" lvl="4" indent="-323850" algn="l" rtl="0">
              <a:spcBef>
                <a:spcPts val="200"/>
              </a:spcBef>
              <a:spcAft>
                <a:spcPts val="0"/>
              </a:spcAft>
              <a:buSzPts val="1500"/>
              <a:buChar char="▫"/>
              <a:defRPr sz="1500"/>
            </a:lvl5pPr>
            <a:lvl6pPr marL="2743200" lvl="5" indent="-317500" algn="l" rtl="0">
              <a:spcBef>
                <a:spcPts val="200"/>
              </a:spcBef>
              <a:spcAft>
                <a:spcPts val="0"/>
              </a:spcAft>
              <a:buSzPts val="1400"/>
              <a:buChar char="▫"/>
              <a:defRPr/>
            </a:lvl6pPr>
            <a:lvl7pPr marL="3200400" lvl="6" indent="-317500" algn="l" rtl="0">
              <a:spcBef>
                <a:spcPts val="200"/>
              </a:spcBef>
              <a:spcAft>
                <a:spcPts val="0"/>
              </a:spcAft>
              <a:buSzPts val="1400"/>
              <a:buChar char="▫"/>
              <a:defRPr/>
            </a:lvl7pPr>
            <a:lvl8pPr marL="3657600" lvl="7" indent="-317500" algn="l" rtl="0">
              <a:spcBef>
                <a:spcPts val="200"/>
              </a:spcBef>
              <a:spcAft>
                <a:spcPts val="0"/>
              </a:spcAft>
              <a:buSzPts val="1400"/>
              <a:buChar char="◦"/>
              <a:defRPr/>
            </a:lvl8pPr>
            <a:lvl9pPr marL="4114800" lvl="8" indent="-317500" algn="l" rtl="0">
              <a:spcBef>
                <a:spcPts val="200"/>
              </a:spcBef>
              <a:spcAft>
                <a:spcPts val="0"/>
              </a:spcAft>
              <a:buSzPts val="1400"/>
              <a:buChar char="◦"/>
              <a:defRPr/>
            </a:lvl9pPr>
          </a:lstStyle>
          <a:p>
            <a:endParaRPr/>
          </a:p>
        </p:txBody>
      </p:sp>
      <p:sp>
        <p:nvSpPr>
          <p:cNvPr id="82" name="Google Shape;82;p9"/>
          <p:cNvSpPr txBox="1">
            <a:spLocks noGrp="1"/>
          </p:cNvSpPr>
          <p:nvPr>
            <p:ph type="dt" idx="10"/>
          </p:nvPr>
        </p:nvSpPr>
        <p:spPr>
          <a:xfrm>
            <a:off x="6586536" y="459486"/>
            <a:ext cx="957300" cy="342900"/>
          </a:xfrm>
          <a:prstGeom prst="rect">
            <a:avLst/>
          </a:prstGeom>
          <a:noFill/>
          <a:ln>
            <a:noFill/>
          </a:ln>
        </p:spPr>
        <p:txBody>
          <a:bodyPr spcFirstLastPara="1" wrap="square" lIns="68575" tIns="34275" rIns="68575" bIns="34275" anchor="t"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3" name="Google Shape;83;p9"/>
          <p:cNvSpPr txBox="1">
            <a:spLocks noGrp="1"/>
          </p:cNvSpPr>
          <p:nvPr>
            <p:ph type="ftr" idx="11"/>
          </p:nvPr>
        </p:nvSpPr>
        <p:spPr>
          <a:xfrm>
            <a:off x="5257800" y="459486"/>
            <a:ext cx="1326000" cy="342900"/>
          </a:xfrm>
          <a:prstGeom prst="rect">
            <a:avLst/>
          </a:prstGeom>
          <a:noFill/>
          <a:ln>
            <a:noFill/>
          </a:ln>
        </p:spPr>
        <p:txBody>
          <a:bodyPr spcFirstLastPara="1" wrap="square" lIns="68575" tIns="34275" rIns="68575" bIns="34275" anchor="t"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4" name="Google Shape;84;p9"/>
          <p:cNvSpPr txBox="1">
            <a:spLocks noGrp="1"/>
          </p:cNvSpPr>
          <p:nvPr>
            <p:ph type="sldNum" idx="12"/>
          </p:nvPr>
        </p:nvSpPr>
        <p:spPr>
          <a:xfrm>
            <a:off x="8174736" y="1704"/>
            <a:ext cx="762000" cy="274200"/>
          </a:xfrm>
          <a:prstGeom prst="rect">
            <a:avLst/>
          </a:prstGeom>
          <a:noFill/>
          <a:ln>
            <a:noFill/>
          </a:ln>
        </p:spPr>
        <p:txBody>
          <a:bodyPr spcFirstLastPara="1" wrap="square" lIns="68575" tIns="34275" rIns="68575" bIns="34275" anchor="b"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5"/>
        <p:cNvGrpSpPr/>
        <p:nvPr/>
      </p:nvGrpSpPr>
      <p:grpSpPr>
        <a:xfrm>
          <a:off x="0" y="0"/>
          <a:ext cx="0" cy="0"/>
          <a:chOff x="0" y="0"/>
          <a:chExt cx="0" cy="0"/>
        </a:xfrm>
      </p:grpSpPr>
      <p:sp>
        <p:nvSpPr>
          <p:cNvPr id="86" name="Google Shape;86;p10"/>
          <p:cNvSpPr txBox="1">
            <a:spLocks noGrp="1"/>
          </p:cNvSpPr>
          <p:nvPr>
            <p:ph type="title"/>
          </p:nvPr>
        </p:nvSpPr>
        <p:spPr>
          <a:xfrm rot="-5400000">
            <a:off x="3978235" y="2294099"/>
            <a:ext cx="3511200" cy="586800"/>
          </a:xfrm>
          <a:prstGeom prst="rect">
            <a:avLst/>
          </a:prstGeom>
          <a:noFill/>
          <a:ln>
            <a:noFill/>
          </a:ln>
        </p:spPr>
        <p:txBody>
          <a:bodyPr spcFirstLastPara="1" wrap="square" lIns="34275" tIns="0" rIns="34275" bIns="34275" anchor="t" anchorCtr="0">
            <a:normAutofit/>
          </a:bodyPr>
          <a:lstStyle>
            <a:lvl1pPr lvl="0" algn="ctr" rtl="0">
              <a:spcBef>
                <a:spcPts val="0"/>
              </a:spcBef>
              <a:spcAft>
                <a:spcPts val="0"/>
              </a:spcAft>
              <a:buClr>
                <a:schemeClr val="dk2"/>
              </a:buClr>
              <a:buSzPts val="1500"/>
              <a:buFont typeface="Trebuchet MS"/>
              <a:buNone/>
              <a:defRPr sz="1500" b="1"/>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87" name="Google Shape;87;p10"/>
          <p:cNvSpPr>
            <a:spLocks noGrp="1"/>
          </p:cNvSpPr>
          <p:nvPr>
            <p:ph type="pic" idx="2"/>
          </p:nvPr>
        </p:nvSpPr>
        <p:spPr>
          <a:xfrm>
            <a:off x="403671" y="857250"/>
            <a:ext cx="4572000" cy="3429000"/>
          </a:xfrm>
          <a:prstGeom prst="rect">
            <a:avLst/>
          </a:prstGeom>
          <a:solidFill>
            <a:srgbClr val="EAEAEA"/>
          </a:solidFill>
          <a:ln w="50800" cap="flat" cmpd="sng">
            <a:solidFill>
              <a:srgbClr val="FFFFFF"/>
            </a:solidFill>
            <a:prstDash val="solid"/>
            <a:miter lim="800000"/>
            <a:headEnd type="none" w="sm" len="sm"/>
            <a:tailEnd type="none" w="sm" len="sm"/>
          </a:ln>
          <a:effectLst>
            <a:outerShdw blurRad="57150" dist="31750" dir="4800000" algn="tl" rotWithShape="0">
              <a:srgbClr val="000000">
                <a:alpha val="24710"/>
              </a:srgbClr>
            </a:outerShdw>
          </a:effectLst>
        </p:spPr>
      </p:sp>
      <p:sp>
        <p:nvSpPr>
          <p:cNvPr id="88" name="Google Shape;88;p10"/>
          <p:cNvSpPr txBox="1">
            <a:spLocks noGrp="1"/>
          </p:cNvSpPr>
          <p:nvPr>
            <p:ph type="body" idx="1"/>
          </p:nvPr>
        </p:nvSpPr>
        <p:spPr>
          <a:xfrm>
            <a:off x="6088443" y="2455732"/>
            <a:ext cx="2590800" cy="1887300"/>
          </a:xfrm>
          <a:prstGeom prst="rect">
            <a:avLst/>
          </a:prstGeom>
          <a:noFill/>
          <a:ln>
            <a:noFill/>
          </a:ln>
        </p:spPr>
        <p:txBody>
          <a:bodyPr spcFirstLastPara="1" wrap="square" lIns="0" tIns="0" rIns="34275" bIns="34275" anchor="t" anchorCtr="0">
            <a:normAutofit/>
          </a:bodyPr>
          <a:lstStyle>
            <a:lvl1pPr marL="457200" lvl="0" indent="-228600" algn="l" rtl="0">
              <a:lnSpc>
                <a:spcPct val="100000"/>
              </a:lnSpc>
              <a:spcBef>
                <a:spcPts val="0"/>
              </a:spcBef>
              <a:spcAft>
                <a:spcPts val="0"/>
              </a:spcAft>
              <a:buSzPts val="1000"/>
              <a:buFont typeface="Georgia"/>
              <a:buNone/>
              <a:defRPr sz="1000"/>
            </a:lvl1pPr>
            <a:lvl2pPr marL="914400" lvl="1" indent="-228600" algn="l" rtl="0">
              <a:spcBef>
                <a:spcPts val="200"/>
              </a:spcBef>
              <a:spcAft>
                <a:spcPts val="0"/>
              </a:spcAft>
              <a:buSzPts val="900"/>
              <a:buFont typeface="Georgia"/>
              <a:buNone/>
              <a:defRPr sz="900"/>
            </a:lvl2pPr>
            <a:lvl3pPr marL="1371600" lvl="2" indent="-228600" algn="l" rtl="0">
              <a:spcBef>
                <a:spcPts val="200"/>
              </a:spcBef>
              <a:spcAft>
                <a:spcPts val="0"/>
              </a:spcAft>
              <a:buSzPts val="800"/>
              <a:buFont typeface="Georgia"/>
              <a:buNone/>
              <a:defRPr sz="800"/>
            </a:lvl3pPr>
            <a:lvl4pPr marL="1828800" lvl="3" indent="-228600" algn="l" rtl="0">
              <a:spcBef>
                <a:spcPts val="200"/>
              </a:spcBef>
              <a:spcAft>
                <a:spcPts val="0"/>
              </a:spcAft>
              <a:buSzPts val="700"/>
              <a:buFont typeface="Georgia"/>
              <a:buNone/>
              <a:defRPr sz="700"/>
            </a:lvl4pPr>
            <a:lvl5pPr marL="2286000" lvl="4" indent="-228600" algn="l" rtl="0">
              <a:spcBef>
                <a:spcPts val="200"/>
              </a:spcBef>
              <a:spcAft>
                <a:spcPts val="0"/>
              </a:spcAft>
              <a:buSzPts val="700"/>
              <a:buFont typeface="Georgia"/>
              <a:buNone/>
              <a:defRPr sz="700"/>
            </a:lvl5pPr>
            <a:lvl6pPr marL="2743200" lvl="5" indent="-317500" algn="l" rtl="0">
              <a:spcBef>
                <a:spcPts val="200"/>
              </a:spcBef>
              <a:spcAft>
                <a:spcPts val="0"/>
              </a:spcAft>
              <a:buSzPts val="1400"/>
              <a:buChar char="▫"/>
              <a:defRPr/>
            </a:lvl6pPr>
            <a:lvl7pPr marL="3200400" lvl="6" indent="-317500" algn="l" rtl="0">
              <a:spcBef>
                <a:spcPts val="200"/>
              </a:spcBef>
              <a:spcAft>
                <a:spcPts val="0"/>
              </a:spcAft>
              <a:buSzPts val="1400"/>
              <a:buChar char="▫"/>
              <a:defRPr/>
            </a:lvl7pPr>
            <a:lvl8pPr marL="3657600" lvl="7" indent="-317500" algn="l" rtl="0">
              <a:spcBef>
                <a:spcPts val="200"/>
              </a:spcBef>
              <a:spcAft>
                <a:spcPts val="0"/>
              </a:spcAft>
              <a:buSzPts val="1400"/>
              <a:buChar char="◦"/>
              <a:defRPr/>
            </a:lvl8pPr>
            <a:lvl9pPr marL="4114800" lvl="8" indent="-317500" algn="l" rtl="0">
              <a:spcBef>
                <a:spcPts val="200"/>
              </a:spcBef>
              <a:spcAft>
                <a:spcPts val="0"/>
              </a:spcAft>
              <a:buSzPts val="1400"/>
              <a:buChar char="◦"/>
              <a:defRPr/>
            </a:lvl9pPr>
          </a:lstStyle>
          <a:p>
            <a:endParaRPr/>
          </a:p>
        </p:txBody>
      </p:sp>
      <p:sp>
        <p:nvSpPr>
          <p:cNvPr id="89" name="Google Shape;89;p10"/>
          <p:cNvSpPr txBox="1">
            <a:spLocks noGrp="1"/>
          </p:cNvSpPr>
          <p:nvPr>
            <p:ph type="dt" idx="10"/>
          </p:nvPr>
        </p:nvSpPr>
        <p:spPr>
          <a:xfrm>
            <a:off x="6586536" y="459486"/>
            <a:ext cx="957300" cy="342900"/>
          </a:xfrm>
          <a:prstGeom prst="rect">
            <a:avLst/>
          </a:prstGeom>
          <a:noFill/>
          <a:ln>
            <a:noFill/>
          </a:ln>
        </p:spPr>
        <p:txBody>
          <a:bodyPr spcFirstLastPara="1" wrap="square" lIns="68575" tIns="34275" rIns="68575" bIns="34275" anchor="t"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0" name="Google Shape;90;p10"/>
          <p:cNvSpPr txBox="1">
            <a:spLocks noGrp="1"/>
          </p:cNvSpPr>
          <p:nvPr>
            <p:ph type="ftr" idx="11"/>
          </p:nvPr>
        </p:nvSpPr>
        <p:spPr>
          <a:xfrm>
            <a:off x="5257800" y="459486"/>
            <a:ext cx="1326000" cy="342900"/>
          </a:xfrm>
          <a:prstGeom prst="rect">
            <a:avLst/>
          </a:prstGeom>
          <a:noFill/>
          <a:ln>
            <a:noFill/>
          </a:ln>
        </p:spPr>
        <p:txBody>
          <a:bodyPr spcFirstLastPara="1" wrap="square" lIns="68575" tIns="34275" rIns="68575" bIns="34275" anchor="t"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1" name="Google Shape;91;p10"/>
          <p:cNvSpPr txBox="1">
            <a:spLocks noGrp="1"/>
          </p:cNvSpPr>
          <p:nvPr>
            <p:ph type="sldNum" idx="12"/>
          </p:nvPr>
        </p:nvSpPr>
        <p:spPr>
          <a:xfrm>
            <a:off x="8174736" y="1704"/>
            <a:ext cx="762000" cy="274200"/>
          </a:xfrm>
          <a:prstGeom prst="rect">
            <a:avLst/>
          </a:prstGeom>
          <a:noFill/>
          <a:ln>
            <a:noFill/>
          </a:ln>
        </p:spPr>
        <p:txBody>
          <a:bodyPr spcFirstLastPara="1" wrap="square" lIns="68575" tIns="34275" rIns="68575" bIns="34275" anchor="b"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1" y="275114"/>
            <a:ext cx="9144000" cy="63300"/>
          </a:xfrm>
          <a:prstGeom prst="rect">
            <a:avLst/>
          </a:prstGeom>
          <a:solidFill>
            <a:schemeClr val="accent2">
              <a:alpha val="49800"/>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Georgia"/>
              <a:ea typeface="Georgia"/>
              <a:cs typeface="Georgia"/>
              <a:sym typeface="Georgia"/>
            </a:endParaRPr>
          </a:p>
        </p:txBody>
      </p:sp>
      <p:sp>
        <p:nvSpPr>
          <p:cNvPr id="7" name="Google Shape;7;p1"/>
          <p:cNvSpPr/>
          <p:nvPr/>
        </p:nvSpPr>
        <p:spPr>
          <a:xfrm>
            <a:off x="0" y="-1"/>
            <a:ext cx="9144000" cy="233100"/>
          </a:xfrm>
          <a:prstGeom prst="rect">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Georgia"/>
              <a:ea typeface="Georgia"/>
              <a:cs typeface="Georgia"/>
              <a:sym typeface="Georgia"/>
            </a:endParaRPr>
          </a:p>
        </p:txBody>
      </p:sp>
      <p:sp>
        <p:nvSpPr>
          <p:cNvPr id="8" name="Google Shape;8;p1"/>
          <p:cNvSpPr/>
          <p:nvPr/>
        </p:nvSpPr>
        <p:spPr>
          <a:xfrm>
            <a:off x="1" y="231208"/>
            <a:ext cx="9144000" cy="6870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Georgia"/>
              <a:ea typeface="Georgia"/>
              <a:cs typeface="Georgia"/>
              <a:sym typeface="Georgia"/>
            </a:endParaRPr>
          </a:p>
        </p:txBody>
      </p:sp>
      <p:sp>
        <p:nvSpPr>
          <p:cNvPr id="9" name="Google Shape;9;p1"/>
          <p:cNvSpPr/>
          <p:nvPr/>
        </p:nvSpPr>
        <p:spPr>
          <a:xfrm rot="10800000" flipH="1">
            <a:off x="5410183" y="270101"/>
            <a:ext cx="3733800" cy="6840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Georgia"/>
              <a:ea typeface="Georgia"/>
              <a:cs typeface="Georgia"/>
              <a:sym typeface="Georgia"/>
            </a:endParaRPr>
          </a:p>
        </p:txBody>
      </p:sp>
      <p:sp>
        <p:nvSpPr>
          <p:cNvPr id="10" name="Google Shape;10;p1"/>
          <p:cNvSpPr/>
          <p:nvPr/>
        </p:nvSpPr>
        <p:spPr>
          <a:xfrm rot="10800000" flipH="1">
            <a:off x="5410201" y="330111"/>
            <a:ext cx="3733800" cy="135000"/>
          </a:xfrm>
          <a:prstGeom prst="rect">
            <a:avLst/>
          </a:prstGeom>
          <a:solidFill>
            <a:schemeClr val="accent2">
              <a:alpha val="49800"/>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Georgia"/>
              <a:ea typeface="Georgia"/>
              <a:cs typeface="Georgia"/>
              <a:sym typeface="Georgia"/>
            </a:endParaRPr>
          </a:p>
        </p:txBody>
      </p:sp>
      <p:sp>
        <p:nvSpPr>
          <p:cNvPr id="11" name="Google Shape;11;p1"/>
          <p:cNvSpPr/>
          <p:nvPr/>
        </p:nvSpPr>
        <p:spPr>
          <a:xfrm>
            <a:off x="5407339" y="373128"/>
            <a:ext cx="3063300" cy="20400"/>
          </a:xfrm>
          <a:prstGeom prst="roundRect">
            <a:avLst>
              <a:gd name="adj" fmla="val 16667"/>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Georgia"/>
              <a:ea typeface="Georgia"/>
              <a:cs typeface="Georgia"/>
              <a:sym typeface="Georgia"/>
            </a:endParaRPr>
          </a:p>
        </p:txBody>
      </p:sp>
      <p:sp>
        <p:nvSpPr>
          <p:cNvPr id="12" name="Google Shape;12;p1"/>
          <p:cNvSpPr/>
          <p:nvPr/>
        </p:nvSpPr>
        <p:spPr>
          <a:xfrm>
            <a:off x="7373646" y="441707"/>
            <a:ext cx="1600200" cy="27600"/>
          </a:xfrm>
          <a:prstGeom prst="roundRect">
            <a:avLst>
              <a:gd name="adj" fmla="val 16667"/>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Georgia"/>
              <a:ea typeface="Georgia"/>
              <a:cs typeface="Georgia"/>
              <a:sym typeface="Georgia"/>
            </a:endParaRPr>
          </a:p>
        </p:txBody>
      </p:sp>
      <p:sp>
        <p:nvSpPr>
          <p:cNvPr id="13" name="Google Shape;13;p1"/>
          <p:cNvSpPr/>
          <p:nvPr/>
        </p:nvSpPr>
        <p:spPr>
          <a:xfrm>
            <a:off x="9084966" y="-1501"/>
            <a:ext cx="57600" cy="466500"/>
          </a:xfrm>
          <a:prstGeom prst="rect">
            <a:avLst/>
          </a:prstGeom>
          <a:solidFill>
            <a:srgbClr val="FFFFFF">
              <a:alpha val="64709"/>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Georgia"/>
              <a:ea typeface="Georgia"/>
              <a:cs typeface="Georgia"/>
              <a:sym typeface="Georgia"/>
            </a:endParaRPr>
          </a:p>
        </p:txBody>
      </p:sp>
      <p:sp>
        <p:nvSpPr>
          <p:cNvPr id="14" name="Google Shape;14;p1"/>
          <p:cNvSpPr/>
          <p:nvPr/>
        </p:nvSpPr>
        <p:spPr>
          <a:xfrm>
            <a:off x="9044481" y="-1501"/>
            <a:ext cx="27600" cy="466500"/>
          </a:xfrm>
          <a:prstGeom prst="rect">
            <a:avLst/>
          </a:prstGeom>
          <a:solidFill>
            <a:srgbClr val="FFFFFF">
              <a:alpha val="64709"/>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Georgia"/>
              <a:ea typeface="Georgia"/>
              <a:cs typeface="Georgia"/>
              <a:sym typeface="Georgia"/>
            </a:endParaRPr>
          </a:p>
        </p:txBody>
      </p:sp>
      <p:sp>
        <p:nvSpPr>
          <p:cNvPr id="15" name="Google Shape;15;p1"/>
          <p:cNvSpPr/>
          <p:nvPr/>
        </p:nvSpPr>
        <p:spPr>
          <a:xfrm>
            <a:off x="9025428" y="-1501"/>
            <a:ext cx="9300" cy="466500"/>
          </a:xfrm>
          <a:prstGeom prst="rect">
            <a:avLst/>
          </a:prstGeom>
          <a:solidFill>
            <a:srgbClr val="FFFFFF">
              <a:alpha val="600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Georgia"/>
              <a:ea typeface="Georgia"/>
              <a:cs typeface="Georgia"/>
              <a:sym typeface="Georgia"/>
            </a:endParaRPr>
          </a:p>
        </p:txBody>
      </p:sp>
      <p:sp>
        <p:nvSpPr>
          <p:cNvPr id="16" name="Google Shape;16;p1"/>
          <p:cNvSpPr/>
          <p:nvPr/>
        </p:nvSpPr>
        <p:spPr>
          <a:xfrm>
            <a:off x="8975423" y="-1501"/>
            <a:ext cx="27600" cy="466500"/>
          </a:xfrm>
          <a:prstGeom prst="rect">
            <a:avLst/>
          </a:prstGeom>
          <a:solidFill>
            <a:srgbClr val="FFFFFF">
              <a:alpha val="400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Georgia"/>
              <a:ea typeface="Georgia"/>
              <a:cs typeface="Georgia"/>
              <a:sym typeface="Georgia"/>
            </a:endParaRPr>
          </a:p>
        </p:txBody>
      </p:sp>
      <p:sp>
        <p:nvSpPr>
          <p:cNvPr id="17" name="Google Shape;17;p1"/>
          <p:cNvSpPr/>
          <p:nvPr/>
        </p:nvSpPr>
        <p:spPr>
          <a:xfrm>
            <a:off x="8915677" y="285"/>
            <a:ext cx="54900" cy="438900"/>
          </a:xfrm>
          <a:prstGeom prst="rect">
            <a:avLst/>
          </a:prstGeom>
          <a:solidFill>
            <a:srgbClr val="FFFFFF">
              <a:alpha val="200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Georgia"/>
              <a:ea typeface="Georgia"/>
              <a:cs typeface="Georgia"/>
              <a:sym typeface="Georgia"/>
            </a:endParaRPr>
          </a:p>
        </p:txBody>
      </p:sp>
      <p:sp>
        <p:nvSpPr>
          <p:cNvPr id="18" name="Google Shape;18;p1"/>
          <p:cNvSpPr/>
          <p:nvPr/>
        </p:nvSpPr>
        <p:spPr>
          <a:xfrm>
            <a:off x="8873475" y="285"/>
            <a:ext cx="9300" cy="438900"/>
          </a:xfrm>
          <a:prstGeom prst="rect">
            <a:avLst/>
          </a:prstGeom>
          <a:solidFill>
            <a:srgbClr val="FFFFFF">
              <a:alpha val="298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Georgia"/>
              <a:ea typeface="Georgia"/>
              <a:cs typeface="Georgia"/>
              <a:sym typeface="Georgia"/>
            </a:endParaRPr>
          </a:p>
        </p:txBody>
      </p:sp>
      <p:sp>
        <p:nvSpPr>
          <p:cNvPr id="19" name="Google Shape;19;p1"/>
          <p:cNvSpPr txBox="1">
            <a:spLocks noGrp="1"/>
          </p:cNvSpPr>
          <p:nvPr>
            <p:ph type="title"/>
          </p:nvPr>
        </p:nvSpPr>
        <p:spPr>
          <a:xfrm>
            <a:off x="457200" y="857250"/>
            <a:ext cx="8229600" cy="800100"/>
          </a:xfrm>
          <a:prstGeom prst="rect">
            <a:avLst/>
          </a:prstGeom>
          <a:noFill/>
          <a:ln>
            <a:noFill/>
          </a:ln>
        </p:spPr>
        <p:txBody>
          <a:bodyPr spcFirstLastPara="1" wrap="square" lIns="68575" tIns="34275" rIns="68575" bIns="34275" anchor="ctr" anchorCtr="0">
            <a:normAutofit/>
          </a:bodyPr>
          <a:lstStyle>
            <a:lvl1pPr marR="0" lvl="0" algn="l" rtl="0">
              <a:spcBef>
                <a:spcPts val="0"/>
              </a:spcBef>
              <a:spcAft>
                <a:spcPts val="0"/>
              </a:spcAft>
              <a:buClr>
                <a:schemeClr val="dk2"/>
              </a:buClr>
              <a:buSzPts val="3000"/>
              <a:buFont typeface="Trebuchet MS"/>
              <a:buNone/>
              <a:defRPr sz="3000" b="0" i="0" u="none" strike="noStrike" cap="none">
                <a:solidFill>
                  <a:schemeClr val="dk2"/>
                </a:solidFill>
                <a:latin typeface="Trebuchet MS"/>
                <a:ea typeface="Trebuchet MS"/>
                <a:cs typeface="Trebuchet MS"/>
                <a:sym typeface="Trebuchet MS"/>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20" name="Google Shape;20;p1"/>
          <p:cNvSpPr txBox="1">
            <a:spLocks noGrp="1"/>
          </p:cNvSpPr>
          <p:nvPr>
            <p:ph type="body" idx="1"/>
          </p:nvPr>
        </p:nvSpPr>
        <p:spPr>
          <a:xfrm>
            <a:off x="457200" y="1687068"/>
            <a:ext cx="8229600" cy="3243900"/>
          </a:xfrm>
          <a:prstGeom prst="rect">
            <a:avLst/>
          </a:prstGeom>
          <a:noFill/>
          <a:ln>
            <a:noFill/>
          </a:ln>
        </p:spPr>
        <p:txBody>
          <a:bodyPr spcFirstLastPara="1" wrap="square" lIns="68575" tIns="34275" rIns="68575" bIns="34275" anchor="t" anchorCtr="0">
            <a:normAutofit/>
          </a:bodyPr>
          <a:lstStyle>
            <a:lvl1pPr marL="457200" marR="0" lvl="0" indent="-361950" algn="l" rtl="0">
              <a:spcBef>
                <a:spcPts val="200"/>
              </a:spcBef>
              <a:spcAft>
                <a:spcPts val="0"/>
              </a:spcAft>
              <a:buClr>
                <a:schemeClr val="accent3"/>
              </a:buClr>
              <a:buSzPts val="2100"/>
              <a:buFont typeface="Georgia"/>
              <a:buChar char="•"/>
              <a:defRPr sz="2100" b="0" i="0" u="none" strike="noStrike" cap="none">
                <a:solidFill>
                  <a:schemeClr val="dk1"/>
                </a:solidFill>
                <a:latin typeface="Georgia"/>
                <a:ea typeface="Georgia"/>
                <a:cs typeface="Georgia"/>
                <a:sym typeface="Georgia"/>
              </a:defRPr>
            </a:lvl1pPr>
            <a:lvl2pPr marL="914400" marR="0" lvl="1" indent="-355600" algn="l" rtl="0">
              <a:spcBef>
                <a:spcPts val="200"/>
              </a:spcBef>
              <a:spcAft>
                <a:spcPts val="0"/>
              </a:spcAft>
              <a:buClr>
                <a:schemeClr val="accent2"/>
              </a:buClr>
              <a:buSzPts val="2000"/>
              <a:buFont typeface="Georgia"/>
              <a:buChar char="▫"/>
              <a:defRPr sz="2000" b="0" i="0" u="none" strike="noStrike" cap="none">
                <a:solidFill>
                  <a:schemeClr val="accent2"/>
                </a:solidFill>
                <a:latin typeface="Georgia"/>
                <a:ea typeface="Georgia"/>
                <a:cs typeface="Georgia"/>
                <a:sym typeface="Georgia"/>
              </a:defRPr>
            </a:lvl2pPr>
            <a:lvl3pPr marL="1371600" marR="0" lvl="2" indent="-342900" algn="l" rtl="0">
              <a:spcBef>
                <a:spcPts val="200"/>
              </a:spcBef>
              <a:spcAft>
                <a:spcPts val="0"/>
              </a:spcAft>
              <a:buClr>
                <a:schemeClr val="accent1"/>
              </a:buClr>
              <a:buSzPts val="1800"/>
              <a:buFont typeface="Noto Sans Symbols"/>
              <a:buChar char="●"/>
              <a:defRPr sz="1800" b="0" i="0" u="none" strike="noStrike" cap="none">
                <a:solidFill>
                  <a:schemeClr val="accent1"/>
                </a:solidFill>
                <a:latin typeface="Georgia"/>
                <a:ea typeface="Georgia"/>
                <a:cs typeface="Georgia"/>
                <a:sym typeface="Georgia"/>
              </a:defRPr>
            </a:lvl3pPr>
            <a:lvl4pPr marL="1828800" marR="0" lvl="3" indent="-336550" algn="l" rtl="0">
              <a:spcBef>
                <a:spcPts val="200"/>
              </a:spcBef>
              <a:spcAft>
                <a:spcPts val="0"/>
              </a:spcAft>
              <a:buClr>
                <a:schemeClr val="accent1"/>
              </a:buClr>
              <a:buSzPts val="1700"/>
              <a:buFont typeface="Noto Sans Symbols"/>
              <a:buChar char="●"/>
              <a:defRPr sz="1700" b="0" i="0" u="none" strike="noStrike" cap="none">
                <a:solidFill>
                  <a:schemeClr val="accent1"/>
                </a:solidFill>
                <a:latin typeface="Georgia"/>
                <a:ea typeface="Georgia"/>
                <a:cs typeface="Georgia"/>
                <a:sym typeface="Georgia"/>
              </a:defRPr>
            </a:lvl4pPr>
            <a:lvl5pPr marL="2286000" marR="0" lvl="4" indent="-323850" algn="l" rtl="0">
              <a:spcBef>
                <a:spcPts val="200"/>
              </a:spcBef>
              <a:spcAft>
                <a:spcPts val="0"/>
              </a:spcAft>
              <a:buClr>
                <a:schemeClr val="accent3"/>
              </a:buClr>
              <a:buSzPts val="1500"/>
              <a:buFont typeface="Georgia"/>
              <a:buChar char="▫"/>
              <a:defRPr sz="1500" b="0" i="0" u="none" strike="noStrike" cap="none">
                <a:solidFill>
                  <a:schemeClr val="accent3"/>
                </a:solidFill>
                <a:latin typeface="Georgia"/>
                <a:ea typeface="Georgia"/>
                <a:cs typeface="Georgia"/>
                <a:sym typeface="Georgia"/>
              </a:defRPr>
            </a:lvl5pPr>
            <a:lvl6pPr marL="2743200" marR="0" lvl="5" indent="-317500" algn="l" rtl="0">
              <a:spcBef>
                <a:spcPts val="200"/>
              </a:spcBef>
              <a:spcAft>
                <a:spcPts val="0"/>
              </a:spcAft>
              <a:buClr>
                <a:schemeClr val="accent3"/>
              </a:buClr>
              <a:buSzPts val="1400"/>
              <a:buFont typeface="Georgia"/>
              <a:buChar char="▫"/>
              <a:defRPr sz="1400" b="0" i="0" u="none" strike="noStrike" cap="none">
                <a:solidFill>
                  <a:schemeClr val="accent3"/>
                </a:solidFill>
                <a:latin typeface="Georgia"/>
                <a:ea typeface="Georgia"/>
                <a:cs typeface="Georgia"/>
                <a:sym typeface="Georgia"/>
              </a:defRPr>
            </a:lvl6pPr>
            <a:lvl7pPr marL="3200400" marR="0" lvl="6" indent="-304800" algn="l" rtl="0">
              <a:spcBef>
                <a:spcPts val="200"/>
              </a:spcBef>
              <a:spcAft>
                <a:spcPts val="0"/>
              </a:spcAft>
              <a:buClr>
                <a:schemeClr val="accent3"/>
              </a:buClr>
              <a:buSzPts val="1200"/>
              <a:buFont typeface="Georgia"/>
              <a:buChar char="▫"/>
              <a:defRPr sz="1200" b="0" i="0" u="none" strike="noStrike" cap="none">
                <a:solidFill>
                  <a:schemeClr val="accent3"/>
                </a:solidFill>
                <a:latin typeface="Georgia"/>
                <a:ea typeface="Georgia"/>
                <a:cs typeface="Georgia"/>
                <a:sym typeface="Georgia"/>
              </a:defRPr>
            </a:lvl7pPr>
            <a:lvl8pPr marL="3657600" marR="0" lvl="7" indent="-298450" algn="l" rtl="0">
              <a:spcBef>
                <a:spcPts val="200"/>
              </a:spcBef>
              <a:spcAft>
                <a:spcPts val="0"/>
              </a:spcAft>
              <a:buClr>
                <a:schemeClr val="accent3"/>
              </a:buClr>
              <a:buSzPts val="1100"/>
              <a:buFont typeface="Georgia"/>
              <a:buChar char="◦"/>
              <a:defRPr sz="1100" b="0" i="0" u="none" strike="noStrike" cap="none">
                <a:solidFill>
                  <a:schemeClr val="accent3"/>
                </a:solidFill>
                <a:latin typeface="Georgia"/>
                <a:ea typeface="Georgia"/>
                <a:cs typeface="Georgia"/>
                <a:sym typeface="Georgia"/>
              </a:defRPr>
            </a:lvl8pPr>
            <a:lvl9pPr marL="4114800" marR="0" lvl="8" indent="-298450" algn="l" rtl="0">
              <a:spcBef>
                <a:spcPts val="200"/>
              </a:spcBef>
              <a:spcAft>
                <a:spcPts val="0"/>
              </a:spcAft>
              <a:buClr>
                <a:schemeClr val="accent3"/>
              </a:buClr>
              <a:buSzPts val="1100"/>
              <a:buFont typeface="Georgia"/>
              <a:buChar char="◦"/>
              <a:defRPr sz="1100" b="0" i="0" u="none" strike="noStrike" cap="none">
                <a:solidFill>
                  <a:schemeClr val="accent3"/>
                </a:solidFill>
                <a:latin typeface="Georgia"/>
                <a:ea typeface="Georgia"/>
                <a:cs typeface="Georgia"/>
                <a:sym typeface="Georgia"/>
              </a:defRPr>
            </a:lvl9pPr>
          </a:lstStyle>
          <a:p>
            <a:endParaRPr/>
          </a:p>
        </p:txBody>
      </p:sp>
      <p:sp>
        <p:nvSpPr>
          <p:cNvPr id="21" name="Google Shape;21;p1"/>
          <p:cNvSpPr txBox="1">
            <a:spLocks noGrp="1"/>
          </p:cNvSpPr>
          <p:nvPr>
            <p:ph type="dt" idx="10"/>
          </p:nvPr>
        </p:nvSpPr>
        <p:spPr>
          <a:xfrm>
            <a:off x="6586536" y="459486"/>
            <a:ext cx="957300" cy="342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600" b="0" i="0" u="none" strike="noStrike" cap="none">
                <a:solidFill>
                  <a:schemeClr val="accent2"/>
                </a:solidFill>
                <a:latin typeface="Georgia"/>
                <a:ea typeface="Georgia"/>
                <a:cs typeface="Georgia"/>
                <a:sym typeface="Georgia"/>
              </a:defRPr>
            </a:lvl1pPr>
            <a:lvl2pPr marR="0" lvl="1" algn="l" rtl="0">
              <a:spcBef>
                <a:spcPts val="0"/>
              </a:spcBef>
              <a:spcAft>
                <a:spcPts val="0"/>
              </a:spcAft>
              <a:buSzPts val="1100"/>
              <a:buNone/>
              <a:defRPr sz="1400" b="0" i="0" u="none" strike="noStrike" cap="none">
                <a:solidFill>
                  <a:schemeClr val="dk1"/>
                </a:solidFill>
                <a:latin typeface="Georgia"/>
                <a:ea typeface="Georgia"/>
                <a:cs typeface="Georgia"/>
                <a:sym typeface="Georgia"/>
              </a:defRPr>
            </a:lvl2pPr>
            <a:lvl3pPr marR="0" lvl="2" algn="l" rtl="0">
              <a:spcBef>
                <a:spcPts val="0"/>
              </a:spcBef>
              <a:spcAft>
                <a:spcPts val="0"/>
              </a:spcAft>
              <a:buSzPts val="1100"/>
              <a:buNone/>
              <a:defRPr sz="1400" b="0" i="0" u="none" strike="noStrike" cap="none">
                <a:solidFill>
                  <a:schemeClr val="dk1"/>
                </a:solidFill>
                <a:latin typeface="Georgia"/>
                <a:ea typeface="Georgia"/>
                <a:cs typeface="Georgia"/>
                <a:sym typeface="Georgia"/>
              </a:defRPr>
            </a:lvl3pPr>
            <a:lvl4pPr marR="0" lvl="3" algn="l" rtl="0">
              <a:spcBef>
                <a:spcPts val="0"/>
              </a:spcBef>
              <a:spcAft>
                <a:spcPts val="0"/>
              </a:spcAft>
              <a:buSzPts val="1100"/>
              <a:buNone/>
              <a:defRPr sz="1400" b="0" i="0" u="none" strike="noStrike" cap="none">
                <a:solidFill>
                  <a:schemeClr val="dk1"/>
                </a:solidFill>
                <a:latin typeface="Georgia"/>
                <a:ea typeface="Georgia"/>
                <a:cs typeface="Georgia"/>
                <a:sym typeface="Georgia"/>
              </a:defRPr>
            </a:lvl4pPr>
            <a:lvl5pPr marR="0" lvl="4" algn="l" rtl="0">
              <a:spcBef>
                <a:spcPts val="0"/>
              </a:spcBef>
              <a:spcAft>
                <a:spcPts val="0"/>
              </a:spcAft>
              <a:buSzPts val="1100"/>
              <a:buNone/>
              <a:defRPr sz="1400" b="0" i="0" u="none" strike="noStrike" cap="none">
                <a:solidFill>
                  <a:schemeClr val="dk1"/>
                </a:solidFill>
                <a:latin typeface="Georgia"/>
                <a:ea typeface="Georgia"/>
                <a:cs typeface="Georgia"/>
                <a:sym typeface="Georgia"/>
              </a:defRPr>
            </a:lvl5pPr>
            <a:lvl6pPr marR="0" lvl="5" algn="l" rtl="0">
              <a:spcBef>
                <a:spcPts val="0"/>
              </a:spcBef>
              <a:spcAft>
                <a:spcPts val="0"/>
              </a:spcAft>
              <a:buSzPts val="1100"/>
              <a:buNone/>
              <a:defRPr sz="1400" b="0" i="0" u="none" strike="noStrike" cap="none">
                <a:solidFill>
                  <a:schemeClr val="dk1"/>
                </a:solidFill>
                <a:latin typeface="Georgia"/>
                <a:ea typeface="Georgia"/>
                <a:cs typeface="Georgia"/>
                <a:sym typeface="Georgia"/>
              </a:defRPr>
            </a:lvl6pPr>
            <a:lvl7pPr marR="0" lvl="6" algn="l" rtl="0">
              <a:spcBef>
                <a:spcPts val="0"/>
              </a:spcBef>
              <a:spcAft>
                <a:spcPts val="0"/>
              </a:spcAft>
              <a:buSzPts val="1100"/>
              <a:buNone/>
              <a:defRPr sz="1400" b="0" i="0" u="none" strike="noStrike" cap="none">
                <a:solidFill>
                  <a:schemeClr val="dk1"/>
                </a:solidFill>
                <a:latin typeface="Georgia"/>
                <a:ea typeface="Georgia"/>
                <a:cs typeface="Georgia"/>
                <a:sym typeface="Georgia"/>
              </a:defRPr>
            </a:lvl7pPr>
            <a:lvl8pPr marR="0" lvl="7" algn="l" rtl="0">
              <a:spcBef>
                <a:spcPts val="0"/>
              </a:spcBef>
              <a:spcAft>
                <a:spcPts val="0"/>
              </a:spcAft>
              <a:buSzPts val="1100"/>
              <a:buNone/>
              <a:defRPr sz="1400" b="0" i="0" u="none" strike="noStrike" cap="none">
                <a:solidFill>
                  <a:schemeClr val="dk1"/>
                </a:solidFill>
                <a:latin typeface="Georgia"/>
                <a:ea typeface="Georgia"/>
                <a:cs typeface="Georgia"/>
                <a:sym typeface="Georgia"/>
              </a:defRPr>
            </a:lvl8pPr>
            <a:lvl9pPr marR="0" lvl="8" algn="l" rtl="0">
              <a:spcBef>
                <a:spcPts val="0"/>
              </a:spcBef>
              <a:spcAft>
                <a:spcPts val="0"/>
              </a:spcAft>
              <a:buSzPts val="1100"/>
              <a:buNone/>
              <a:defRPr sz="1400" b="0" i="0" u="none" strike="noStrike" cap="none">
                <a:solidFill>
                  <a:schemeClr val="dk1"/>
                </a:solidFill>
                <a:latin typeface="Georgia"/>
                <a:ea typeface="Georgia"/>
                <a:cs typeface="Georgia"/>
                <a:sym typeface="Georgia"/>
              </a:defRPr>
            </a:lvl9pPr>
          </a:lstStyle>
          <a:p>
            <a:endParaRPr/>
          </a:p>
        </p:txBody>
      </p:sp>
      <p:sp>
        <p:nvSpPr>
          <p:cNvPr id="22" name="Google Shape;22;p1"/>
          <p:cNvSpPr txBox="1">
            <a:spLocks noGrp="1"/>
          </p:cNvSpPr>
          <p:nvPr>
            <p:ph type="ftr" idx="11"/>
          </p:nvPr>
        </p:nvSpPr>
        <p:spPr>
          <a:xfrm>
            <a:off x="5257800" y="459486"/>
            <a:ext cx="1326000" cy="342900"/>
          </a:xfrm>
          <a:prstGeom prst="rect">
            <a:avLst/>
          </a:prstGeom>
          <a:noFill/>
          <a:ln>
            <a:noFill/>
          </a:ln>
        </p:spPr>
        <p:txBody>
          <a:bodyPr spcFirstLastPara="1" wrap="square" lIns="68575" tIns="34275" rIns="68575" bIns="34275" anchor="t" anchorCtr="0">
            <a:noAutofit/>
          </a:bodyPr>
          <a:lstStyle>
            <a:lvl1pPr marR="0" lvl="0" algn="r" rtl="0">
              <a:spcBef>
                <a:spcPts val="0"/>
              </a:spcBef>
              <a:spcAft>
                <a:spcPts val="0"/>
              </a:spcAft>
              <a:buSzPts val="1100"/>
              <a:buNone/>
              <a:defRPr sz="600" b="0" i="0" u="none" strike="noStrike" cap="none">
                <a:solidFill>
                  <a:schemeClr val="accent2"/>
                </a:solidFill>
                <a:latin typeface="Georgia"/>
                <a:ea typeface="Georgia"/>
                <a:cs typeface="Georgia"/>
                <a:sym typeface="Georgia"/>
              </a:defRPr>
            </a:lvl1pPr>
            <a:lvl2pPr marR="0" lvl="1" algn="l" rtl="0">
              <a:spcBef>
                <a:spcPts val="0"/>
              </a:spcBef>
              <a:spcAft>
                <a:spcPts val="0"/>
              </a:spcAft>
              <a:buSzPts val="1100"/>
              <a:buNone/>
              <a:defRPr sz="1400" b="0" i="0" u="none" strike="noStrike" cap="none">
                <a:solidFill>
                  <a:schemeClr val="dk1"/>
                </a:solidFill>
                <a:latin typeface="Georgia"/>
                <a:ea typeface="Georgia"/>
                <a:cs typeface="Georgia"/>
                <a:sym typeface="Georgia"/>
              </a:defRPr>
            </a:lvl2pPr>
            <a:lvl3pPr marR="0" lvl="2" algn="l" rtl="0">
              <a:spcBef>
                <a:spcPts val="0"/>
              </a:spcBef>
              <a:spcAft>
                <a:spcPts val="0"/>
              </a:spcAft>
              <a:buSzPts val="1100"/>
              <a:buNone/>
              <a:defRPr sz="1400" b="0" i="0" u="none" strike="noStrike" cap="none">
                <a:solidFill>
                  <a:schemeClr val="dk1"/>
                </a:solidFill>
                <a:latin typeface="Georgia"/>
                <a:ea typeface="Georgia"/>
                <a:cs typeface="Georgia"/>
                <a:sym typeface="Georgia"/>
              </a:defRPr>
            </a:lvl3pPr>
            <a:lvl4pPr marR="0" lvl="3" algn="l" rtl="0">
              <a:spcBef>
                <a:spcPts val="0"/>
              </a:spcBef>
              <a:spcAft>
                <a:spcPts val="0"/>
              </a:spcAft>
              <a:buSzPts val="1100"/>
              <a:buNone/>
              <a:defRPr sz="1400" b="0" i="0" u="none" strike="noStrike" cap="none">
                <a:solidFill>
                  <a:schemeClr val="dk1"/>
                </a:solidFill>
                <a:latin typeface="Georgia"/>
                <a:ea typeface="Georgia"/>
                <a:cs typeface="Georgia"/>
                <a:sym typeface="Georgia"/>
              </a:defRPr>
            </a:lvl4pPr>
            <a:lvl5pPr marR="0" lvl="4" algn="l" rtl="0">
              <a:spcBef>
                <a:spcPts val="0"/>
              </a:spcBef>
              <a:spcAft>
                <a:spcPts val="0"/>
              </a:spcAft>
              <a:buSzPts val="1100"/>
              <a:buNone/>
              <a:defRPr sz="1400" b="0" i="0" u="none" strike="noStrike" cap="none">
                <a:solidFill>
                  <a:schemeClr val="dk1"/>
                </a:solidFill>
                <a:latin typeface="Georgia"/>
                <a:ea typeface="Georgia"/>
                <a:cs typeface="Georgia"/>
                <a:sym typeface="Georgia"/>
              </a:defRPr>
            </a:lvl5pPr>
            <a:lvl6pPr marR="0" lvl="5" algn="l" rtl="0">
              <a:spcBef>
                <a:spcPts val="0"/>
              </a:spcBef>
              <a:spcAft>
                <a:spcPts val="0"/>
              </a:spcAft>
              <a:buSzPts val="1100"/>
              <a:buNone/>
              <a:defRPr sz="1400" b="0" i="0" u="none" strike="noStrike" cap="none">
                <a:solidFill>
                  <a:schemeClr val="dk1"/>
                </a:solidFill>
                <a:latin typeface="Georgia"/>
                <a:ea typeface="Georgia"/>
                <a:cs typeface="Georgia"/>
                <a:sym typeface="Georgia"/>
              </a:defRPr>
            </a:lvl6pPr>
            <a:lvl7pPr marR="0" lvl="6" algn="l" rtl="0">
              <a:spcBef>
                <a:spcPts val="0"/>
              </a:spcBef>
              <a:spcAft>
                <a:spcPts val="0"/>
              </a:spcAft>
              <a:buSzPts val="1100"/>
              <a:buNone/>
              <a:defRPr sz="1400" b="0" i="0" u="none" strike="noStrike" cap="none">
                <a:solidFill>
                  <a:schemeClr val="dk1"/>
                </a:solidFill>
                <a:latin typeface="Georgia"/>
                <a:ea typeface="Georgia"/>
                <a:cs typeface="Georgia"/>
                <a:sym typeface="Georgia"/>
              </a:defRPr>
            </a:lvl7pPr>
            <a:lvl8pPr marR="0" lvl="7" algn="l" rtl="0">
              <a:spcBef>
                <a:spcPts val="0"/>
              </a:spcBef>
              <a:spcAft>
                <a:spcPts val="0"/>
              </a:spcAft>
              <a:buSzPts val="1100"/>
              <a:buNone/>
              <a:defRPr sz="1400" b="0" i="0" u="none" strike="noStrike" cap="none">
                <a:solidFill>
                  <a:schemeClr val="dk1"/>
                </a:solidFill>
                <a:latin typeface="Georgia"/>
                <a:ea typeface="Georgia"/>
                <a:cs typeface="Georgia"/>
                <a:sym typeface="Georgia"/>
              </a:defRPr>
            </a:lvl8pPr>
            <a:lvl9pPr marR="0" lvl="8" algn="l" rtl="0">
              <a:spcBef>
                <a:spcPts val="0"/>
              </a:spcBef>
              <a:spcAft>
                <a:spcPts val="0"/>
              </a:spcAft>
              <a:buSzPts val="1100"/>
              <a:buNone/>
              <a:defRPr sz="1400" b="0" i="0" u="none" strike="noStrike" cap="none">
                <a:solidFill>
                  <a:schemeClr val="dk1"/>
                </a:solidFill>
                <a:latin typeface="Georgia"/>
                <a:ea typeface="Georgia"/>
                <a:cs typeface="Georgia"/>
                <a:sym typeface="Georgia"/>
              </a:defRPr>
            </a:lvl9pPr>
          </a:lstStyle>
          <a:p>
            <a:endParaRPr/>
          </a:p>
        </p:txBody>
      </p:sp>
      <p:sp>
        <p:nvSpPr>
          <p:cNvPr id="23" name="Google Shape;23;p1"/>
          <p:cNvSpPr txBox="1">
            <a:spLocks noGrp="1"/>
          </p:cNvSpPr>
          <p:nvPr>
            <p:ph type="sldNum" idx="12"/>
          </p:nvPr>
        </p:nvSpPr>
        <p:spPr>
          <a:xfrm>
            <a:off x="8174736" y="1704"/>
            <a:ext cx="762000" cy="274200"/>
          </a:xfrm>
          <a:prstGeom prst="rect">
            <a:avLst/>
          </a:prstGeom>
          <a:noFill/>
          <a:ln>
            <a:noFill/>
          </a:ln>
        </p:spPr>
        <p:txBody>
          <a:bodyPr spcFirstLastPara="1" wrap="square" lIns="68575" tIns="34275" rIns="68575" bIns="34275" anchor="b" anchorCtr="0">
            <a:noAutofit/>
          </a:bodyPr>
          <a:lstStyle>
            <a:lvl1pPr marL="0" marR="0" lvl="0" indent="0" algn="r" rtl="0">
              <a:spcBef>
                <a:spcPts val="0"/>
              </a:spcBef>
              <a:buNone/>
              <a:defRPr sz="1400" b="0" i="0" u="none" strike="noStrike" cap="none">
                <a:solidFill>
                  <a:srgbClr val="FFFFFF"/>
                </a:solidFill>
                <a:latin typeface="Georgia"/>
                <a:ea typeface="Georgia"/>
                <a:cs typeface="Georgia"/>
                <a:sym typeface="Georgia"/>
              </a:defRPr>
            </a:lvl1pPr>
            <a:lvl2pPr marL="0" marR="0" lvl="1" indent="0" algn="r" rtl="0">
              <a:spcBef>
                <a:spcPts val="0"/>
              </a:spcBef>
              <a:buNone/>
              <a:defRPr sz="1400" b="0" i="0" u="none" strike="noStrike" cap="none">
                <a:solidFill>
                  <a:srgbClr val="FFFFFF"/>
                </a:solidFill>
                <a:latin typeface="Georgia"/>
                <a:ea typeface="Georgia"/>
                <a:cs typeface="Georgia"/>
                <a:sym typeface="Georgia"/>
              </a:defRPr>
            </a:lvl2pPr>
            <a:lvl3pPr marL="0" marR="0" lvl="2" indent="0" algn="r" rtl="0">
              <a:spcBef>
                <a:spcPts val="0"/>
              </a:spcBef>
              <a:buNone/>
              <a:defRPr sz="1400" b="0" i="0" u="none" strike="noStrike" cap="none">
                <a:solidFill>
                  <a:srgbClr val="FFFFFF"/>
                </a:solidFill>
                <a:latin typeface="Georgia"/>
                <a:ea typeface="Georgia"/>
                <a:cs typeface="Georgia"/>
                <a:sym typeface="Georgia"/>
              </a:defRPr>
            </a:lvl3pPr>
            <a:lvl4pPr marL="0" marR="0" lvl="3" indent="0" algn="r" rtl="0">
              <a:spcBef>
                <a:spcPts val="0"/>
              </a:spcBef>
              <a:buNone/>
              <a:defRPr sz="1400" b="0" i="0" u="none" strike="noStrike" cap="none">
                <a:solidFill>
                  <a:srgbClr val="FFFFFF"/>
                </a:solidFill>
                <a:latin typeface="Georgia"/>
                <a:ea typeface="Georgia"/>
                <a:cs typeface="Georgia"/>
                <a:sym typeface="Georgia"/>
              </a:defRPr>
            </a:lvl4pPr>
            <a:lvl5pPr marL="0" marR="0" lvl="4" indent="0" algn="r" rtl="0">
              <a:spcBef>
                <a:spcPts val="0"/>
              </a:spcBef>
              <a:buNone/>
              <a:defRPr sz="1400" b="0" i="0" u="none" strike="noStrike" cap="none">
                <a:solidFill>
                  <a:srgbClr val="FFFFFF"/>
                </a:solidFill>
                <a:latin typeface="Georgia"/>
                <a:ea typeface="Georgia"/>
                <a:cs typeface="Georgia"/>
                <a:sym typeface="Georgia"/>
              </a:defRPr>
            </a:lvl5pPr>
            <a:lvl6pPr marL="0" marR="0" lvl="5" indent="0" algn="r" rtl="0">
              <a:spcBef>
                <a:spcPts val="0"/>
              </a:spcBef>
              <a:buNone/>
              <a:defRPr sz="1400" b="0" i="0" u="none" strike="noStrike" cap="none">
                <a:solidFill>
                  <a:srgbClr val="FFFFFF"/>
                </a:solidFill>
                <a:latin typeface="Georgia"/>
                <a:ea typeface="Georgia"/>
                <a:cs typeface="Georgia"/>
                <a:sym typeface="Georgia"/>
              </a:defRPr>
            </a:lvl6pPr>
            <a:lvl7pPr marL="0" marR="0" lvl="6" indent="0" algn="r" rtl="0">
              <a:spcBef>
                <a:spcPts val="0"/>
              </a:spcBef>
              <a:buNone/>
              <a:defRPr sz="1400" b="0" i="0" u="none" strike="noStrike" cap="none">
                <a:solidFill>
                  <a:srgbClr val="FFFFFF"/>
                </a:solidFill>
                <a:latin typeface="Georgia"/>
                <a:ea typeface="Georgia"/>
                <a:cs typeface="Georgia"/>
                <a:sym typeface="Georgia"/>
              </a:defRPr>
            </a:lvl7pPr>
            <a:lvl8pPr marL="0" marR="0" lvl="7" indent="0" algn="r" rtl="0">
              <a:spcBef>
                <a:spcPts val="0"/>
              </a:spcBef>
              <a:buNone/>
              <a:defRPr sz="1400" b="0" i="0" u="none" strike="noStrike" cap="none">
                <a:solidFill>
                  <a:srgbClr val="FFFFFF"/>
                </a:solidFill>
                <a:latin typeface="Georgia"/>
                <a:ea typeface="Georgia"/>
                <a:cs typeface="Georgia"/>
                <a:sym typeface="Georgia"/>
              </a:defRPr>
            </a:lvl8pPr>
            <a:lvl9pPr marL="0" marR="0" lvl="8" indent="0" algn="r" rtl="0">
              <a:spcBef>
                <a:spcPts val="0"/>
              </a:spcBef>
              <a:buNone/>
              <a:defRPr sz="1400" b="0" i="0" u="none" strike="noStrike" cap="none">
                <a:solidFill>
                  <a:srgbClr val="FFFFFF"/>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mailto:jkratochwill@eastersealswisconsin.com" TargetMode="Externa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facebook.com/agrabilityofwi?__cft__%5B0%5D=AZVNPPviafxGb8WsHec0Lmj-xXi9wY4jxXgN1HKTmpeHPDtyD1XnJYYKi1qwgT3Lyoww88yUbuPlycUz7A-tEyC7KCAQCDp4kSJd5kYfjVq3nyG5PekStFYwsR55Qpws7njm9SCOhLFV9U9kh37MsO5vz9t8RfGTRxx5MqIsVHvvnZx5lcQzNpao3Dymf0ycVTE&amp;__tn__=-%5DK-R"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hyperlink" Target="https://www.facebook.com/WIWorkforce?__cft__%5B0%5D=AZVNPPviafxGb8WsHec0Lmj-xXi9wY4jxXgN1HKTmpeHPDtyD1XnJYYKi1qwgT3Lyoww88yUbuPlycUz7A-tEyC7KCAQCDp4kSJd5kYfjVq3nyG5PekStFYwsR55Qpws7njm9SCOhLFV9U9kh37MsO5vz9t8RfGTRxx5MqIsVHvvnZx5lcQzNpao3Dymf0ycVTE&amp;__tn__=-%5DK-R"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mailto:jkratochwill@eastersealswisconsin.com" TargetMode="External"/><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13.jp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facebook.com/BardwellFarms/" TargetMode="Externa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hyperlink" Target="https://youtu.be/LHhpWHRvKsI?si=pUXo_avGf11RRQYi"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4" descr="Creating Reliable Plans for DIY Assistive Technology">
            <a:extLst>
              <a:ext uri="{C183D7F6-B498-43B3-948B-1728B52AA6E4}">
                <adec:decorative xmlns:adec="http://schemas.microsoft.com/office/drawing/2017/decorative" val="0"/>
              </a:ext>
            </a:extLst>
          </p:cNvPr>
          <p:cNvSpPr txBox="1">
            <a:spLocks noGrp="1"/>
          </p:cNvSpPr>
          <p:nvPr>
            <p:ph type="ctrTitle"/>
          </p:nvPr>
        </p:nvSpPr>
        <p:spPr>
          <a:xfrm>
            <a:off x="195600" y="60028"/>
            <a:ext cx="8752800" cy="1501500"/>
          </a:xfrm>
          <a:prstGeom prst="rect">
            <a:avLst/>
          </a:prstGeom>
        </p:spPr>
        <p:txBody>
          <a:bodyPr spcFirstLastPara="1" wrap="square" lIns="68575" tIns="34275" rIns="68575" bIns="34275" anchor="t" anchorCtr="0">
            <a:noAutofit/>
          </a:bodyPr>
          <a:lstStyle/>
          <a:p>
            <a:pPr marL="0" lvl="0" indent="0" algn="ctr" rtl="0">
              <a:spcBef>
                <a:spcPts val="0"/>
              </a:spcBef>
              <a:spcAft>
                <a:spcPts val="0"/>
              </a:spcAft>
              <a:buNone/>
            </a:pPr>
            <a:r>
              <a:rPr lang="en" sz="4000" dirty="0"/>
              <a:t>Creating Reliable Plans for DIY Assistive Technology</a:t>
            </a:r>
            <a:endParaRPr sz="4000" dirty="0"/>
          </a:p>
        </p:txBody>
      </p:sp>
      <p:pic>
        <p:nvPicPr>
          <p:cNvPr id="2" name="Picture 1" descr="Logo for AgrAbility ">
            <a:extLst>
              <a:ext uri="{FF2B5EF4-FFF2-40B4-BE49-F238E27FC236}">
                <a16:creationId xmlns:a16="http://schemas.microsoft.com/office/drawing/2014/main" id="{EF8BAA62-ABFB-505B-C754-5E80DB6045F6}"/>
              </a:ext>
            </a:extLst>
          </p:cNvPr>
          <p:cNvPicPr>
            <a:picLocks noChangeAspect="1"/>
          </p:cNvPicPr>
          <p:nvPr/>
        </p:nvPicPr>
        <p:blipFill>
          <a:blip r:embed="rId3"/>
          <a:stretch>
            <a:fillRect/>
          </a:stretch>
        </p:blipFill>
        <p:spPr>
          <a:xfrm>
            <a:off x="195600" y="3093131"/>
            <a:ext cx="2168105" cy="604226"/>
          </a:xfrm>
          <a:prstGeom prst="rect">
            <a:avLst/>
          </a:prstGeom>
        </p:spPr>
      </p:pic>
      <p:pic>
        <p:nvPicPr>
          <p:cNvPr id="115" name="Google Shape;115;p14" descr="Logo for WI AgrAbility  &#10;&#10;"/>
          <p:cNvPicPr preferRelativeResize="0"/>
          <p:nvPr/>
        </p:nvPicPr>
        <p:blipFill rotWithShape="1">
          <a:blip r:embed="rId4">
            <a:alphaModFix/>
          </a:blip>
          <a:srcRect/>
          <a:stretch/>
        </p:blipFill>
        <p:spPr>
          <a:xfrm>
            <a:off x="-33055" y="3923050"/>
            <a:ext cx="3426276" cy="1575350"/>
          </a:xfrm>
          <a:prstGeom prst="rect">
            <a:avLst/>
          </a:prstGeom>
          <a:noFill/>
          <a:ln>
            <a:noFill/>
          </a:ln>
        </p:spPr>
      </p:pic>
      <p:pic>
        <p:nvPicPr>
          <p:cNvPr id="1026" name="Picture 4" descr="ATP (Assistive Technology Professional) RESNA Certified logo ">
            <a:extLst>
              <a:ext uri="{FF2B5EF4-FFF2-40B4-BE49-F238E27FC236}">
                <a16:creationId xmlns:a16="http://schemas.microsoft.com/office/drawing/2014/main" id="{5A6FB1D8-3021-BA3B-0BD1-49AC9E9FD8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3221" y="4431941"/>
            <a:ext cx="1455737"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 name="Google Shape;114;p14" descr="Jeff Kratochwill's contact information "/>
          <p:cNvSpPr txBox="1"/>
          <p:nvPr/>
        </p:nvSpPr>
        <p:spPr>
          <a:xfrm>
            <a:off x="3690000" y="3300413"/>
            <a:ext cx="5454000" cy="2197987"/>
          </a:xfrm>
          <a:prstGeom prst="rect">
            <a:avLst/>
          </a:prstGeom>
          <a:noFill/>
          <a:ln>
            <a:noFill/>
          </a:ln>
        </p:spPr>
        <p:txBody>
          <a:bodyPr spcFirstLastPara="1" wrap="square" lIns="91425" tIns="91425" rIns="91425" bIns="91425" anchor="b" anchorCtr="0">
            <a:noAutofit/>
          </a:bodyPr>
          <a:lstStyle/>
          <a:p>
            <a:pPr marL="0" lvl="0" indent="0" algn="r" rtl="0">
              <a:spcBef>
                <a:spcPts val="0"/>
              </a:spcBef>
              <a:spcAft>
                <a:spcPts val="0"/>
              </a:spcAft>
              <a:buNone/>
            </a:pPr>
            <a:r>
              <a:rPr lang="en" sz="1600" dirty="0">
                <a:solidFill>
                  <a:schemeClr val="dk1"/>
                </a:solidFill>
                <a:latin typeface="Trebuchet MS"/>
                <a:ea typeface="Trebuchet MS"/>
                <a:cs typeface="Trebuchet MS"/>
                <a:sym typeface="Trebuchet MS"/>
              </a:rPr>
              <a:t>Jeff Kratochwill</a:t>
            </a:r>
            <a:endParaRPr sz="1600" dirty="0">
              <a:solidFill>
                <a:schemeClr val="dk1"/>
              </a:solidFill>
              <a:latin typeface="Trebuchet MS"/>
              <a:ea typeface="Trebuchet MS"/>
              <a:cs typeface="Trebuchet MS"/>
              <a:sym typeface="Trebuchet MS"/>
            </a:endParaRPr>
          </a:p>
          <a:p>
            <a:pPr marL="0" lvl="0" indent="0" algn="r" rtl="0">
              <a:spcBef>
                <a:spcPts val="0"/>
              </a:spcBef>
              <a:spcAft>
                <a:spcPts val="0"/>
              </a:spcAft>
              <a:buNone/>
            </a:pPr>
            <a:r>
              <a:rPr lang="en" sz="1600" i="1" dirty="0">
                <a:solidFill>
                  <a:schemeClr val="dk1"/>
                </a:solidFill>
                <a:latin typeface="Trebuchet MS"/>
                <a:ea typeface="Trebuchet MS"/>
                <a:cs typeface="Trebuchet MS"/>
                <a:sym typeface="Trebuchet MS"/>
              </a:rPr>
              <a:t>Easterseals Wisconsin FARM Program Director </a:t>
            </a:r>
            <a:endParaRPr sz="1600" i="1" dirty="0">
              <a:solidFill>
                <a:schemeClr val="dk1"/>
              </a:solidFill>
              <a:latin typeface="Trebuchet MS"/>
              <a:ea typeface="Trebuchet MS"/>
              <a:cs typeface="Trebuchet MS"/>
              <a:sym typeface="Trebuchet MS"/>
            </a:endParaRPr>
          </a:p>
          <a:p>
            <a:pPr marL="0" lvl="0" indent="0" algn="r" rtl="0">
              <a:spcBef>
                <a:spcPts val="0"/>
              </a:spcBef>
              <a:spcAft>
                <a:spcPts val="0"/>
              </a:spcAft>
              <a:buNone/>
            </a:pPr>
            <a:r>
              <a:rPr lang="en" sz="1600" i="1" dirty="0">
                <a:solidFill>
                  <a:schemeClr val="dk1"/>
                </a:solidFill>
                <a:latin typeface="Trebuchet MS"/>
                <a:ea typeface="Trebuchet MS"/>
                <a:cs typeface="Trebuchet MS"/>
                <a:sym typeface="Trebuchet MS"/>
              </a:rPr>
              <a:t>AgrAbility of Wisconsin Co-Director</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lvl="0" indent="0" algn="r" rtl="0">
              <a:spcBef>
                <a:spcPts val="0"/>
              </a:spcBef>
              <a:spcAft>
                <a:spcPts val="0"/>
              </a:spcAft>
              <a:buNone/>
            </a:pPr>
            <a:r>
              <a:rPr lang="en" sz="1600" dirty="0">
                <a:solidFill>
                  <a:schemeClr val="dk1"/>
                </a:solidFill>
                <a:latin typeface="Trebuchet MS"/>
                <a:ea typeface="Trebuchet MS"/>
                <a:cs typeface="Trebuchet MS"/>
                <a:sym typeface="Trebuchet MS"/>
              </a:rPr>
              <a:t>Phone 608.279.9436</a:t>
            </a:r>
            <a:endParaRPr sz="1600" dirty="0">
              <a:solidFill>
                <a:schemeClr val="dk1"/>
              </a:solidFill>
              <a:latin typeface="Trebuchet MS"/>
              <a:ea typeface="Trebuchet MS"/>
              <a:cs typeface="Trebuchet MS"/>
              <a:sym typeface="Trebuchet MS"/>
            </a:endParaRPr>
          </a:p>
          <a:p>
            <a:pPr marL="0" lvl="0" indent="0" algn="r" rtl="0">
              <a:spcBef>
                <a:spcPts val="0"/>
              </a:spcBef>
              <a:spcAft>
                <a:spcPts val="0"/>
              </a:spcAft>
              <a:buNone/>
            </a:pPr>
            <a:r>
              <a:rPr lang="en" sz="1600" dirty="0">
                <a:solidFill>
                  <a:schemeClr val="dk1"/>
                </a:solidFill>
                <a:latin typeface="Trebuchet MS"/>
                <a:ea typeface="Trebuchet MS"/>
                <a:cs typeface="Trebuchet MS"/>
                <a:sym typeface="Trebuchet MS"/>
                <a:hlinkClick r:id="rId6"/>
              </a:rPr>
              <a:t>jkratochwill@eastersealswisconsin.com</a:t>
            </a:r>
            <a:endParaRPr lang="en" sz="1600" dirty="0">
              <a:solidFill>
                <a:schemeClr val="dk1"/>
              </a:solidFill>
              <a:latin typeface="Trebuchet MS"/>
              <a:ea typeface="Trebuchet MS"/>
              <a:cs typeface="Trebuchet MS"/>
              <a:sym typeface="Trebuchet MS"/>
            </a:endParaRPr>
          </a:p>
          <a:p>
            <a:pPr marL="0" lvl="0" indent="0" algn="r" rtl="0">
              <a:spcBef>
                <a:spcPts val="0"/>
              </a:spcBef>
              <a:spcAft>
                <a:spcPts val="0"/>
              </a:spcAft>
              <a:buNone/>
            </a:pPr>
            <a:r>
              <a:rPr lang="en-US" sz="1600" dirty="0">
                <a:solidFill>
                  <a:schemeClr val="dk1"/>
                </a:solidFill>
                <a:latin typeface="Trebuchet MS"/>
                <a:ea typeface="Trebuchet MS"/>
                <a:cs typeface="Trebuchet MS"/>
                <a:sym typeface="Trebuchet MS"/>
              </a:rPr>
              <a:t>Ned Stoller, Agricultural Engineer</a:t>
            </a:r>
          </a:p>
          <a:p>
            <a:pPr marL="0" lvl="0" indent="0" algn="r" rtl="0">
              <a:spcBef>
                <a:spcPts val="0"/>
              </a:spcBef>
              <a:spcAft>
                <a:spcPts val="0"/>
              </a:spcAft>
              <a:buNone/>
            </a:pPr>
            <a:r>
              <a:rPr lang="en-US" sz="1600" dirty="0">
                <a:solidFill>
                  <a:schemeClr val="dk1"/>
                </a:solidFill>
                <a:latin typeface="Trebuchet MS"/>
                <a:ea typeface="Trebuchet MS"/>
                <a:cs typeface="Trebuchet MS"/>
                <a:sym typeface="Trebuchet MS"/>
              </a:rPr>
              <a:t>Michigan AgrAbility</a:t>
            </a:r>
            <a:endParaRPr lang="en" sz="1600" dirty="0">
              <a:solidFill>
                <a:schemeClr val="dk1"/>
              </a:solidFill>
              <a:latin typeface="Trebuchet MS"/>
              <a:ea typeface="Trebuchet MS"/>
              <a:cs typeface="Trebuchet MS"/>
              <a:sym typeface="Trebuchet MS"/>
            </a:endParaRPr>
          </a:p>
          <a:p>
            <a:pPr marL="0" lvl="0" indent="0" algn="r" rtl="0">
              <a:spcBef>
                <a:spcPts val="0"/>
              </a:spcBef>
              <a:spcAft>
                <a:spcPts val="0"/>
              </a:spcAft>
              <a:buNone/>
            </a:pPr>
            <a:endParaRPr lang="en" sz="1600" dirty="0">
              <a:solidFill>
                <a:schemeClr val="dk1"/>
              </a:solidFill>
              <a:latin typeface="Trebuchet MS"/>
              <a:ea typeface="Trebuchet MS"/>
              <a:cs typeface="Trebuchet MS"/>
              <a:sym typeface="Trebuchet MS"/>
            </a:endParaRPr>
          </a:p>
          <a:p>
            <a:pPr marL="0" lvl="0" indent="0" algn="r" rtl="0">
              <a:lnSpc>
                <a:spcPct val="80000"/>
              </a:lnSpc>
              <a:spcBef>
                <a:spcPts val="0"/>
              </a:spcBef>
              <a:spcAft>
                <a:spcPts val="0"/>
              </a:spcAft>
              <a:buNone/>
            </a:pPr>
            <a:endParaRPr sz="1600" dirty="0">
              <a:solidFill>
                <a:schemeClr val="dk1"/>
              </a:solidFill>
              <a:latin typeface="Trebuchet MS"/>
              <a:ea typeface="Trebuchet MS"/>
              <a:cs typeface="Trebuchet MS"/>
              <a:sym typeface="Trebuchet M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9">
          <a:extLst>
            <a:ext uri="{FF2B5EF4-FFF2-40B4-BE49-F238E27FC236}">
              <a16:creationId xmlns:a16="http://schemas.microsoft.com/office/drawing/2014/main" id="{9562FFC7-1471-1701-7406-937227673877}"/>
            </a:ext>
          </a:extLst>
        </p:cNvPr>
        <p:cNvGrpSpPr/>
        <p:nvPr/>
      </p:nvGrpSpPr>
      <p:grpSpPr>
        <a:xfrm>
          <a:off x="0" y="0"/>
          <a:ext cx="0" cy="0"/>
          <a:chOff x="0" y="0"/>
          <a:chExt cx="0" cy="0"/>
        </a:xfrm>
      </p:grpSpPr>
      <p:sp>
        <p:nvSpPr>
          <p:cNvPr id="180" name="Google Shape;180;p20">
            <a:extLst>
              <a:ext uri="{FF2B5EF4-FFF2-40B4-BE49-F238E27FC236}">
                <a16:creationId xmlns:a16="http://schemas.microsoft.com/office/drawing/2014/main" id="{7C6B01E6-8313-212A-FF26-2B318C4028E4}"/>
              </a:ext>
            </a:extLst>
          </p:cNvPr>
          <p:cNvSpPr txBox="1">
            <a:spLocks noGrp="1"/>
          </p:cNvSpPr>
          <p:nvPr>
            <p:ph type="title"/>
          </p:nvPr>
        </p:nvSpPr>
        <p:spPr>
          <a:xfrm>
            <a:off x="91926" y="731140"/>
            <a:ext cx="2295413" cy="2964039"/>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None/>
            </a:pPr>
            <a:r>
              <a:rPr lang="en" dirty="0"/>
              <a:t>AT Reliability: Is it safe?</a:t>
            </a:r>
            <a:endParaRPr dirty="0"/>
          </a:p>
        </p:txBody>
      </p:sp>
      <p:pic>
        <p:nvPicPr>
          <p:cNvPr id="5" name="Picture 4" descr="Evaluating Agricultural Workplace AT for Secondary Injury Hazards images ">
            <a:extLst>
              <a:ext uri="{FF2B5EF4-FFF2-40B4-BE49-F238E27FC236}">
                <a16:creationId xmlns:a16="http://schemas.microsoft.com/office/drawing/2014/main" id="{06970E2D-988C-3A64-5A2E-1D5E49D1CDA4}"/>
              </a:ext>
            </a:extLst>
          </p:cNvPr>
          <p:cNvPicPr>
            <a:picLocks noChangeAspect="1"/>
          </p:cNvPicPr>
          <p:nvPr/>
        </p:nvPicPr>
        <p:blipFill>
          <a:blip r:embed="rId3"/>
          <a:stretch>
            <a:fillRect/>
          </a:stretch>
        </p:blipFill>
        <p:spPr>
          <a:xfrm>
            <a:off x="2387339" y="623986"/>
            <a:ext cx="6507454" cy="4195374"/>
          </a:xfrm>
          <a:prstGeom prst="rect">
            <a:avLst/>
          </a:prstGeom>
        </p:spPr>
      </p:pic>
    </p:spTree>
    <p:extLst>
      <p:ext uri="{BB962C8B-B14F-4D97-AF65-F5344CB8AC3E}">
        <p14:creationId xmlns:p14="http://schemas.microsoft.com/office/powerpoint/2010/main" val="37091542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9">
          <a:extLst>
            <a:ext uri="{FF2B5EF4-FFF2-40B4-BE49-F238E27FC236}">
              <a16:creationId xmlns:a16="http://schemas.microsoft.com/office/drawing/2014/main" id="{1211698D-2CE4-0305-E94A-41D7F1D8942C}"/>
            </a:ext>
          </a:extLst>
        </p:cNvPr>
        <p:cNvGrpSpPr/>
        <p:nvPr/>
      </p:nvGrpSpPr>
      <p:grpSpPr>
        <a:xfrm>
          <a:off x="0" y="0"/>
          <a:ext cx="0" cy="0"/>
          <a:chOff x="0" y="0"/>
          <a:chExt cx="0" cy="0"/>
        </a:xfrm>
      </p:grpSpPr>
      <p:sp>
        <p:nvSpPr>
          <p:cNvPr id="180" name="Google Shape;180;p20">
            <a:extLst>
              <a:ext uri="{FF2B5EF4-FFF2-40B4-BE49-F238E27FC236}">
                <a16:creationId xmlns:a16="http://schemas.microsoft.com/office/drawing/2014/main" id="{0BF0A746-F26B-A089-FFF1-EE914933E1FB}"/>
              </a:ext>
            </a:extLst>
          </p:cNvPr>
          <p:cNvSpPr txBox="1">
            <a:spLocks noGrp="1"/>
          </p:cNvSpPr>
          <p:nvPr>
            <p:ph type="title"/>
          </p:nvPr>
        </p:nvSpPr>
        <p:spPr>
          <a:xfrm>
            <a:off x="328516" y="431307"/>
            <a:ext cx="2295413" cy="178512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None/>
            </a:pPr>
            <a:r>
              <a:rPr lang="en" sz="2400" dirty="0"/>
              <a:t>AT Reliability: How do we know if it really works? </a:t>
            </a:r>
            <a:endParaRPr sz="2400" dirty="0"/>
          </a:p>
        </p:txBody>
      </p:sp>
      <p:sp>
        <p:nvSpPr>
          <p:cNvPr id="2" name="Google Shape;180;p20">
            <a:extLst>
              <a:ext uri="{FF2B5EF4-FFF2-40B4-BE49-F238E27FC236}">
                <a16:creationId xmlns:a16="http://schemas.microsoft.com/office/drawing/2014/main" id="{40023D99-10B3-0DFB-121F-B677114640B6}"/>
              </a:ext>
            </a:extLst>
          </p:cNvPr>
          <p:cNvSpPr txBox="1">
            <a:spLocks/>
          </p:cNvSpPr>
          <p:nvPr/>
        </p:nvSpPr>
        <p:spPr>
          <a:xfrm>
            <a:off x="328516" y="2337916"/>
            <a:ext cx="2295413" cy="2656496"/>
          </a:xfrm>
          <a:prstGeom prst="rect">
            <a:avLst/>
          </a:prstGeom>
          <a:noFill/>
          <a:ln>
            <a:noFill/>
          </a:ln>
        </p:spPr>
        <p:txBody>
          <a:bodyPr spcFirstLastPara="1" wrap="square" lIns="68575" tIns="34275" rIns="68575" bIns="34275"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1400"/>
              <a:buFont typeface="Trebuchet MS"/>
              <a:buNone/>
              <a:defRPr sz="3000" b="0" i="0" u="none" strike="noStrike" cap="none">
                <a:solidFill>
                  <a:schemeClr val="dk2"/>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algn="ctr"/>
            <a:r>
              <a:rPr lang="en-US" dirty="0"/>
              <a:t>How do YOU evaluate an idea before suggesting it?</a:t>
            </a:r>
          </a:p>
        </p:txBody>
      </p:sp>
      <p:pic>
        <p:nvPicPr>
          <p:cNvPr id="3" name="Picture 2" descr="Egg washer building plan image ">
            <a:extLst>
              <a:ext uri="{FF2B5EF4-FFF2-40B4-BE49-F238E27FC236}">
                <a16:creationId xmlns:a16="http://schemas.microsoft.com/office/drawing/2014/main" id="{1A877E0F-E78C-D552-623B-98CD3605E6F1}"/>
              </a:ext>
            </a:extLst>
          </p:cNvPr>
          <p:cNvPicPr>
            <a:picLocks noChangeAspect="1"/>
          </p:cNvPicPr>
          <p:nvPr/>
        </p:nvPicPr>
        <p:blipFill>
          <a:blip r:embed="rId3"/>
          <a:stretch>
            <a:fillRect/>
          </a:stretch>
        </p:blipFill>
        <p:spPr>
          <a:xfrm>
            <a:off x="2868116" y="584793"/>
            <a:ext cx="5818684" cy="4409619"/>
          </a:xfrm>
          <a:prstGeom prst="rect">
            <a:avLst/>
          </a:prstGeom>
        </p:spPr>
      </p:pic>
    </p:spTree>
    <p:extLst>
      <p:ext uri="{BB962C8B-B14F-4D97-AF65-F5344CB8AC3E}">
        <p14:creationId xmlns:p14="http://schemas.microsoft.com/office/powerpoint/2010/main" val="17078396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22"/>
          <p:cNvSpPr txBox="1">
            <a:spLocks noGrp="1"/>
          </p:cNvSpPr>
          <p:nvPr>
            <p:ph type="title"/>
          </p:nvPr>
        </p:nvSpPr>
        <p:spPr>
          <a:xfrm>
            <a:off x="457200" y="857250"/>
            <a:ext cx="8229600" cy="80010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None/>
            </a:pPr>
            <a:r>
              <a:rPr lang="en" dirty="0"/>
              <a:t>Proposing a new AT DIY idea</a:t>
            </a:r>
            <a:endParaRPr dirty="0"/>
          </a:p>
        </p:txBody>
      </p:sp>
      <p:pic>
        <p:nvPicPr>
          <p:cNvPr id="4098" name="Picture 2" descr="Guinea Pig Mea Culpa - NiCHE">
            <a:extLst>
              <a:ext uri="{FF2B5EF4-FFF2-40B4-BE49-F238E27FC236}">
                <a16:creationId xmlns:a16="http://schemas.microsoft.com/office/drawing/2014/main" id="{58EB4572-4F4D-88BA-4D9F-17DBD6FC00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1809749"/>
            <a:ext cx="2286000" cy="1676401"/>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33B94595-DB4F-4BAC-6157-35078187AAE8}"/>
              </a:ext>
            </a:extLst>
          </p:cNvPr>
          <p:cNvSpPr>
            <a:spLocks noGrp="1"/>
          </p:cNvSpPr>
          <p:nvPr>
            <p:ph type="body" idx="1"/>
          </p:nvPr>
        </p:nvSpPr>
        <p:spPr/>
        <p:txBody>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25"/>
          <p:cNvSpPr txBox="1"/>
          <p:nvPr/>
        </p:nvSpPr>
        <p:spPr>
          <a:xfrm>
            <a:off x="132075" y="730325"/>
            <a:ext cx="3131100" cy="412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rgbClr val="050505"/>
                </a:solidFill>
                <a:highlight>
                  <a:srgbClr val="FFFFFF"/>
                </a:highlight>
                <a:latin typeface="Georgia"/>
                <a:ea typeface="Georgia"/>
                <a:cs typeface="Georgia"/>
                <a:sym typeface="Georgia"/>
              </a:rPr>
              <a:t>I want to give a huge shoutout to</a:t>
            </a:r>
            <a:r>
              <a:rPr lang="en" sz="1600">
                <a:solidFill>
                  <a:srgbClr val="050505"/>
                </a:solidFill>
                <a:highlight>
                  <a:srgbClr val="FFFFFF"/>
                </a:highlight>
                <a:uFill>
                  <a:noFill/>
                </a:uFill>
                <a:latin typeface="Georgia"/>
                <a:ea typeface="Georgia"/>
                <a:cs typeface="Georgia"/>
                <a:sym typeface="Georgia"/>
                <a:hlinkClick r:id="rId3">
                  <a:extLst>
                    <a:ext uri="{A12FA001-AC4F-418D-AE19-62706E023703}">
                      <ahyp:hlinkClr xmlns:ahyp="http://schemas.microsoft.com/office/drawing/2018/hyperlinkcolor" val="tx"/>
                    </a:ext>
                  </a:extLst>
                </a:hlinkClick>
              </a:rPr>
              <a:t> </a:t>
            </a:r>
            <a:r>
              <a:rPr lang="en" sz="1600">
                <a:solidFill>
                  <a:schemeClr val="dk1"/>
                </a:solidFill>
                <a:highlight>
                  <a:srgbClr val="FFFFFF"/>
                </a:highlight>
                <a:uFill>
                  <a:noFill/>
                </a:uFill>
                <a:latin typeface="Georgia"/>
                <a:ea typeface="Georgia"/>
                <a:cs typeface="Georgia"/>
                <a:sym typeface="Georgia"/>
                <a:hlinkClick r:id="rId3">
                  <a:extLst>
                    <a:ext uri="{A12FA001-AC4F-418D-AE19-62706E023703}">
                      <ahyp:hlinkClr xmlns:ahyp="http://schemas.microsoft.com/office/drawing/2018/hyperlinkcolor" val="tx"/>
                    </a:ext>
                  </a:extLst>
                </a:hlinkClick>
              </a:rPr>
              <a:t>AgrAbility of Wisconsin</a:t>
            </a:r>
            <a:r>
              <a:rPr lang="en" sz="1600">
                <a:solidFill>
                  <a:schemeClr val="dk1"/>
                </a:solidFill>
                <a:highlight>
                  <a:srgbClr val="FFFFFF"/>
                </a:highlight>
                <a:latin typeface="Georgia"/>
                <a:ea typeface="Georgia"/>
                <a:cs typeface="Georgia"/>
                <a:sym typeface="Georgia"/>
              </a:rPr>
              <a:t> and</a:t>
            </a:r>
            <a:r>
              <a:rPr lang="en" sz="1600">
                <a:solidFill>
                  <a:schemeClr val="dk1"/>
                </a:solidFill>
                <a:highlight>
                  <a:srgbClr val="FFFFFF"/>
                </a:highlight>
                <a:uFill>
                  <a:noFill/>
                </a:uFill>
                <a:latin typeface="Georgia"/>
                <a:ea typeface="Georgia"/>
                <a:cs typeface="Georgia"/>
                <a:sym typeface="Georgia"/>
                <a:hlinkClick r:id="rId4">
                  <a:extLst>
                    <a:ext uri="{A12FA001-AC4F-418D-AE19-62706E023703}">
                      <ahyp:hlinkClr xmlns:ahyp="http://schemas.microsoft.com/office/drawing/2018/hyperlinkcolor" val="tx"/>
                    </a:ext>
                  </a:extLst>
                </a:hlinkClick>
              </a:rPr>
              <a:t> Wisconsin Department of Workforce Development</a:t>
            </a:r>
            <a:r>
              <a:rPr lang="en" sz="1600">
                <a:solidFill>
                  <a:srgbClr val="050505"/>
                </a:solidFill>
                <a:highlight>
                  <a:srgbClr val="FFFFFF"/>
                </a:highlight>
                <a:latin typeface="Georgia"/>
                <a:ea typeface="Georgia"/>
                <a:cs typeface="Georgia"/>
                <a:sym typeface="Georgia"/>
              </a:rPr>
              <a:t> DVR program for making this piece of equipment a reality for John. Equipped with a left hand only joystick and foot pedals to operate the bucket. Sometimes it’s really hard to find anything that comes easy like it used to for him, operating the skid loader being one of them. Thanks to these two incredible programs, this was delivered to him today.</a:t>
            </a:r>
            <a:endParaRPr sz="1600">
              <a:latin typeface="Georgia"/>
              <a:ea typeface="Georgia"/>
              <a:cs typeface="Georgia"/>
              <a:sym typeface="Georgia"/>
            </a:endParaRPr>
          </a:p>
        </p:txBody>
      </p:sp>
      <p:pic>
        <p:nvPicPr>
          <p:cNvPr id="212" name="Google Shape;212;p25" descr="Adaptive skid loader "/>
          <p:cNvPicPr preferRelativeResize="0"/>
          <p:nvPr/>
        </p:nvPicPr>
        <p:blipFill rotWithShape="1">
          <a:blip r:embed="rId5">
            <a:alphaModFix/>
          </a:blip>
          <a:srcRect t="8087" b="30412"/>
          <a:stretch/>
        </p:blipFill>
        <p:spPr>
          <a:xfrm>
            <a:off x="3342038" y="730325"/>
            <a:ext cx="2721776" cy="2975775"/>
          </a:xfrm>
          <a:prstGeom prst="rect">
            <a:avLst/>
          </a:prstGeom>
          <a:noFill/>
          <a:ln>
            <a:noFill/>
          </a:ln>
        </p:spPr>
      </p:pic>
      <p:pic>
        <p:nvPicPr>
          <p:cNvPr id="213" name="Google Shape;213;p25" descr="Image of skid loader with left hand only joystick and foot pedals to operate bucket "/>
          <p:cNvPicPr preferRelativeResize="0"/>
          <p:nvPr/>
        </p:nvPicPr>
        <p:blipFill>
          <a:blip r:embed="rId6">
            <a:alphaModFix/>
          </a:blip>
          <a:stretch>
            <a:fillRect/>
          </a:stretch>
        </p:blipFill>
        <p:spPr>
          <a:xfrm>
            <a:off x="6298100" y="1379975"/>
            <a:ext cx="2776750" cy="370233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Google Shape;218;p26" descr="Image of transfer from wheelchair to adaptive equipment "/>
          <p:cNvPicPr preferRelativeResize="0"/>
          <p:nvPr/>
        </p:nvPicPr>
        <p:blipFill>
          <a:blip r:embed="rId3">
            <a:alphaModFix/>
          </a:blip>
          <a:stretch>
            <a:fillRect/>
          </a:stretch>
        </p:blipFill>
        <p:spPr>
          <a:xfrm>
            <a:off x="2156975" y="625475"/>
            <a:ext cx="4618149" cy="44666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0">
          <a:extLst>
            <a:ext uri="{FF2B5EF4-FFF2-40B4-BE49-F238E27FC236}">
              <a16:creationId xmlns:a16="http://schemas.microsoft.com/office/drawing/2014/main" id="{0E87A6A5-0B66-DE49-E998-F8B5DA9266C5}"/>
            </a:ext>
          </a:extLst>
        </p:cNvPr>
        <p:cNvGrpSpPr/>
        <p:nvPr/>
      </p:nvGrpSpPr>
      <p:grpSpPr>
        <a:xfrm>
          <a:off x="0" y="0"/>
          <a:ext cx="0" cy="0"/>
          <a:chOff x="0" y="0"/>
          <a:chExt cx="0" cy="0"/>
        </a:xfrm>
      </p:grpSpPr>
      <p:sp>
        <p:nvSpPr>
          <p:cNvPr id="211" name="Google Shape;211;p25">
            <a:extLst>
              <a:ext uri="{FF2B5EF4-FFF2-40B4-BE49-F238E27FC236}">
                <a16:creationId xmlns:a16="http://schemas.microsoft.com/office/drawing/2014/main" id="{21B32C1A-F0D6-77C2-775F-A13D3C4BD871}"/>
              </a:ext>
            </a:extLst>
          </p:cNvPr>
          <p:cNvSpPr txBox="1"/>
          <p:nvPr/>
        </p:nvSpPr>
        <p:spPr>
          <a:xfrm>
            <a:off x="132075" y="730324"/>
            <a:ext cx="1656969" cy="387795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dirty="0">
                <a:solidFill>
                  <a:srgbClr val="050505"/>
                </a:solidFill>
                <a:highlight>
                  <a:srgbClr val="FFFFFF"/>
                </a:highlight>
                <a:latin typeface="Georgia"/>
                <a:ea typeface="Georgia"/>
                <a:cs typeface="Georgia"/>
                <a:sym typeface="Georgia"/>
              </a:rPr>
              <a:t>Lets talk about successful DIY AT projects that you want to make into shareable plans.</a:t>
            </a:r>
            <a:endParaRPr sz="2400" dirty="0">
              <a:latin typeface="Georgia"/>
              <a:ea typeface="Georgia"/>
              <a:cs typeface="Georgia"/>
              <a:sym typeface="Georgia"/>
            </a:endParaRPr>
          </a:p>
        </p:txBody>
      </p:sp>
      <p:pic>
        <p:nvPicPr>
          <p:cNvPr id="3" name="Picture 2" descr="Images of hay bale dolly assistive technology; fold-up tractor step assistive technology; links to 'Categories', 'About Us', and 'Resources' ">
            <a:extLst>
              <a:ext uri="{FF2B5EF4-FFF2-40B4-BE49-F238E27FC236}">
                <a16:creationId xmlns:a16="http://schemas.microsoft.com/office/drawing/2014/main" id="{2EEF868E-F691-6DBF-75CC-2CE548BE77D8}"/>
              </a:ext>
            </a:extLst>
          </p:cNvPr>
          <p:cNvPicPr>
            <a:picLocks noChangeAspect="1"/>
          </p:cNvPicPr>
          <p:nvPr/>
        </p:nvPicPr>
        <p:blipFill>
          <a:blip r:embed="rId3"/>
          <a:stretch>
            <a:fillRect/>
          </a:stretch>
        </p:blipFill>
        <p:spPr>
          <a:xfrm>
            <a:off x="1789044" y="524562"/>
            <a:ext cx="7038494" cy="4501265"/>
          </a:xfrm>
          <a:prstGeom prst="rect">
            <a:avLst/>
          </a:prstGeom>
        </p:spPr>
      </p:pic>
    </p:spTree>
    <p:extLst>
      <p:ext uri="{BB962C8B-B14F-4D97-AF65-F5344CB8AC3E}">
        <p14:creationId xmlns:p14="http://schemas.microsoft.com/office/powerpoint/2010/main" val="38381803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Discussion</a:t>
            </a:r>
          </a:p>
        </p:txBody>
      </p:sp>
      <p:sp>
        <p:nvSpPr>
          <p:cNvPr id="3" name="Text Placeholder 2"/>
          <p:cNvSpPr>
            <a:spLocks noGrp="1"/>
          </p:cNvSpPr>
          <p:nvPr>
            <p:ph type="body" idx="1"/>
          </p:nvPr>
        </p:nvSpPr>
        <p:spPr/>
        <p:txBody>
          <a:bodyPr/>
          <a:lstStyle/>
          <a:p>
            <a:pPr>
              <a:buNone/>
            </a:pPr>
            <a:r>
              <a:rPr lang="en-US" dirty="0"/>
              <a:t>Should AgrAbility create reliable peer reviewed plans for do-it-yourself (DIY) agricultural assistive technology? Would this be more credible than YouTube to learn about DIY projects? Could we keep it up-to-date and easy to find information? How would we use the Toolbox for this?</a:t>
            </a:r>
          </a:p>
          <a:p>
            <a:endParaRPr lang="en-US" dirty="0"/>
          </a:p>
        </p:txBody>
      </p:sp>
      <p:sp>
        <p:nvSpPr>
          <p:cNvPr id="5" name="Google Shape;114;p14">
            <a:extLst>
              <a:ext uri="{FF2B5EF4-FFF2-40B4-BE49-F238E27FC236}">
                <a16:creationId xmlns:a16="http://schemas.microsoft.com/office/drawing/2014/main" id="{7E15D8FF-20F2-3EAD-714F-E22A39B976D3}"/>
              </a:ext>
            </a:extLst>
          </p:cNvPr>
          <p:cNvSpPr txBox="1"/>
          <p:nvPr/>
        </p:nvSpPr>
        <p:spPr>
          <a:xfrm>
            <a:off x="441072" y="2983431"/>
            <a:ext cx="4439041" cy="1585291"/>
          </a:xfrm>
          <a:prstGeom prst="rect">
            <a:avLst/>
          </a:prstGeom>
          <a:noFill/>
          <a:ln>
            <a:noFill/>
          </a:ln>
        </p:spPr>
        <p:txBody>
          <a:bodyPr spcFirstLastPara="1" wrap="square" lIns="91425" tIns="91425" rIns="91425" bIns="91425" anchor="b" anchorCtr="0">
            <a:noAutofit/>
          </a:bodyPr>
          <a:lstStyle/>
          <a:p>
            <a:pPr marL="0" lvl="0" indent="0" rtl="0">
              <a:spcBef>
                <a:spcPts val="0"/>
              </a:spcBef>
              <a:spcAft>
                <a:spcPts val="0"/>
              </a:spcAft>
              <a:buNone/>
            </a:pPr>
            <a:r>
              <a:rPr lang="en" sz="1600" dirty="0">
                <a:solidFill>
                  <a:schemeClr val="dk1"/>
                </a:solidFill>
                <a:latin typeface="Trebuchet MS"/>
                <a:ea typeface="Trebuchet MS"/>
                <a:cs typeface="Trebuchet MS"/>
                <a:sym typeface="Trebuchet MS"/>
              </a:rPr>
              <a:t>Jeff Kratochwill</a:t>
            </a:r>
            <a:endParaRPr sz="1600" dirty="0">
              <a:solidFill>
                <a:schemeClr val="dk1"/>
              </a:solidFill>
              <a:latin typeface="Trebuchet MS"/>
              <a:ea typeface="Trebuchet MS"/>
              <a:cs typeface="Trebuchet MS"/>
              <a:sym typeface="Trebuchet MS"/>
            </a:endParaRPr>
          </a:p>
          <a:p>
            <a:pPr marL="0" lvl="0" indent="0" rtl="0">
              <a:spcBef>
                <a:spcPts val="0"/>
              </a:spcBef>
              <a:spcAft>
                <a:spcPts val="0"/>
              </a:spcAft>
              <a:buNone/>
            </a:pPr>
            <a:r>
              <a:rPr lang="en" sz="1600" i="1" dirty="0">
                <a:solidFill>
                  <a:schemeClr val="dk1"/>
                </a:solidFill>
                <a:latin typeface="Trebuchet MS"/>
                <a:ea typeface="Trebuchet MS"/>
                <a:cs typeface="Trebuchet MS"/>
                <a:sym typeface="Trebuchet MS"/>
              </a:rPr>
              <a:t>Easterseals Wisconsin FARM Program Director </a:t>
            </a:r>
            <a:endParaRPr sz="1600" i="1" dirty="0">
              <a:solidFill>
                <a:schemeClr val="dk1"/>
              </a:solidFill>
              <a:latin typeface="Trebuchet MS"/>
              <a:ea typeface="Trebuchet MS"/>
              <a:cs typeface="Trebuchet MS"/>
              <a:sym typeface="Trebuchet MS"/>
            </a:endParaRPr>
          </a:p>
          <a:p>
            <a:pPr marL="0" lvl="0" indent="0" rtl="0">
              <a:spcBef>
                <a:spcPts val="0"/>
              </a:spcBef>
              <a:spcAft>
                <a:spcPts val="0"/>
              </a:spcAft>
              <a:buNone/>
            </a:pPr>
            <a:r>
              <a:rPr lang="en" sz="1600" i="1" dirty="0">
                <a:solidFill>
                  <a:schemeClr val="dk1"/>
                </a:solidFill>
                <a:latin typeface="Trebuchet MS"/>
                <a:ea typeface="Trebuchet MS"/>
                <a:cs typeface="Trebuchet MS"/>
                <a:sym typeface="Trebuchet MS"/>
              </a:rPr>
              <a:t>AgrAbility of Wisconsin Co-Director</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lvl="0" indent="0" rtl="0">
              <a:spcBef>
                <a:spcPts val="0"/>
              </a:spcBef>
              <a:spcAft>
                <a:spcPts val="0"/>
              </a:spcAft>
              <a:buNone/>
            </a:pPr>
            <a:r>
              <a:rPr lang="en" sz="1600" dirty="0">
                <a:solidFill>
                  <a:schemeClr val="dk1"/>
                </a:solidFill>
                <a:latin typeface="Trebuchet MS"/>
                <a:ea typeface="Trebuchet MS"/>
                <a:cs typeface="Trebuchet MS"/>
                <a:sym typeface="Trebuchet MS"/>
              </a:rPr>
              <a:t>Phone 608.279.9436</a:t>
            </a:r>
            <a:endParaRPr sz="1600" dirty="0">
              <a:solidFill>
                <a:schemeClr val="dk1"/>
              </a:solidFill>
              <a:latin typeface="Trebuchet MS"/>
              <a:ea typeface="Trebuchet MS"/>
              <a:cs typeface="Trebuchet MS"/>
              <a:sym typeface="Trebuchet MS"/>
            </a:endParaRPr>
          </a:p>
          <a:p>
            <a:pPr marL="0" lvl="0" indent="0" rtl="0">
              <a:spcBef>
                <a:spcPts val="0"/>
              </a:spcBef>
              <a:spcAft>
                <a:spcPts val="0"/>
              </a:spcAft>
              <a:buNone/>
            </a:pPr>
            <a:r>
              <a:rPr lang="en" sz="1600" dirty="0">
                <a:solidFill>
                  <a:schemeClr val="dk1"/>
                </a:solidFill>
                <a:latin typeface="Trebuchet MS"/>
                <a:ea typeface="Trebuchet MS"/>
                <a:cs typeface="Trebuchet MS"/>
                <a:sym typeface="Trebuchet MS"/>
                <a:hlinkClick r:id="rId3"/>
              </a:rPr>
              <a:t>jkratochwill@eastersealswisconsin.com</a:t>
            </a:r>
            <a:endParaRPr lang="en" sz="1600" dirty="0">
              <a:solidFill>
                <a:schemeClr val="dk1"/>
              </a:solidFill>
              <a:latin typeface="Trebuchet MS"/>
              <a:ea typeface="Trebuchet MS"/>
              <a:cs typeface="Trebuchet MS"/>
              <a:sym typeface="Trebuchet MS"/>
            </a:endParaRPr>
          </a:p>
          <a:p>
            <a:pPr marL="0" lvl="0" indent="0" algn="r" rtl="0">
              <a:lnSpc>
                <a:spcPct val="80000"/>
              </a:lnSpc>
              <a:spcBef>
                <a:spcPts val="0"/>
              </a:spcBef>
              <a:spcAft>
                <a:spcPts val="0"/>
              </a:spcAft>
              <a:buNone/>
            </a:pPr>
            <a:endParaRPr sz="1600" dirty="0">
              <a:solidFill>
                <a:schemeClr val="dk1"/>
              </a:solidFill>
              <a:latin typeface="Trebuchet MS"/>
              <a:ea typeface="Trebuchet MS"/>
              <a:cs typeface="Trebuchet MS"/>
              <a:sym typeface="Trebuchet MS"/>
            </a:endParaRPr>
          </a:p>
        </p:txBody>
      </p:sp>
      <p:pic>
        <p:nvPicPr>
          <p:cNvPr id="7" name="Google Shape;115;p14" descr="WI AgrAbility logo ">
            <a:extLst>
              <a:ext uri="{FF2B5EF4-FFF2-40B4-BE49-F238E27FC236}">
                <a16:creationId xmlns:a16="http://schemas.microsoft.com/office/drawing/2014/main" id="{6444F5D0-9B28-BD6A-2AA5-CBEDE5C9DE74}"/>
              </a:ext>
            </a:extLst>
          </p:cNvPr>
          <p:cNvPicPr preferRelativeResize="0"/>
          <p:nvPr/>
        </p:nvPicPr>
        <p:blipFill rotWithShape="1">
          <a:blip r:embed="rId4">
            <a:alphaModFix/>
          </a:blip>
          <a:srcRect/>
          <a:stretch/>
        </p:blipFill>
        <p:spPr>
          <a:xfrm>
            <a:off x="964096" y="4362059"/>
            <a:ext cx="2332972" cy="975691"/>
          </a:xfrm>
          <a:prstGeom prst="rect">
            <a:avLst/>
          </a:prstGeom>
          <a:noFill/>
          <a:ln>
            <a:noFill/>
          </a:ln>
        </p:spPr>
      </p:pic>
      <p:sp>
        <p:nvSpPr>
          <p:cNvPr id="6" name="Google Shape;114;p14">
            <a:extLst>
              <a:ext uri="{FF2B5EF4-FFF2-40B4-BE49-F238E27FC236}">
                <a16:creationId xmlns:a16="http://schemas.microsoft.com/office/drawing/2014/main" id="{64A54BE0-5180-3FA8-5BCC-AB0C555EA899}"/>
              </a:ext>
            </a:extLst>
          </p:cNvPr>
          <p:cNvSpPr txBox="1"/>
          <p:nvPr/>
        </p:nvSpPr>
        <p:spPr>
          <a:xfrm>
            <a:off x="5625548" y="3130826"/>
            <a:ext cx="3336125" cy="1024721"/>
          </a:xfrm>
          <a:prstGeom prst="rect">
            <a:avLst/>
          </a:prstGeom>
          <a:noFill/>
          <a:ln>
            <a:noFill/>
          </a:ln>
        </p:spPr>
        <p:txBody>
          <a:bodyPr spcFirstLastPara="1" wrap="square" lIns="91425" tIns="91425" rIns="91425" bIns="91425" anchor="b" anchorCtr="0">
            <a:noAutofit/>
          </a:bodyPr>
          <a:lstStyle/>
          <a:p>
            <a:pPr marL="0" lvl="0" indent="0" algn="r" rtl="0">
              <a:spcBef>
                <a:spcPts val="0"/>
              </a:spcBef>
              <a:spcAft>
                <a:spcPts val="0"/>
              </a:spcAft>
              <a:buNone/>
            </a:pPr>
            <a:r>
              <a:rPr lang="en-US" sz="1600" dirty="0">
                <a:solidFill>
                  <a:schemeClr val="dk1"/>
                </a:solidFill>
                <a:latin typeface="Trebuchet MS"/>
                <a:ea typeface="Trebuchet MS"/>
                <a:cs typeface="Trebuchet MS"/>
                <a:sym typeface="Trebuchet MS"/>
              </a:rPr>
              <a:t>Ned Stoller, Agricultural Engineer</a:t>
            </a:r>
          </a:p>
          <a:p>
            <a:pPr marL="0" lvl="0" indent="0" algn="r" rtl="0">
              <a:spcBef>
                <a:spcPts val="0"/>
              </a:spcBef>
              <a:spcAft>
                <a:spcPts val="0"/>
              </a:spcAft>
              <a:buNone/>
            </a:pPr>
            <a:r>
              <a:rPr lang="en-US" sz="1600" dirty="0">
                <a:solidFill>
                  <a:schemeClr val="dk1"/>
                </a:solidFill>
                <a:latin typeface="Trebuchet MS"/>
                <a:ea typeface="Trebuchet MS"/>
                <a:cs typeface="Trebuchet MS"/>
                <a:sym typeface="Trebuchet MS"/>
              </a:rPr>
              <a:t>Michigan AgrAbility</a:t>
            </a:r>
          </a:p>
          <a:p>
            <a:pPr marL="0" lvl="0" indent="0" algn="r" rtl="0">
              <a:spcBef>
                <a:spcPts val="0"/>
              </a:spcBef>
              <a:spcAft>
                <a:spcPts val="0"/>
              </a:spcAft>
              <a:buNone/>
            </a:pPr>
            <a:r>
              <a:rPr lang="en-US" sz="1600" dirty="0">
                <a:solidFill>
                  <a:schemeClr val="dk1"/>
                </a:solidFill>
                <a:latin typeface="Trebuchet MS"/>
                <a:ea typeface="Trebuchet MS"/>
                <a:cs typeface="Trebuchet MS"/>
                <a:sym typeface="Trebuchet MS"/>
              </a:rPr>
              <a:t>616-648-2712</a:t>
            </a:r>
            <a:endParaRPr lang="en" sz="1600" dirty="0">
              <a:solidFill>
                <a:schemeClr val="dk1"/>
              </a:solidFill>
              <a:latin typeface="Trebuchet MS"/>
              <a:ea typeface="Trebuchet MS"/>
              <a:cs typeface="Trebuchet MS"/>
              <a:sym typeface="Trebuchet MS"/>
            </a:endParaRPr>
          </a:p>
        </p:txBody>
      </p:sp>
      <p:pic>
        <p:nvPicPr>
          <p:cNvPr id="4" name="Picture 3" descr="AgrAbility logo ">
            <a:extLst>
              <a:ext uri="{FF2B5EF4-FFF2-40B4-BE49-F238E27FC236}">
                <a16:creationId xmlns:a16="http://schemas.microsoft.com/office/drawing/2014/main" id="{5A83C00F-72F8-4D10-AB0B-048D384D1A97}"/>
              </a:ext>
            </a:extLst>
          </p:cNvPr>
          <p:cNvPicPr>
            <a:picLocks noChangeAspect="1"/>
          </p:cNvPicPr>
          <p:nvPr/>
        </p:nvPicPr>
        <p:blipFill>
          <a:blip r:embed="rId5"/>
          <a:stretch>
            <a:fillRect/>
          </a:stretch>
        </p:blipFill>
        <p:spPr>
          <a:xfrm>
            <a:off x="6922372" y="4362059"/>
            <a:ext cx="1489473" cy="413329"/>
          </a:xfrm>
          <a:prstGeom prst="rect">
            <a:avLst/>
          </a:prstGeom>
        </p:spPr>
      </p:pic>
    </p:spTree>
    <p:extLst>
      <p:ext uri="{BB962C8B-B14F-4D97-AF65-F5344CB8AC3E}">
        <p14:creationId xmlns:p14="http://schemas.microsoft.com/office/powerpoint/2010/main" val="3013445180"/>
      </p:ext>
    </p:extLst>
  </p:cSld>
  <p:clrMapOvr>
    <a:masterClrMapping/>
  </p:clrMapOvr>
  <mc:AlternateContent xmlns:mc="http://schemas.openxmlformats.org/markup-compatibility/2006" xmlns:p14="http://schemas.microsoft.com/office/powerpoint/2010/main">
    <mc:Choice Requires="p14">
      <p:transition spd="slow" p14:dur="2000" advTm="10572"/>
    </mc:Choice>
    <mc:Fallback xmlns="">
      <p:transition spd="slow" advTm="10572"/>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3" name="Title 2" descr="Objectives "/>
          <p:cNvSpPr>
            <a:spLocks noGrp="1"/>
          </p:cNvSpPr>
          <p:nvPr>
            <p:ph type="title"/>
          </p:nvPr>
        </p:nvSpPr>
        <p:spPr/>
        <p:txBody>
          <a:bodyPr/>
          <a:lstStyle/>
          <a:p>
            <a:r>
              <a:rPr lang="en-US" dirty="0"/>
              <a:t>Objectives</a:t>
            </a:r>
          </a:p>
        </p:txBody>
      </p:sp>
      <p:sp>
        <p:nvSpPr>
          <p:cNvPr id="91" name="Shape 91"/>
          <p:cNvSpPr txBox="1">
            <a:spLocks noGrp="1"/>
          </p:cNvSpPr>
          <p:nvPr>
            <p:ph type="body" idx="1"/>
          </p:nvPr>
        </p:nvSpPr>
        <p:spPr>
          <a:xfrm>
            <a:off x="387900" y="1421297"/>
            <a:ext cx="8368200" cy="2723320"/>
          </a:xfrm>
          <a:prstGeom prst="rect">
            <a:avLst/>
          </a:prstGeom>
        </p:spPr>
        <p:txBody>
          <a:bodyPr wrap="square" lIns="91425" tIns="91425" rIns="91425" bIns="91425" anchor="t" anchorCtr="0">
            <a:noAutofit/>
          </a:bodyPr>
          <a:lstStyle/>
          <a:p>
            <a:pPr marL="457200" indent="-342900">
              <a:lnSpc>
                <a:spcPct val="114999"/>
              </a:lnSpc>
              <a:spcAft>
                <a:spcPts val="0"/>
              </a:spcAft>
            </a:pPr>
            <a:r>
              <a:rPr lang="en-US" dirty="0"/>
              <a:t>1) Discuss what sources you use to find DIY assistive technology that farmers can build. </a:t>
            </a:r>
          </a:p>
          <a:p>
            <a:pPr marL="457200" indent="-342900">
              <a:lnSpc>
                <a:spcPct val="114999"/>
              </a:lnSpc>
              <a:spcAft>
                <a:spcPts val="0"/>
              </a:spcAft>
            </a:pPr>
            <a:endParaRPr lang="en-US" dirty="0"/>
          </a:p>
          <a:p>
            <a:pPr marL="457200" indent="-342900">
              <a:lnSpc>
                <a:spcPct val="114999"/>
              </a:lnSpc>
              <a:spcAft>
                <a:spcPts val="0"/>
              </a:spcAft>
            </a:pPr>
            <a:r>
              <a:rPr lang="en-US" dirty="0"/>
              <a:t>2) Discuss how you evaluate if a DIY project is a reliable idea for a farmer with disability to use.</a:t>
            </a:r>
          </a:p>
          <a:p>
            <a:pPr marL="457200" indent="-342900">
              <a:lnSpc>
                <a:spcPct val="114999"/>
              </a:lnSpc>
              <a:spcAft>
                <a:spcPts val="0"/>
              </a:spcAft>
            </a:pPr>
            <a:endParaRPr lang="en-US" dirty="0"/>
          </a:p>
          <a:p>
            <a:pPr marL="457200" indent="-342900">
              <a:lnSpc>
                <a:spcPct val="114999"/>
              </a:lnSpc>
              <a:spcAft>
                <a:spcPts val="0"/>
              </a:spcAft>
            </a:pPr>
            <a:r>
              <a:rPr lang="en-US" dirty="0"/>
              <a:t>3) Discuss how to take a DIY project and make it into plans that others could duplicate. </a:t>
            </a:r>
          </a:p>
          <a:p>
            <a:pPr marL="457200" lvl="0" indent="-342900" rtl="0">
              <a:spcBef>
                <a:spcPts val="0"/>
              </a:spcBef>
              <a:spcAft>
                <a:spcPts val="0"/>
              </a:spcAft>
            </a:pPr>
            <a:endParaRPr lang="en" dirty="0"/>
          </a:p>
        </p:txBody>
      </p:sp>
    </p:spTree>
  </p:cSld>
  <p:clrMapOvr>
    <a:masterClrMapping/>
  </p:clrMapOvr>
  <mc:AlternateContent xmlns:mc="http://schemas.openxmlformats.org/markup-compatibility/2006" xmlns:p14="http://schemas.microsoft.com/office/powerpoint/2010/main">
    <mc:Choice Requires="p14">
      <p:transition spd="slow" p14:dur="2000" advTm="6110"/>
    </mc:Choice>
    <mc:Fallback xmlns="">
      <p:transition spd="slow" advTm="611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15"/>
          <p:cNvSpPr txBox="1">
            <a:spLocks noGrp="1"/>
          </p:cNvSpPr>
          <p:nvPr>
            <p:ph type="title"/>
          </p:nvPr>
        </p:nvSpPr>
        <p:spPr>
          <a:xfrm>
            <a:off x="457200" y="857250"/>
            <a:ext cx="8229600" cy="8001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dirty="0"/>
              <a:t>Sources for DIY Technology</a:t>
            </a:r>
            <a:endParaRPr dirty="0"/>
          </a:p>
        </p:txBody>
      </p:sp>
      <p:sp>
        <p:nvSpPr>
          <p:cNvPr id="121" name="Google Shape;121;p15"/>
          <p:cNvSpPr txBox="1">
            <a:spLocks noGrp="1"/>
          </p:cNvSpPr>
          <p:nvPr>
            <p:ph type="body" idx="1"/>
          </p:nvPr>
        </p:nvSpPr>
        <p:spPr>
          <a:xfrm>
            <a:off x="664369" y="1744218"/>
            <a:ext cx="8229600" cy="3243900"/>
          </a:xfrm>
          <a:prstGeom prst="rect">
            <a:avLst/>
          </a:prstGeom>
        </p:spPr>
        <p:txBody>
          <a:bodyPr spcFirstLastPara="1" wrap="square" lIns="68575" tIns="34275" rIns="68575" bIns="34275" anchor="t" anchorCtr="0">
            <a:noAutofit/>
          </a:bodyPr>
          <a:lstStyle/>
          <a:p>
            <a:pPr marL="38100" lvl="0" indent="0" algn="l" rtl="0">
              <a:lnSpc>
                <a:spcPct val="200000"/>
              </a:lnSpc>
              <a:spcBef>
                <a:spcPts val="200"/>
              </a:spcBef>
              <a:spcAft>
                <a:spcPts val="0"/>
              </a:spcAft>
              <a:buClr>
                <a:schemeClr val="dk1"/>
              </a:buClr>
              <a:buSzPts val="3000"/>
              <a:buNone/>
            </a:pPr>
            <a:r>
              <a:rPr lang="en-US" dirty="0"/>
              <a:t> </a:t>
            </a:r>
            <a:endParaRPr dirty="0"/>
          </a:p>
        </p:txBody>
      </p:sp>
      <p:pic>
        <p:nvPicPr>
          <p:cNvPr id="2052" name="Picture 4" descr="YouTube Says It Paid Out $4 Billion to Music Industry Over Past Year ...">
            <a:extLst>
              <a:ext uri="{FF2B5EF4-FFF2-40B4-BE49-F238E27FC236}">
                <a16:creationId xmlns:a16="http://schemas.microsoft.com/office/drawing/2014/main" id="{CC245AE8-FD5A-1B22-9530-728CDDBD1C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1" y="1810940"/>
            <a:ext cx="2310601" cy="129666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 [74+] Soccer Ball Wallpaper | WallpaperSafari">
            <a:extLst>
              <a:ext uri="{FF2B5EF4-FFF2-40B4-BE49-F238E27FC236}">
                <a16:creationId xmlns:a16="http://schemas.microsoft.com/office/drawing/2014/main" id="{326FD975-9FCE-7797-F80A-54723B2D0C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0119" y="1810940"/>
            <a:ext cx="1945000" cy="129666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4,600+ Farmer Talking In Field Stock Photos, Pictures &amp; Royalty-Free ...">
            <a:extLst>
              <a:ext uri="{FF2B5EF4-FFF2-40B4-BE49-F238E27FC236}">
                <a16:creationId xmlns:a16="http://schemas.microsoft.com/office/drawing/2014/main" id="{638A6EAE-DD6A-DC2F-9B14-2EB58ABB04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61459" y="1810941"/>
            <a:ext cx="1848447" cy="1232298"/>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Who Is on Your Farm and Ranch Management (FARM) Team? | Center for ...">
            <a:extLst>
              <a:ext uri="{FF2B5EF4-FFF2-40B4-BE49-F238E27FC236}">
                <a16:creationId xmlns:a16="http://schemas.microsoft.com/office/drawing/2014/main" id="{6264F96D-F862-540E-3631-EA5053A1F1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4369" y="3550444"/>
            <a:ext cx="2005116" cy="1244296"/>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1991 JOHN DEERE 4255 For Sale In Montrose, Michigan | TractorHouse.com">
            <a:extLst>
              <a:ext uri="{FF2B5EF4-FFF2-40B4-BE49-F238E27FC236}">
                <a16:creationId xmlns:a16="http://schemas.microsoft.com/office/drawing/2014/main" id="{3A0377BD-3E32-A40A-20D9-D19892ED017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40119" y="3524257"/>
            <a:ext cx="1860544" cy="1393445"/>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Advanced Welding Technology - Western Technical College Western ...">
            <a:extLst>
              <a:ext uri="{FF2B5EF4-FFF2-40B4-BE49-F238E27FC236}">
                <a16:creationId xmlns:a16="http://schemas.microsoft.com/office/drawing/2014/main" id="{F082C762-48BB-480C-B043-029BCE1B8C4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37280" y="3475869"/>
            <a:ext cx="2096803" cy="139344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19"/>
          <p:cNvSpPr txBox="1">
            <a:spLocks noGrp="1"/>
          </p:cNvSpPr>
          <p:nvPr>
            <p:ph type="title"/>
          </p:nvPr>
        </p:nvSpPr>
        <p:spPr>
          <a:xfrm>
            <a:off x="456900" y="747920"/>
            <a:ext cx="4542183" cy="573985"/>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2400" dirty="0"/>
              <a:t>Sources for DIY Technology</a:t>
            </a:r>
            <a:endParaRPr sz="2400" dirty="0"/>
          </a:p>
        </p:txBody>
      </p:sp>
      <p:sp>
        <p:nvSpPr>
          <p:cNvPr id="175" name="Google Shape;175;p19"/>
          <p:cNvSpPr txBox="1">
            <a:spLocks noGrp="1"/>
          </p:cNvSpPr>
          <p:nvPr>
            <p:ph type="body" idx="1"/>
          </p:nvPr>
        </p:nvSpPr>
        <p:spPr>
          <a:xfrm>
            <a:off x="167309" y="1321905"/>
            <a:ext cx="8410161" cy="2703443"/>
          </a:xfrm>
          <a:prstGeom prst="rect">
            <a:avLst/>
          </a:prstGeom>
        </p:spPr>
        <p:txBody>
          <a:bodyPr spcFirstLastPara="1" wrap="square" lIns="68575" tIns="34275" rIns="68575" bIns="34275" anchor="t" anchorCtr="0">
            <a:normAutofit/>
          </a:bodyPr>
          <a:lstStyle/>
          <a:p>
            <a:pPr marL="742950" lvl="0" indent="-419100" algn="l" rtl="0">
              <a:lnSpc>
                <a:spcPct val="200000"/>
              </a:lnSpc>
              <a:spcBef>
                <a:spcPts val="200"/>
              </a:spcBef>
              <a:spcAft>
                <a:spcPts val="0"/>
              </a:spcAft>
              <a:buClr>
                <a:schemeClr val="dk1"/>
              </a:buClr>
              <a:buSzPts val="3000"/>
              <a:buChar char="➢"/>
            </a:pPr>
            <a:r>
              <a:rPr lang="en" dirty="0"/>
              <a:t>Bring outside Agency (Equipment vendor, Extension, etc)</a:t>
            </a:r>
            <a:endParaRPr dirty="0"/>
          </a:p>
          <a:p>
            <a:pPr marL="742950" lvl="0" indent="-419100" algn="l" rtl="0">
              <a:lnSpc>
                <a:spcPct val="200000"/>
              </a:lnSpc>
              <a:spcBef>
                <a:spcPts val="0"/>
              </a:spcBef>
              <a:spcAft>
                <a:spcPts val="0"/>
              </a:spcAft>
              <a:buClr>
                <a:schemeClr val="dk1"/>
              </a:buClr>
              <a:buSzPts val="3000"/>
              <a:buChar char="➢"/>
            </a:pPr>
            <a:r>
              <a:rPr lang="en" dirty="0"/>
              <a:t>Camera/Sketch design</a:t>
            </a:r>
            <a:endParaRPr dirty="0"/>
          </a:p>
          <a:p>
            <a:pPr marL="742950" lvl="0" indent="-419100" algn="l" rtl="0">
              <a:lnSpc>
                <a:spcPct val="200000"/>
              </a:lnSpc>
              <a:spcBef>
                <a:spcPts val="0"/>
              </a:spcBef>
              <a:spcAft>
                <a:spcPts val="0"/>
              </a:spcAft>
              <a:buClr>
                <a:schemeClr val="dk1"/>
              </a:buClr>
              <a:buSzPts val="3000"/>
              <a:buChar char="➢"/>
            </a:pPr>
            <a:r>
              <a:rPr lang="en" dirty="0"/>
              <a:t>Farmer</a:t>
            </a:r>
            <a:endParaRPr dirty="0"/>
          </a:p>
          <a:p>
            <a:pPr marL="742950" lvl="0" indent="-419100" algn="l" rtl="0">
              <a:lnSpc>
                <a:spcPct val="200000"/>
              </a:lnSpc>
              <a:spcBef>
                <a:spcPts val="0"/>
              </a:spcBef>
              <a:spcAft>
                <a:spcPts val="0"/>
              </a:spcAft>
              <a:buClr>
                <a:schemeClr val="dk1"/>
              </a:buClr>
              <a:buSzPts val="3000"/>
              <a:buChar char="➢"/>
            </a:pPr>
            <a:r>
              <a:rPr lang="en" dirty="0"/>
              <a:t>Hierarchy of Assistive technology</a:t>
            </a: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3">
          <a:extLst>
            <a:ext uri="{FF2B5EF4-FFF2-40B4-BE49-F238E27FC236}">
              <a16:creationId xmlns:a16="http://schemas.microsoft.com/office/drawing/2014/main" id="{CB27A9A4-ABDF-6B92-7F63-CCFDCB0F4E27}"/>
            </a:ext>
          </a:extLst>
        </p:cNvPr>
        <p:cNvGrpSpPr/>
        <p:nvPr/>
      </p:nvGrpSpPr>
      <p:grpSpPr>
        <a:xfrm>
          <a:off x="0" y="0"/>
          <a:ext cx="0" cy="0"/>
          <a:chOff x="0" y="0"/>
          <a:chExt cx="0" cy="0"/>
        </a:xfrm>
      </p:grpSpPr>
      <p:sp>
        <p:nvSpPr>
          <p:cNvPr id="174" name="Google Shape;174;p19">
            <a:extLst>
              <a:ext uri="{FF2B5EF4-FFF2-40B4-BE49-F238E27FC236}">
                <a16:creationId xmlns:a16="http://schemas.microsoft.com/office/drawing/2014/main" id="{895624AB-00D1-A91F-4373-DA3CD9B18677}"/>
              </a:ext>
            </a:extLst>
          </p:cNvPr>
          <p:cNvSpPr txBox="1">
            <a:spLocks noGrp="1"/>
          </p:cNvSpPr>
          <p:nvPr>
            <p:ph type="title"/>
          </p:nvPr>
        </p:nvSpPr>
        <p:spPr>
          <a:xfrm>
            <a:off x="168964" y="747919"/>
            <a:ext cx="2524539" cy="4132193"/>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2400" dirty="0"/>
              <a:t>Sources for DIY Technology:</a:t>
            </a:r>
            <a:br>
              <a:rPr lang="en" sz="2400" dirty="0"/>
            </a:br>
            <a:br>
              <a:rPr lang="en" sz="2400" dirty="0"/>
            </a:br>
            <a:r>
              <a:rPr lang="en" sz="2400" dirty="0"/>
              <a:t>North Dakota State University Ag building plans</a:t>
            </a:r>
            <a:br>
              <a:rPr lang="en" sz="2400" dirty="0"/>
            </a:br>
            <a:br>
              <a:rPr lang="en" sz="2400" dirty="0"/>
            </a:br>
            <a:r>
              <a:rPr lang="en" sz="2400" dirty="0"/>
              <a:t>Midwest Plan Service Iowa State University</a:t>
            </a:r>
            <a:endParaRPr sz="2400" dirty="0"/>
          </a:p>
        </p:txBody>
      </p:sp>
      <p:pic>
        <p:nvPicPr>
          <p:cNvPr id="5" name="Picture 4" descr="North Dakota State University Ag building plans image ">
            <a:extLst>
              <a:ext uri="{FF2B5EF4-FFF2-40B4-BE49-F238E27FC236}">
                <a16:creationId xmlns:a16="http://schemas.microsoft.com/office/drawing/2014/main" id="{AA28CAAB-1864-E900-D29F-7F27B27F739D}"/>
              </a:ext>
            </a:extLst>
          </p:cNvPr>
          <p:cNvPicPr>
            <a:picLocks noChangeAspect="1"/>
          </p:cNvPicPr>
          <p:nvPr/>
        </p:nvPicPr>
        <p:blipFill>
          <a:blip r:embed="rId3"/>
          <a:stretch>
            <a:fillRect/>
          </a:stretch>
        </p:blipFill>
        <p:spPr>
          <a:xfrm>
            <a:off x="2852530" y="338250"/>
            <a:ext cx="4421700" cy="3471241"/>
          </a:xfrm>
          <a:prstGeom prst="rect">
            <a:avLst/>
          </a:prstGeom>
        </p:spPr>
      </p:pic>
      <p:pic>
        <p:nvPicPr>
          <p:cNvPr id="7" name="Picture 6" descr="Iowa State University Midwest Plan Service image ">
            <a:extLst>
              <a:ext uri="{FF2B5EF4-FFF2-40B4-BE49-F238E27FC236}">
                <a16:creationId xmlns:a16="http://schemas.microsoft.com/office/drawing/2014/main" id="{89CEAFB5-F530-ABE3-69D9-6012D08B5DAF}"/>
              </a:ext>
            </a:extLst>
          </p:cNvPr>
          <p:cNvPicPr>
            <a:picLocks noChangeAspect="1"/>
          </p:cNvPicPr>
          <p:nvPr/>
        </p:nvPicPr>
        <p:blipFill>
          <a:blip r:embed="rId4"/>
          <a:stretch>
            <a:fillRect/>
          </a:stretch>
        </p:blipFill>
        <p:spPr>
          <a:xfrm>
            <a:off x="4899990" y="2546362"/>
            <a:ext cx="4075045" cy="2333749"/>
          </a:xfrm>
          <a:prstGeom prst="rect">
            <a:avLst/>
          </a:prstGeom>
        </p:spPr>
      </p:pic>
    </p:spTree>
    <p:extLst>
      <p:ext uri="{BB962C8B-B14F-4D97-AF65-F5344CB8AC3E}">
        <p14:creationId xmlns:p14="http://schemas.microsoft.com/office/powerpoint/2010/main" val="31763397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and drafted construction drawings of a circular loading pen for swine.">
            <a:extLst>
              <a:ext uri="{FF2B5EF4-FFF2-40B4-BE49-F238E27FC236}">
                <a16:creationId xmlns:a16="http://schemas.microsoft.com/office/drawing/2014/main" id="{81F13638-41A4-E6BE-9C63-E56381ADDC90}"/>
              </a:ext>
            </a:extLst>
          </p:cNvPr>
          <p:cNvPicPr>
            <a:picLocks noChangeAspect="1"/>
          </p:cNvPicPr>
          <p:nvPr/>
        </p:nvPicPr>
        <p:blipFill>
          <a:blip r:embed="rId3"/>
          <a:stretch>
            <a:fillRect/>
          </a:stretch>
        </p:blipFill>
        <p:spPr>
          <a:xfrm>
            <a:off x="1878496" y="522624"/>
            <a:ext cx="6073980" cy="4620875"/>
          </a:xfrm>
          <a:prstGeom prst="rect">
            <a:avLst/>
          </a:prstGeom>
        </p:spPr>
      </p:pic>
    </p:spTree>
    <p:extLst>
      <p:ext uri="{BB962C8B-B14F-4D97-AF65-F5344CB8AC3E}">
        <p14:creationId xmlns:p14="http://schemas.microsoft.com/office/powerpoint/2010/main" val="36137583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7" name="TextBox 6" descr="Links to access based on the invention of Bardwell Farms">
            <a:extLst>
              <a:ext uri="{FF2B5EF4-FFF2-40B4-BE49-F238E27FC236}">
                <a16:creationId xmlns:a16="http://schemas.microsoft.com/office/drawing/2014/main" id="{8EBD3B5E-847A-FBA5-A38E-D2D2D2B82140}"/>
              </a:ext>
            </a:extLst>
          </p:cNvPr>
          <p:cNvSpPr txBox="1"/>
          <p:nvPr/>
        </p:nvSpPr>
        <p:spPr>
          <a:xfrm>
            <a:off x="189117" y="648870"/>
            <a:ext cx="3021222" cy="1764009"/>
          </a:xfrm>
          <a:prstGeom prst="rect">
            <a:avLst/>
          </a:prstGeom>
          <a:noFill/>
        </p:spPr>
        <p:txBody>
          <a:bodyPr wrap="square">
            <a:spAutoFit/>
          </a:bodyPr>
          <a:lstStyle/>
          <a:p>
            <a:pPr marL="0" marR="0">
              <a:lnSpc>
                <a:spcPct val="107000"/>
              </a:lnSpc>
              <a:spcBef>
                <a:spcPts val="0"/>
              </a:spcBef>
              <a:spcAft>
                <a:spcPts val="800"/>
              </a:spcAft>
            </a:pPr>
            <a:r>
              <a:rPr lang="en-US" sz="1600" kern="100" dirty="0">
                <a:solidFill>
                  <a:schemeClr val="tx1">
                    <a:lumMod val="95000"/>
                  </a:schemeClr>
                </a:solidFill>
                <a:effectLst/>
                <a:latin typeface="Calibri" panose="020F0502020204030204" pitchFamily="34" charset="0"/>
                <a:ea typeface="Calibri" panose="020F0502020204030204" pitchFamily="34" charset="0"/>
                <a:cs typeface="Times New Roman" panose="02020603050405020304" pitchFamily="18" charset="0"/>
              </a:rPr>
              <a:t>Based on the invention of Bardwell Farms </a:t>
            </a:r>
            <a:r>
              <a:rPr lang="en-US" sz="1600" u="sng" kern="100" dirty="0">
                <a:solidFill>
                  <a:schemeClr val="tx1">
                    <a:lumMod val="95000"/>
                  </a:schemeClr>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https://www.facebook.com/BardwellFarms/</a:t>
            </a:r>
            <a:endParaRPr lang="en-US" sz="1600" kern="100" dirty="0">
              <a:solidFill>
                <a:schemeClr val="tx1">
                  <a:lumMod val="9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600" u="sng" kern="100" dirty="0">
                <a:solidFill>
                  <a:schemeClr val="tx1">
                    <a:lumMod val="95000"/>
                  </a:schemeClr>
                </a:solidFill>
                <a:effectLst/>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https://youtu.be/LHhpWHRvKsI?si=pUXo_avGf11RRQYi</a:t>
            </a:r>
            <a:r>
              <a:rPr lang="en-US" sz="1600" kern="100" dirty="0">
                <a:solidFill>
                  <a:schemeClr val="tx1">
                    <a:lumMod val="95000"/>
                  </a:schemeClr>
                </a:solidFill>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114" name="Shape 114" descr="What are YOUR sources of DIY AT ideas?"/>
          <p:cNvSpPr txBox="1">
            <a:spLocks noGrp="1"/>
          </p:cNvSpPr>
          <p:nvPr>
            <p:ph type="title"/>
          </p:nvPr>
        </p:nvSpPr>
        <p:spPr>
          <a:xfrm>
            <a:off x="189117" y="2730621"/>
            <a:ext cx="3021222" cy="1512500"/>
          </a:xfrm>
          <a:prstGeom prst="rect">
            <a:avLst/>
          </a:prstGeom>
        </p:spPr>
        <p:txBody>
          <a:bodyPr wrap="square" lIns="91425" tIns="91425" rIns="91425" bIns="91425" anchor="b" anchorCtr="0">
            <a:noAutofit/>
          </a:bodyPr>
          <a:lstStyle/>
          <a:p>
            <a:pPr lvl="0"/>
            <a:r>
              <a:rPr lang="en-US" dirty="0"/>
              <a:t>What are YOUR sources of DIY AT ideas?</a:t>
            </a:r>
            <a:endParaRPr lang="en" dirty="0"/>
          </a:p>
        </p:txBody>
      </p:sp>
      <p:pic>
        <p:nvPicPr>
          <p:cNvPr id="4" name="Picture 3" descr="AgrAbility logo "/>
          <p:cNvPicPr>
            <a:picLocks noChangeAspect="1"/>
          </p:cNvPicPr>
          <p:nvPr/>
        </p:nvPicPr>
        <p:blipFill>
          <a:blip r:embed="rId5"/>
          <a:stretch>
            <a:fillRect/>
          </a:stretch>
        </p:blipFill>
        <p:spPr>
          <a:xfrm>
            <a:off x="413996" y="4367095"/>
            <a:ext cx="1489473" cy="413329"/>
          </a:xfrm>
          <a:prstGeom prst="rect">
            <a:avLst/>
          </a:prstGeom>
        </p:spPr>
      </p:pic>
      <p:pic>
        <p:nvPicPr>
          <p:cNvPr id="5" name="Picture 4" descr="Image of farmer moving DIY wooden crates ">
            <a:extLst>
              <a:ext uri="{FF2B5EF4-FFF2-40B4-BE49-F238E27FC236}">
                <a16:creationId xmlns:a16="http://schemas.microsoft.com/office/drawing/2014/main" id="{0F134F60-47B3-0457-4D3B-E5A115AF94F2}"/>
              </a:ext>
            </a:extLst>
          </p:cNvPr>
          <p:cNvPicPr>
            <a:picLocks noChangeAspect="1"/>
          </p:cNvPicPr>
          <p:nvPr/>
        </p:nvPicPr>
        <p:blipFill>
          <a:blip r:embed="rId6"/>
          <a:stretch>
            <a:fillRect/>
          </a:stretch>
        </p:blipFill>
        <p:spPr>
          <a:xfrm>
            <a:off x="3528803" y="286483"/>
            <a:ext cx="5227297" cy="4570534"/>
          </a:xfrm>
          <a:prstGeom prst="rect">
            <a:avLst/>
          </a:prstGeom>
        </p:spPr>
      </p:pic>
    </p:spTree>
    <p:extLst>
      <p:ext uri="{BB962C8B-B14F-4D97-AF65-F5344CB8AC3E}">
        <p14:creationId xmlns:p14="http://schemas.microsoft.com/office/powerpoint/2010/main" val="3063649030"/>
      </p:ext>
    </p:extLst>
  </p:cSld>
  <p:clrMapOvr>
    <a:masterClrMapping/>
  </p:clrMapOvr>
  <mc:AlternateContent xmlns:mc="http://schemas.openxmlformats.org/markup-compatibility/2006" xmlns:p14="http://schemas.microsoft.com/office/powerpoint/2010/main">
    <mc:Choice Requires="p14">
      <p:transition spd="slow" p14:dur="2000" advTm="6541"/>
    </mc:Choice>
    <mc:Fallback xmlns="">
      <p:transition spd="slow" advTm="6541"/>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21"/>
          <p:cNvSpPr txBox="1">
            <a:spLocks noGrp="1"/>
          </p:cNvSpPr>
          <p:nvPr>
            <p:ph type="title"/>
          </p:nvPr>
        </p:nvSpPr>
        <p:spPr>
          <a:xfrm>
            <a:off x="457200" y="857250"/>
            <a:ext cx="8229600" cy="8001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dirty="0"/>
              <a:t>Evaluate AT Reliability</a:t>
            </a:r>
            <a:endParaRPr dirty="0"/>
          </a:p>
        </p:txBody>
      </p:sp>
      <p:sp>
        <p:nvSpPr>
          <p:cNvPr id="187" name="Google Shape;187;p21"/>
          <p:cNvSpPr txBox="1">
            <a:spLocks noGrp="1"/>
          </p:cNvSpPr>
          <p:nvPr>
            <p:ph type="body" idx="1"/>
          </p:nvPr>
        </p:nvSpPr>
        <p:spPr>
          <a:xfrm>
            <a:off x="266700" y="1657350"/>
            <a:ext cx="8604300" cy="3384600"/>
          </a:xfrm>
          <a:prstGeom prst="rect">
            <a:avLst/>
          </a:prstGeom>
        </p:spPr>
        <p:txBody>
          <a:bodyPr spcFirstLastPara="1" wrap="square" lIns="68575" tIns="34275" rIns="68575" bIns="34275" anchor="t" anchorCtr="0">
            <a:normAutofit/>
          </a:bodyPr>
          <a:lstStyle/>
          <a:p>
            <a:pPr marL="742950" lvl="0" indent="-419100" algn="l" rtl="0">
              <a:lnSpc>
                <a:spcPct val="200000"/>
              </a:lnSpc>
              <a:spcBef>
                <a:spcPts val="200"/>
              </a:spcBef>
              <a:spcAft>
                <a:spcPts val="0"/>
              </a:spcAft>
              <a:buClr>
                <a:schemeClr val="dk1"/>
              </a:buClr>
              <a:buSzPts val="3000"/>
              <a:buChar char="➢"/>
            </a:pPr>
            <a:r>
              <a:rPr lang="en-US" dirty="0"/>
              <a:t> Individualized assessment</a:t>
            </a:r>
            <a:endParaRPr dirty="0"/>
          </a:p>
          <a:p>
            <a:pPr marL="742950" lvl="0" indent="-419100" algn="l" rtl="0">
              <a:lnSpc>
                <a:spcPct val="200000"/>
              </a:lnSpc>
              <a:spcBef>
                <a:spcPts val="0"/>
              </a:spcBef>
              <a:spcAft>
                <a:spcPts val="0"/>
              </a:spcAft>
              <a:buClr>
                <a:schemeClr val="dk1"/>
              </a:buClr>
              <a:buSzPts val="3000"/>
              <a:buChar char="➢"/>
            </a:pPr>
            <a:r>
              <a:rPr lang="en-US" dirty="0"/>
              <a:t> Farmer interview</a:t>
            </a:r>
            <a:endParaRPr dirty="0"/>
          </a:p>
          <a:p>
            <a:pPr marL="742950" lvl="0" indent="-419100" algn="l" rtl="0">
              <a:lnSpc>
                <a:spcPct val="200000"/>
              </a:lnSpc>
              <a:spcBef>
                <a:spcPts val="0"/>
              </a:spcBef>
              <a:spcAft>
                <a:spcPts val="0"/>
              </a:spcAft>
              <a:buClr>
                <a:schemeClr val="dk1"/>
              </a:buClr>
              <a:buSzPts val="3000"/>
              <a:buChar char="➢"/>
            </a:pPr>
            <a:r>
              <a:rPr lang="en-US" dirty="0"/>
              <a:t> Follow-up visit</a:t>
            </a:r>
          </a:p>
          <a:p>
            <a:pPr marL="742950" lvl="0" indent="-419100" algn="l" rtl="0">
              <a:lnSpc>
                <a:spcPct val="200000"/>
              </a:lnSpc>
              <a:spcBef>
                <a:spcPts val="0"/>
              </a:spcBef>
              <a:spcAft>
                <a:spcPts val="0"/>
              </a:spcAft>
              <a:buClr>
                <a:schemeClr val="dk1"/>
              </a:buClr>
              <a:buSzPts val="3000"/>
              <a:buChar char="➢"/>
            </a:pPr>
            <a:r>
              <a:rPr lang="en-US" dirty="0"/>
              <a:t>Pro/Con list</a:t>
            </a:r>
            <a:endParaRPr dirty="0"/>
          </a:p>
          <a:p>
            <a:pPr marL="742950" lvl="0" indent="0" algn="l" rtl="0">
              <a:lnSpc>
                <a:spcPct val="200000"/>
              </a:lnSpc>
              <a:spcBef>
                <a:spcPts val="200"/>
              </a:spcBef>
              <a:spcAft>
                <a:spcPts val="0"/>
              </a:spcAft>
              <a:buNone/>
            </a:pP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0"/>
          <p:cNvSpPr txBox="1">
            <a:spLocks noGrp="1"/>
          </p:cNvSpPr>
          <p:nvPr>
            <p:ph type="title"/>
          </p:nvPr>
        </p:nvSpPr>
        <p:spPr>
          <a:xfrm>
            <a:off x="457200" y="857250"/>
            <a:ext cx="8229600" cy="80010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None/>
            </a:pPr>
            <a:r>
              <a:rPr lang="en" dirty="0"/>
              <a:t>Evaluate DIY AT Reliability</a:t>
            </a:r>
            <a:endParaRPr dirty="0"/>
          </a:p>
        </p:txBody>
      </p:sp>
      <p:pic>
        <p:nvPicPr>
          <p:cNvPr id="3076" name="Picture 4" descr="Square Bulk Feed Bins | Honeyville Metal, Inc.">
            <a:extLst>
              <a:ext uri="{FF2B5EF4-FFF2-40B4-BE49-F238E27FC236}">
                <a16:creationId xmlns:a16="http://schemas.microsoft.com/office/drawing/2014/main" id="{6213CE05-AFEC-E1F8-C825-9F806FC2AC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597" y="1594658"/>
            <a:ext cx="2307431" cy="180115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6-ton poly bulk feed bin - Schneider Auctioneers LLC">
            <a:extLst>
              <a:ext uri="{FF2B5EF4-FFF2-40B4-BE49-F238E27FC236}">
                <a16:creationId xmlns:a16="http://schemas.microsoft.com/office/drawing/2014/main" id="{49D25B0F-1735-BEF4-EDB1-0850F23BA7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551" y="1594658"/>
            <a:ext cx="2307431" cy="183327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You are Responsible for Everything Stock Image - Image of note, sunny ...">
            <a:extLst>
              <a:ext uri="{FF2B5EF4-FFF2-40B4-BE49-F238E27FC236}">
                <a16:creationId xmlns:a16="http://schemas.microsoft.com/office/drawing/2014/main" id="{53B540EF-A30C-F932-4DCB-5C3D72203F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1505" y="1578923"/>
            <a:ext cx="1881187" cy="1881187"/>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BD4FAA02-E106-34B8-7F72-EF3F04283974}"/>
              </a:ext>
            </a:extLst>
          </p:cNvPr>
          <p:cNvSpPr>
            <a:spLocks noGrp="1"/>
          </p:cNvSpPr>
          <p:nvPr>
            <p:ph type="body" idx="1"/>
          </p:nvPr>
        </p:nvSpPr>
        <p:spPr/>
        <p:txBody>
          <a:bodyPr/>
          <a:lstStyle/>
          <a:p>
            <a:endParaRPr lang="en-US"/>
          </a:p>
        </p:txBody>
      </p:sp>
    </p:spTree>
  </p:cSld>
  <p:clrMapOvr>
    <a:masterClrMapping/>
  </p:clrMapOvr>
</p:sld>
</file>

<file path=ppt/theme/theme1.xml><?xml version="1.0" encoding="utf-8"?>
<a:theme xmlns:a="http://schemas.openxmlformats.org/drawingml/2006/main" name="Urban">
  <a:themeElements>
    <a:clrScheme name="Urban">
      <a:dk1>
        <a:srgbClr val="000000"/>
      </a:dk1>
      <a:lt1>
        <a:srgbClr val="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8871C8883E7F0408D0A0A42306A2A86" ma:contentTypeVersion="20" ma:contentTypeDescription="Create a new document." ma:contentTypeScope="" ma:versionID="7365e8bac9869b4dc5b4a6aa8f7c5c25">
  <xsd:schema xmlns:xsd="http://www.w3.org/2001/XMLSchema" xmlns:xs="http://www.w3.org/2001/XMLSchema" xmlns:p="http://schemas.microsoft.com/office/2006/metadata/properties" xmlns:ns2="f4107259-c475-4eed-8a7b-5a4d7c47d958" xmlns:ns3="7af8ab2b-7246-4777-b309-3247fdc3bb86" targetNamespace="http://schemas.microsoft.com/office/2006/metadata/properties" ma:root="true" ma:fieldsID="a4df9e98b7c33c1ecb03122eb48f18b0" ns2:_="" ns3:_="">
    <xsd:import namespace="f4107259-c475-4eed-8a7b-5a4d7c47d958"/>
    <xsd:import namespace="7af8ab2b-7246-4777-b309-3247fdc3bb8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EventHashCode" minOccurs="0"/>
                <xsd:element ref="ns3:MediaServiceGenerationTime" minOccurs="0"/>
                <xsd:element ref="ns3:MediaServiceOCR" minOccurs="0"/>
                <xsd:element ref="ns3:MediaServiceAutoKeyPoints" minOccurs="0"/>
                <xsd:element ref="ns3:MediaServiceKeyPoints" minOccurs="0"/>
                <xsd:element ref="ns3:MediaServiceLocation" minOccurs="0"/>
                <xsd:element ref="ns3:MediaLengthInSeconds" minOccurs="0"/>
                <xsd:element ref="ns2:TaxCatchAll" minOccurs="0"/>
                <xsd:element ref="ns3:lcf76f155ced4ddcb4097134ff3c332f"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107259-c475-4eed-8a7b-5a4d7c47d958"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1" nillable="true" ma:displayName="Taxonomy Catch All Column" ma:hidden="true" ma:list="{0485bdd3-ca14-49e4-a831-b0c66d81e296}" ma:internalName="TaxCatchAll" ma:showField="CatchAllData" ma:web="f4107259-c475-4eed-8a7b-5a4d7c47d95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af8ab2b-7246-4777-b309-3247fdc3bb86"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ea2b74ed-7a5b-4fc7-884b-d8abd0635719"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D49271B-4089-4585-B25C-4A2529BD48E2}">
  <ds:schemaRefs>
    <ds:schemaRef ds:uri="http://schemas.microsoft.com/sharepoint/v3/contenttype/forms"/>
  </ds:schemaRefs>
</ds:datastoreItem>
</file>

<file path=customXml/itemProps2.xml><?xml version="1.0" encoding="utf-8"?>
<ds:datastoreItem xmlns:ds="http://schemas.openxmlformats.org/officeDocument/2006/customXml" ds:itemID="{B9752412-ED1A-4E6F-A029-66B57B06390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4107259-c475-4eed-8a7b-5a4d7c47d958"/>
    <ds:schemaRef ds:uri="7af8ab2b-7246-4777-b309-3247fdc3bb8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5872</TotalTime>
  <Words>572</Words>
  <Application>Microsoft Office PowerPoint</Application>
  <PresentationFormat>On-screen Show (16:9)</PresentationFormat>
  <Paragraphs>54</Paragraphs>
  <Slides>16</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Aptos</vt:lpstr>
      <vt:lpstr>Arial</vt:lpstr>
      <vt:lpstr>Calibri</vt:lpstr>
      <vt:lpstr>Georgia</vt:lpstr>
      <vt:lpstr>Noto Sans Symbols</vt:lpstr>
      <vt:lpstr>Trebuchet MS</vt:lpstr>
      <vt:lpstr>Urban</vt:lpstr>
      <vt:lpstr>Creating Reliable Plans for DIY Assistive Technology</vt:lpstr>
      <vt:lpstr>Objectives</vt:lpstr>
      <vt:lpstr>Sources for DIY Technology</vt:lpstr>
      <vt:lpstr>Sources for DIY Technology</vt:lpstr>
      <vt:lpstr>Sources for DIY Technology:  North Dakota State University Ag building plans  Midwest Plan Service Iowa State University</vt:lpstr>
      <vt:lpstr>PowerPoint Presentation</vt:lpstr>
      <vt:lpstr>What are YOUR sources of DIY AT ideas?</vt:lpstr>
      <vt:lpstr>Evaluate AT Reliability</vt:lpstr>
      <vt:lpstr>Evaluate DIY AT Reliability</vt:lpstr>
      <vt:lpstr>AT Reliability: Is it safe?</vt:lpstr>
      <vt:lpstr>AT Reliability: How do we know if it really works? </vt:lpstr>
      <vt:lpstr>Proposing a new AT DIY idea</vt:lpstr>
      <vt:lpstr>PowerPoint Presentation</vt:lpstr>
      <vt:lpstr>PowerPoint Presentation</vt:lpstr>
      <vt:lpstr>PowerPoint Presentation</vt:lpstr>
      <vt:lpstr>Discussion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Creating Reliable Plans for DIY Assistive Technology</dc:title>
  <dc:creator>Jeff Kratochwill</dc:creator>
  <cp:lastModifiedBy>Theresa McKeel</cp:lastModifiedBy>
  <cp:revision>7</cp:revision>
  <dcterms:modified xsi:type="dcterms:W3CDTF">2024-02-29T20:46:13Z</dcterms:modified>
</cp:coreProperties>
</file>