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>
            <a:spLocks noGrp="1"/>
          </p:cNvSpPr>
          <p:nvPr>
            <p:ph type="title"/>
          </p:nvPr>
        </p:nvSpPr>
        <p:spPr>
          <a:xfrm>
            <a:off x="6629400" y="274639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>
            <a:spLocks noGrp="1"/>
          </p:cNvSpPr>
          <p:nvPr>
            <p:ph type="body" idx="1"/>
          </p:nvPr>
        </p:nvSpPr>
        <p:spPr>
          <a:xfrm>
            <a:off x="457200" y="274639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5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1" y="1535112"/>
            <a:ext cx="4040190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>
            <a:spLocks noGrp="1"/>
          </p:cNvSpPr>
          <p:nvPr>
            <p:ph type="body" idx="1"/>
          </p:nvPr>
        </p:nvSpPr>
        <p:spPr>
          <a:xfrm>
            <a:off x="3575051" y="273052"/>
            <a:ext cx="5111753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1" y="1435102"/>
            <a:ext cx="3008316" cy="469106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2" cy="56674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9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8422821" y="6404295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OTL Logo.jpg" descr="OTL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95" y="271534"/>
            <a:ext cx="7563897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Body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IMG_2311.JPG" descr="IMG_23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86" y="0"/>
            <a:ext cx="406661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babydoll lambs.JPG" descr="babydoll lam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3" y="170209"/>
            <a:ext cx="4064002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bennettsole.JPG" descr="bennettso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09" y="3210236"/>
            <a:ext cx="4804889" cy="3198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4940300" cy="20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4812632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514600"/>
            <a:ext cx="4370717" cy="28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2317.JPG" descr="IMG_23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340" y="1113573"/>
            <a:ext cx="9292679" cy="4630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447690"/>
            <a:ext cx="6697204" cy="5321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2318.JPG" descr="IMG_23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375" y="0"/>
            <a:ext cx="514350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2309.JPG" descr="IMG_23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60" y="38099"/>
            <a:ext cx="512748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Body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0" name="IMG_0059.JPG" descr="IMG_00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Body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IMG_0437.jpg" descr="IMG_04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n the bus heading up to the motorpool 2.JPG" descr="In the bus heading up to the motorpoo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06" y="8582"/>
            <a:ext cx="9144002" cy="609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0116.JPG" descr="IMG_01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43" y="62647"/>
            <a:ext cx="6163315" cy="8217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" y="502919"/>
            <a:ext cx="7802882" cy="5852162"/>
          </a:xfrm>
          <a:prstGeom prst="rect">
            <a:avLst/>
          </a:prstGeom>
          <a:ln w="190500" cap="sq">
            <a:solidFill>
              <a:srgbClr val="C8C6BD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0066.JPG" descr="IMG_00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0" y="479969"/>
            <a:ext cx="8128002" cy="609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0040.JPG" descr="IMG_00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028" y="-475259"/>
            <a:ext cx="8128002" cy="609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7950200" cy="5962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2321.JPG" descr="IMG_23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66" y="456604"/>
            <a:ext cx="8128002" cy="5422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RoundTableReport_Laurinburg-26.JPEG" descr="RoundTableReport_Laurinburg-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0378"/>
            <a:ext cx="8458200" cy="5656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100_1280 2.JPG" descr="100_1280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492" y="-350641"/>
            <a:ext cx="9144001" cy="609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ED2D3190-9D1F-47C7-B6CD-262BAACD9176.JPG" descr="ED2D3190-9D1F-47C7-B6CD-262BAACD91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Body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RoundTableReport_Laurinburg-84.JPEG" descr="RoundTableReport_Laurinburg-8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Body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RoundTableReport_Laurinburg-83.JPEG" descr="RoundTableReport_Laurinburg-8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1547.JPG" descr="IMG_15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441" y="185438"/>
            <a:ext cx="9144002" cy="609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22C1396C-9A08-40E0-8113-34F8F657D45A.JPG" descr="22C1396C-9A08-40E0-8113-34F8F657D45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39" y="272801"/>
            <a:ext cx="6040042" cy="6040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6230.JPEG" descr="IMG_62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0736.jpg" descr="IMG_07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5" y="233411"/>
            <a:ext cx="8128002" cy="609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1505.jpg" descr="IMG_15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481904"/>
            <a:ext cx="8128000" cy="6096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CA218A88-B2FC-498A-BB01-CADF44468C46.JPG" descr="CA218A88-B2FC-498A-BB01-CADF44468C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745" y="222745"/>
            <a:ext cx="6412509" cy="6412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20211127_1001191.JPG" descr="20211127_10011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763" y="76200"/>
            <a:ext cx="4756474" cy="6341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100_1229.jpg" descr="100_12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605" y="-228092"/>
            <a:ext cx="4476492" cy="9507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2325.JPG" descr="IMG_23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8" y="260350"/>
            <a:ext cx="8685843" cy="5795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Content Placeholder 11" descr="Content Placehold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48706"/>
            <a:ext cx="4038600" cy="3028952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Content Placeholder 13"/>
          <p:cNvSpPr>
            <a:spLocks noGrp="1"/>
          </p:cNvSpPr>
          <p:nvPr>
            <p:ph type="body" sz="half" idx="1"/>
          </p:nvPr>
        </p:nvSpPr>
        <p:spPr>
          <a:xfrm>
            <a:off x="4648200" y="1600202"/>
            <a:ext cx="4038600" cy="452596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9"/>
          <p:cNvSpPr>
            <a:spLocks noGrp="1"/>
          </p:cNvSpPr>
          <p:nvPr>
            <p:ph type="title"/>
          </p:nvPr>
        </p:nvSpPr>
        <p:spPr>
          <a:xfrm>
            <a:off x="1792287" y="4800601"/>
            <a:ext cx="5486403" cy="5667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6" name="Content Placeholder 3" descr="Content Placeholder 3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0" y="247650"/>
            <a:ext cx="8813800" cy="66103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62400" cy="297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057400"/>
            <a:ext cx="4470400" cy="335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4499477" cy="321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970" y="0"/>
            <a:ext cx="386603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304800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Theresa McKeel</cp:lastModifiedBy>
  <cp:revision>1</cp:revision>
  <dcterms:modified xsi:type="dcterms:W3CDTF">2022-03-15T21:28:46Z</dcterms:modified>
</cp:coreProperties>
</file>