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8" r:id="rId2"/>
    <p:sldId id="257" r:id="rId3"/>
    <p:sldId id="266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3979" autoAdjust="0"/>
  </p:normalViewPr>
  <p:slideViewPr>
    <p:cSldViewPr>
      <p:cViewPr varScale="1">
        <p:scale>
          <a:sx n="64" d="100"/>
          <a:sy n="64" d="100"/>
        </p:scale>
        <p:origin x="130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7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86BC-A2CA-4BFA-8B04-C4A429D2BEB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B738C-ABF4-4EF7-BFF8-4F90261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3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baseline="0" dirty="0" smtClean="0"/>
              <a:t> I am Tess McKeel and I work for Goodwill of the Finger Lakes along with my colleague JoBeth Rath.  Goodwill is the disability organization partner for the National AgrAbility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738C-ABF4-4EF7-BFF8-4F90261F4F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 you think of when you hear Goodwill?  Most people think of the stores, donated items, clothing, etc.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738C-ABF4-4EF7-BFF8-4F90261F4F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 you think of when you hear Goodwill?  Most people think of the stores, donated items, clothing, etc.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738C-ABF4-4EF7-BFF8-4F90261F4F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retail engine is what fuels us.  Revenue from the stores help fund the many mission programs of each Goodwill Region.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738C-ABF4-4EF7-BFF8-4F90261F4F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2" descr="GWF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116" y="5997780"/>
            <a:ext cx="2465884" cy="85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finalAGR1smal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5867400"/>
            <a:ext cx="2814325" cy="9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4042"/>
            <a:ext cx="8229600" cy="432511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3" descr="finalAGR1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5867400"/>
            <a:ext cx="2814325" cy="9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GWFL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08420"/>
            <a:ext cx="1670108" cy="57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52D304-69E5-46B6-AA0F-94C8C0B1DD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28E977-3C4F-4B2F-B728-C35C28052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mckeel@goodwillfingerlakes.org" TargetMode="External"/><Relationship Id="rId2" Type="http://schemas.openxmlformats.org/officeDocument/2006/relationships/hyperlink" Target="mailto:jbrath@goodwillfingerlak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686800" cy="1295399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Collaborating with Goodwill and Other Non-Profits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51816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The vision of </a:t>
            </a:r>
            <a:r>
              <a:rPr lang="en-US" sz="2400" dirty="0" err="1"/>
              <a:t>AgrAbility</a:t>
            </a:r>
            <a:r>
              <a:rPr lang="en-US" sz="2400" dirty="0"/>
              <a:t> is to enable a high quality lifestyle for farmers, ranchers, and other agricultural workers with disabilities.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Goodwill’s vision is that every person has the opportunity to achieve his/her fullest potential and participate in and contribute to all aspects of life.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Two Visions. Common goals.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609600"/>
            <a:ext cx="8610600" cy="891247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When you hear Goodwill, is this what you think of?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2" descr="http://www.prlog.org/10378704-goodwill-stores-are-promoting-costumes-for-people-on-budget-this-hallowe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00847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isitsouth.com/images/uploads/knoxville-goodwill-thrift-sto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20624"/>
            <a:ext cx="31623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cincinnati.com/blogs/newintown/files/2012/02/Beechmont-goodwill-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01774"/>
            <a:ext cx="3262168" cy="244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8382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Goodwill retail stores are a model of collaboration.</a:t>
            </a:r>
          </a:p>
          <a:p>
            <a:endParaRPr lang="en-US" sz="2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The Association for the Blind and Visually Impaired, and joined Goodwill as a mechanism to expand donated goods retail, and fund our mission.</a:t>
            </a:r>
          </a:p>
          <a:p>
            <a:endParaRPr lang="en-US" sz="2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Shared services through GII include branding, marketing, training and idea generation for successful business. 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4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505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National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AgrAbility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Project Goodwill Team:</a:t>
            </a:r>
          </a:p>
          <a:p>
            <a:pPr marL="109728" indent="0"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ctr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JoBeth Rath, National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AgrAbility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Project Partner</a:t>
            </a:r>
          </a:p>
          <a:p>
            <a:pPr marL="109728" indent="0" algn="ctr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585.447.9015   585.402.2059 (cell)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jbrath@goodwillfingerlakes.org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ctr">
              <a:buNone/>
            </a:pP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ctr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Tess McKeel, National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AgrAbility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Project Partner</a:t>
            </a:r>
          </a:p>
          <a:p>
            <a:pPr marL="109728" indent="0" algn="ctr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585.447.9015     585.953.8430 (cell)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tmckeel@goodwillfingerlakes.org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ctr"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0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5466</TotalTime>
  <Words>272</Words>
  <Application>Microsoft Office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Narrow</vt:lpstr>
      <vt:lpstr>Berlin Sans FB Demi</vt:lpstr>
      <vt:lpstr>Calibri</vt:lpstr>
      <vt:lpstr>Georgia</vt:lpstr>
      <vt:lpstr>Tahoma</vt:lpstr>
      <vt:lpstr>Trebuchet MS</vt:lpstr>
      <vt:lpstr>Wingdings 2</vt:lpstr>
      <vt:lpstr>Urban</vt:lpstr>
      <vt:lpstr>Collaborating with Goodwill and Other Non-Profits</vt:lpstr>
      <vt:lpstr>The vision of AgrAbility is to enable a high quality lifestyle for farmers, ranchers, and other agricultural workers with disabilities.   Goodwill’s vision is that every person has the opportunity to achieve his/her fullest potential and participate in and contribute to all aspects of life.  Two Visions. Common goals.</vt:lpstr>
      <vt:lpstr>PowerPoint Presentation</vt:lpstr>
      <vt:lpstr>PowerPoint Presentation</vt:lpstr>
      <vt:lpstr>Questions?</vt:lpstr>
    </vt:vector>
  </TitlesOfParts>
  <Company>ABVI-Goodwill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JoBeth Rath</dc:creator>
  <cp:lastModifiedBy>JoBeth Rath</cp:lastModifiedBy>
  <cp:revision>30</cp:revision>
  <dcterms:created xsi:type="dcterms:W3CDTF">2013-03-29T03:04:21Z</dcterms:created>
  <dcterms:modified xsi:type="dcterms:W3CDTF">2022-03-16T13:51:29Z</dcterms:modified>
</cp:coreProperties>
</file>