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7"/>
  </p:notesMasterIdLst>
  <p:sldIdLst>
    <p:sldId id="258" r:id="rId2"/>
    <p:sldId id="257" r:id="rId3"/>
    <p:sldId id="266" r:id="rId4"/>
    <p:sldId id="259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1" autoAdjust="0"/>
    <p:restoredTop sz="93979" autoAdjust="0"/>
  </p:normalViewPr>
  <p:slideViewPr>
    <p:cSldViewPr>
      <p:cViewPr varScale="1">
        <p:scale>
          <a:sx n="64" d="100"/>
          <a:sy n="64" d="100"/>
        </p:scale>
        <p:origin x="1301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7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BB86BC-A2CA-4BFA-8B04-C4A429D2BEB9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B738C-ABF4-4EF7-BFF8-4F90261F4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431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Hello</a:t>
            </a:r>
            <a:r>
              <a:rPr lang="en-US" baseline="0" dirty="0" smtClean="0"/>
              <a:t> I am Tess McKeel and I work for Goodwill of the Finger Lakes along with my colleague JoBeth Rath.  Goodwill is the disability organization partner for the National AgrAbility Project.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B738C-ABF4-4EF7-BFF8-4F90261F4F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1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r>
              <a:rPr lang="en-US" baseline="0" dirty="0" smtClean="0"/>
              <a:t> do you think of when you hear Goodwill?  Most people think of the stores, donated items, clothing, etc.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B738C-ABF4-4EF7-BFF8-4F90261F4F4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94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r>
              <a:rPr lang="en-US" baseline="0" dirty="0" smtClean="0"/>
              <a:t> do you think of when you hear Goodwill?  Most people think of the stores, donated items, clothing, etc.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B738C-ABF4-4EF7-BFF8-4F90261F4F4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20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retail engine is what fuels us.  Revenue from the stores help fund the many mission programs of each Goodwill Region.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B738C-ABF4-4EF7-BFF8-4F90261F4F4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05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428E977-3C4F-4B2F-B728-C35C28052161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2" descr="GWFL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116" y="5997780"/>
            <a:ext cx="2465884" cy="854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 descr="finalAGR1small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399" y="5867400"/>
            <a:ext cx="2814325" cy="938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D304-69E5-46B6-AA0F-94C8C0B1DDC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E977-3C4F-4B2F-B728-C35C280521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D304-69E5-46B6-AA0F-94C8C0B1DDC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E977-3C4F-4B2F-B728-C35C280521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2192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4042"/>
            <a:ext cx="8229600" cy="432511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7" name="Picture 3" descr="finalAGR1small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399" y="5867400"/>
            <a:ext cx="2814325" cy="938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8" name="Picture 2" descr="GWFL Logo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108420"/>
            <a:ext cx="1670108" cy="578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D304-69E5-46B6-AA0F-94C8C0B1DDC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E977-3C4F-4B2F-B728-C35C280521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D304-69E5-46B6-AA0F-94C8C0B1DDC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E977-3C4F-4B2F-B728-C35C280521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652D304-69E5-46B6-AA0F-94C8C0B1DDC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428E977-3C4F-4B2F-B728-C35C28052161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652D304-69E5-46B6-AA0F-94C8C0B1DDC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428E977-3C4F-4B2F-B728-C35C280521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D304-69E5-46B6-AA0F-94C8C0B1DDC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E977-3C4F-4B2F-B728-C35C280521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D304-69E5-46B6-AA0F-94C8C0B1DDC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E977-3C4F-4B2F-B728-C35C280521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D304-69E5-46B6-AA0F-94C8C0B1DDC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E977-3C4F-4B2F-B728-C35C280521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652D304-69E5-46B6-AA0F-94C8C0B1DDC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428E977-3C4F-4B2F-B728-C35C2805216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tmckeel@goodwillfingerlakes.org" TargetMode="External"/><Relationship Id="rId2" Type="http://schemas.openxmlformats.org/officeDocument/2006/relationships/hyperlink" Target="mailto:jbrath@goodwillfingerlakes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143001"/>
            <a:ext cx="8686800" cy="1295399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latin typeface="Berlin Sans FB Demi" panose="020E0802020502020306" pitchFamily="34" charset="0"/>
              </a:rPr>
              <a:t>Collaborating with Goodwill and Other Non-Profits</a:t>
            </a:r>
            <a:endParaRPr lang="en-US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90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10600" cy="5181600"/>
          </a:xfrm>
        </p:spPr>
        <p:txBody>
          <a:bodyPr>
            <a:noAutofit/>
          </a:bodyPr>
          <a:lstStyle/>
          <a:p>
            <a:pPr algn="ctr"/>
            <a:r>
              <a:rPr lang="en-US" sz="2400" dirty="0"/>
              <a:t>The vision of </a:t>
            </a:r>
            <a:r>
              <a:rPr lang="en-US" sz="2400" dirty="0" err="1"/>
              <a:t>AgrAbility</a:t>
            </a:r>
            <a:r>
              <a:rPr lang="en-US" sz="2400" dirty="0"/>
              <a:t> is to enable a high quality lifestyle for farmers, ranchers, and other agricultural workers with disabilities.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dirty="0"/>
              <a:t>Goodwill’s vision is that every person has the opportunity to achieve his/her fullest potential and participate in and contribute to all aspects of life.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Two Visions. Common goals.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9050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13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04800" y="609600"/>
            <a:ext cx="8610600" cy="891247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When you hear Goodwill, is this what you think of?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9050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7" name="Picture 2" descr="http://www.prlog.org/10378704-goodwill-stores-are-promoting-costumes-for-people-on-budget-this-hallowee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500847"/>
            <a:ext cx="350520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visitsouth.com/images/uploads/knoxville-goodwill-thrift-stor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220624"/>
            <a:ext cx="3162300" cy="316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http://cincinnati.com/blogs/newintown/files/2012/02/Beechmont-goodwill-9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01774"/>
            <a:ext cx="3262168" cy="2446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075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600" y="838200"/>
            <a:ext cx="83058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Goodwill retail stores are a model of collaboration.</a:t>
            </a:r>
          </a:p>
          <a:p>
            <a:endParaRPr lang="en-US" sz="26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The Association for the Blind and Visually Impaired, and joined Goodwill as a mechanism to expand donated goods retail, and fund our mission.</a:t>
            </a:r>
          </a:p>
          <a:p>
            <a:endParaRPr lang="en-US" sz="26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Shared services through GII include branding, marketing, training and idea generation for successful business. </a:t>
            </a:r>
            <a:endParaRPr lang="en-US" sz="26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444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610600" cy="35052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09728" indent="0">
              <a:buNone/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Your National </a:t>
            </a:r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AgrAbility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Project Goodwill Team:</a:t>
            </a:r>
          </a:p>
          <a:p>
            <a:pPr marL="109728" indent="0">
              <a:buNone/>
            </a:pPr>
            <a:endParaRPr lang="en-US" sz="1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09728" indent="0" algn="ctr">
              <a:buNone/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JoBeth Rath, National </a:t>
            </a:r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AgrAbility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Project Partner</a:t>
            </a:r>
          </a:p>
          <a:p>
            <a:pPr marL="109728" indent="0" algn="ctr">
              <a:buNone/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585.447.9015   585.402.2059 (cell) 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jbrath@goodwillfingerlakes.org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09728" indent="0" algn="ctr">
              <a:buNone/>
            </a:pP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09728" indent="0" algn="ctr">
              <a:buNone/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Tess McKeel, National </a:t>
            </a:r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AgrAbility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Project Partner</a:t>
            </a:r>
          </a:p>
          <a:p>
            <a:pPr marL="109728" indent="0" algn="ctr">
              <a:buNone/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585.447.9015     585.953.8430 (cell)  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tmckeel@goodwillfingerlakes.org</a:t>
            </a:r>
            <a:endParaRPr lang="en-US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09728" indent="0" algn="ctr">
              <a:buNone/>
            </a:pPr>
            <a:endParaRPr lang="en-US" sz="1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4026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5466</TotalTime>
  <Words>272</Words>
  <Application>Microsoft Office PowerPoint</Application>
  <PresentationFormat>On-screen Show (4:3)</PresentationFormat>
  <Paragraphs>25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 Narrow</vt:lpstr>
      <vt:lpstr>Berlin Sans FB Demi</vt:lpstr>
      <vt:lpstr>Calibri</vt:lpstr>
      <vt:lpstr>Georgia</vt:lpstr>
      <vt:lpstr>Tahoma</vt:lpstr>
      <vt:lpstr>Trebuchet MS</vt:lpstr>
      <vt:lpstr>Wingdings 2</vt:lpstr>
      <vt:lpstr>Urban</vt:lpstr>
      <vt:lpstr>Collaborating with Goodwill and Other Non-Profits</vt:lpstr>
      <vt:lpstr>The vision of AgrAbility is to enable a high quality lifestyle for farmers, ranchers, and other agricultural workers with disabilities.   Goodwill’s vision is that every person has the opportunity to achieve his/her fullest potential and participate in and contribute to all aspects of life.  Two Visions. Common goals.</vt:lpstr>
      <vt:lpstr>PowerPoint Presentation</vt:lpstr>
      <vt:lpstr>PowerPoint Presentation</vt:lpstr>
      <vt:lpstr>Questions?</vt:lpstr>
    </vt:vector>
  </TitlesOfParts>
  <Company>ABVI-Goodwill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JoBeth Rath</dc:creator>
  <cp:lastModifiedBy>JoBeth Rath</cp:lastModifiedBy>
  <cp:revision>30</cp:revision>
  <dcterms:created xsi:type="dcterms:W3CDTF">2013-03-29T03:04:21Z</dcterms:created>
  <dcterms:modified xsi:type="dcterms:W3CDTF">2022-03-16T13:51:29Z</dcterms:modified>
</cp:coreProperties>
</file>