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26F9E5-9213-463F-8533-F6FE5E9E7C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8DD016-854C-47A0-9792-804EFC08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679697-A901-46A5-8C1E-55543F4CEBFF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48DC53-BB30-4B4D-9EEE-3CDB77E40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2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help!            Value your self worth              search for resources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DC53-BB30-4B4D-9EEE-3CDB77E40F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      how       mind map     brain storm</a:t>
            </a:r>
            <a:r>
              <a:rPr lang="en-US" baseline="0" dirty="0" smtClean="0"/>
              <a:t>       engage others ( family, care givers, counselors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DC53-BB30-4B4D-9EEE-3CDB77E40F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</a:t>
            </a:r>
            <a:r>
              <a:rPr lang="en-US" baseline="0" dirty="0" smtClean="0"/>
              <a:t> others for reality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DC53-BB30-4B4D-9EEE-3CDB77E40F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9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they fit in the overall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DC53-BB30-4B4D-9EEE-3CDB77E40F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7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peoples talents but also get feedback from others – they may offer a fresh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DC53-BB30-4B4D-9EEE-3CDB77E40F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4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       How?       Who?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DC53-BB30-4B4D-9EEE-3CDB77E40F2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4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AgrAbility staff, dvr staff, national AgrAbility,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DC53-BB30-4B4D-9EEE-3CDB77E40F2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2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DVR counselor, AgrAbility</a:t>
            </a:r>
            <a:r>
              <a:rPr lang="en-US" baseline="0" dirty="0" smtClean="0"/>
              <a:t> specialist, vendors,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DC53-BB30-4B4D-9EEE-3CDB77E40F2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1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5392" y="1713253"/>
            <a:ext cx="9448800" cy="1493586"/>
          </a:xfrm>
          <a:ln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3600" dirty="0" smtClean="0"/>
              <a:t>     How to work effectively with     	   		AgrAbility and DVR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A Primer for Farmers/Ranchers and program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ESTABLISH STRATEGY AND CHRONOLOGY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GUT CHECK! DOES EVERY ONE UNDERSTAND THE PLAN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Network with current and past clients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So you have a plan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Communication !!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At each and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Adapting and remaining flexible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Avoid “Sticker Shock”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Remain curious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continually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Incorporate your new at 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Keep your AgrAbility staff in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Adjust for shortcomings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Did we say remain flexible?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Feedback loop is vital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175" y="2949624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Dr. </a:t>
            </a:r>
            <a:r>
              <a:rPr lang="en-US" sz="2800" dirty="0">
                <a:latin typeface="Cambria" panose="02040503050406030204" pitchFamily="18" charset="0"/>
              </a:rPr>
              <a:t>J</a:t>
            </a:r>
            <a:r>
              <a:rPr lang="en-US" sz="2800" dirty="0" smtClean="0">
                <a:latin typeface="Cambria" panose="02040503050406030204" pitchFamily="18" charset="0"/>
              </a:rPr>
              <a:t>ames Craig RPT, J.D.; Ed.D.</a:t>
            </a:r>
            <a:br>
              <a:rPr lang="en-US" sz="2800" dirty="0" smtClean="0">
                <a:latin typeface="Cambria" panose="02040503050406030204" pitchFamily="18" charset="0"/>
              </a:rPr>
            </a:br>
            <a:r>
              <a:rPr lang="en-US" sz="2800" dirty="0" smtClean="0">
                <a:latin typeface="Cambria" panose="02040503050406030204" pitchFamily="18" charset="0"/>
              </a:rPr>
              <a:t>Colorado AgrABility Project</a:t>
            </a:r>
            <a:br>
              <a:rPr lang="en-US" sz="2800" dirty="0" smtClean="0">
                <a:latin typeface="Cambria" panose="02040503050406030204" pitchFamily="18" charset="0"/>
              </a:rPr>
            </a:br>
            <a:r>
              <a:rPr lang="en-US" sz="2800" dirty="0" smtClean="0">
                <a:latin typeface="Cambria" panose="02040503050406030204" pitchFamily="18" charset="0"/>
              </a:rPr>
              <a:t>Rural Rehabilitation Specialist</a:t>
            </a:r>
            <a:br>
              <a:rPr lang="en-US" sz="2800" dirty="0" smtClean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/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 smtClean="0">
                <a:latin typeface="Cambria" panose="02040503050406030204" pitchFamily="18" charset="0"/>
              </a:rPr>
              <a:t/>
            </a:r>
            <a:br>
              <a:rPr lang="en-US" sz="2800" dirty="0" smtClean="0">
                <a:latin typeface="Cambria" panose="02040503050406030204" pitchFamily="18" charset="0"/>
              </a:rPr>
            </a:br>
            <a:r>
              <a:rPr lang="en-US" sz="2800" dirty="0" smtClean="0">
                <a:latin typeface="Cambria" panose="02040503050406030204" pitchFamily="18" charset="0"/>
              </a:rPr>
              <a:t>Brady Haynes </a:t>
            </a:r>
            <a:br>
              <a:rPr lang="en-US" sz="2800" dirty="0" smtClean="0">
                <a:latin typeface="Cambria" panose="02040503050406030204" pitchFamily="18" charset="0"/>
              </a:rPr>
            </a:br>
            <a:r>
              <a:rPr lang="en-US" sz="2800" dirty="0" smtClean="0">
                <a:latin typeface="Cambria" panose="02040503050406030204" pitchFamily="18" charset="0"/>
              </a:rPr>
              <a:t>Agronomist and Farmer</a:t>
            </a:r>
            <a:br>
              <a:rPr lang="en-US" sz="2800" dirty="0" smtClean="0">
                <a:latin typeface="Cambria" panose="02040503050406030204" pitchFamily="18" charset="0"/>
              </a:rPr>
            </a:br>
            <a:r>
              <a:rPr lang="en-US" sz="2800" dirty="0" smtClean="0">
                <a:latin typeface="Cambria" panose="02040503050406030204" pitchFamily="18" charset="0"/>
              </a:rPr>
              <a:t>Sedgwick, CO</a:t>
            </a:r>
            <a:r>
              <a:rPr lang="en-US" sz="2800" dirty="0">
                <a:latin typeface="Cambria" panose="02040503050406030204" pitchFamily="18" charset="0"/>
              </a:rPr>
              <a:t/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 smtClean="0">
                <a:latin typeface="Cambria" panose="02040503050406030204" pitchFamily="18" charset="0"/>
              </a:rPr>
              <a:t>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Use, evaluate, re-evaluate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Keep using the 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issues and use feedback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Make it Your own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Be creative</a:t>
            </a:r>
          </a:p>
          <a:p>
            <a:pPr algn="ctr"/>
            <a:r>
              <a:rPr lang="en-US" dirty="0" smtClean="0"/>
              <a:t>Modify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Re-check communications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Has it fallen apart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After-action critique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Help your helpers and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The Future is not that far away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Keep on keeping 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Equipment, stake 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Maintain your stuff!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Pay it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Tell your story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690" y="219303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/>
            </a:r>
            <a:br>
              <a:rPr lang="en-US" sz="3200" dirty="0" smtClean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/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/>
            </a:r>
            <a:br>
              <a:rPr lang="en-US" sz="3200" dirty="0" smtClean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/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/>
            </a:r>
            <a:br>
              <a:rPr lang="en-US" sz="3200" dirty="0" smtClean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/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600" dirty="0" smtClean="0">
                <a:latin typeface="Cambria" panose="02040503050406030204" pitchFamily="18" charset="0"/>
              </a:rPr>
              <a:t>Background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        Becoming a partner with AgrAbility and Vocational Rehabilitation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65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Planning and goals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9abf3b349e67895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401806"/>
            <a:ext cx="10615318" cy="796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6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Set expectations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Define your goals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Are they SMART?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Delegate and divide responsibilities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best fit of skill sets?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What do you bring to the table?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1734</TotalTime>
  <Words>292</Words>
  <Application>Microsoft Office PowerPoint</Application>
  <PresentationFormat>Widescreen</PresentationFormat>
  <Paragraphs>61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</vt:lpstr>
      <vt:lpstr>Century Gothic</vt:lpstr>
      <vt:lpstr>Vapor Trail</vt:lpstr>
      <vt:lpstr>     How to work effectively with           AgrAbility and DVR</vt:lpstr>
      <vt:lpstr>Dr. James Craig RPT, J.D.; Ed.D. Colorado AgrABility Project Rural Rehabilitation Specialist   Brady Haynes  Agronomist and Farmer Sedgwick, CO  </vt:lpstr>
      <vt:lpstr>      Background</vt:lpstr>
      <vt:lpstr>Planning and goals</vt:lpstr>
      <vt:lpstr>PowerPoint Presentation</vt:lpstr>
      <vt:lpstr>Set expectations</vt:lpstr>
      <vt:lpstr>Define your goals</vt:lpstr>
      <vt:lpstr>Delegate and divide responsibilities</vt:lpstr>
      <vt:lpstr>What do you bring to the table?</vt:lpstr>
      <vt:lpstr>ESTABLISH STRATEGY AND CHRONOLOGY</vt:lpstr>
      <vt:lpstr>GUT CHECK! DOES EVERY ONE UNDERSTAND THE PLAN</vt:lpstr>
      <vt:lpstr>Network with current and past clients</vt:lpstr>
      <vt:lpstr>So you have a plan</vt:lpstr>
      <vt:lpstr>Communication !!</vt:lpstr>
      <vt:lpstr>Adapting and remaining flexible</vt:lpstr>
      <vt:lpstr>Remain curious</vt:lpstr>
      <vt:lpstr>Incorporate your new at </vt:lpstr>
      <vt:lpstr>Adjust for shortcomings</vt:lpstr>
      <vt:lpstr>Feedback loop is vital</vt:lpstr>
      <vt:lpstr>Use, evaluate, re-evaluate</vt:lpstr>
      <vt:lpstr>Keep using the at</vt:lpstr>
      <vt:lpstr>Make it Your own</vt:lpstr>
      <vt:lpstr>Re-check communications</vt:lpstr>
      <vt:lpstr>After-action critique</vt:lpstr>
      <vt:lpstr>The Future is not that far away</vt:lpstr>
      <vt:lpstr>Keep on keeping on</vt:lpstr>
      <vt:lpstr>Maintain your stuff!</vt:lpstr>
      <vt:lpstr>Pay it forward</vt:lpstr>
      <vt:lpstr>Tell your story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Craig</dc:creator>
  <cp:lastModifiedBy>James Craig</cp:lastModifiedBy>
  <cp:revision>53</cp:revision>
  <cp:lastPrinted>2019-03-24T16:15:49Z</cp:lastPrinted>
  <dcterms:created xsi:type="dcterms:W3CDTF">2019-03-22T15:09:48Z</dcterms:created>
  <dcterms:modified xsi:type="dcterms:W3CDTF">2019-03-24T16:17:36Z</dcterms:modified>
</cp:coreProperties>
</file>