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23DD6-1C18-4DC8-BE9A-A86BA9D6DE74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BFA32-27EF-4E42-9E86-BC32ECE6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47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9021-DFFA-4DFE-A392-1A17AEE4E0B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FF47-EC37-4D96-8345-6BCDA05D0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5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9021-DFFA-4DFE-A392-1A17AEE4E0B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FF47-EC37-4D96-8345-6BCDA05D0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22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9021-DFFA-4DFE-A392-1A17AEE4E0B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FF47-EC37-4D96-8345-6BCDA05D0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7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9021-DFFA-4DFE-A392-1A17AEE4E0B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FF47-EC37-4D96-8345-6BCDA05D0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2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9021-DFFA-4DFE-A392-1A17AEE4E0B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FF47-EC37-4D96-8345-6BCDA05D0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4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9021-DFFA-4DFE-A392-1A17AEE4E0B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FF47-EC37-4D96-8345-6BCDA05D0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0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9021-DFFA-4DFE-A392-1A17AEE4E0B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FF47-EC37-4D96-8345-6BCDA05D0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1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9021-DFFA-4DFE-A392-1A17AEE4E0B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FF47-EC37-4D96-8345-6BCDA05D0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2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9021-DFFA-4DFE-A392-1A17AEE4E0B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FF47-EC37-4D96-8345-6BCDA05D0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52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9021-DFFA-4DFE-A392-1A17AEE4E0B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FF47-EC37-4D96-8345-6BCDA05D0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23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9021-DFFA-4DFE-A392-1A17AEE4E0B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FF47-EC37-4D96-8345-6BCDA05D0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0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69021-DFFA-4DFE-A392-1A17AEE4E0B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EFF47-EC37-4D96-8345-6BCDA05D0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8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aes5450@psu.edu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Worksite Assessment Collaboration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2019 </a:t>
            </a:r>
            <a:r>
              <a:rPr lang="en-US" dirty="0" err="1"/>
              <a:t>NTW</a:t>
            </a:r>
            <a:r>
              <a:rPr lang="en-US" dirty="0"/>
              <a:t> </a:t>
            </a:r>
            <a:r>
              <a:rPr lang="en-US" dirty="0" err="1"/>
              <a:t>Unconferencing</a:t>
            </a:r>
            <a:r>
              <a:rPr lang="en-US" dirty="0"/>
              <a:t> Session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627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A18E3B-436F-4CC6-B7B8-945C84C2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The folks with muddy boots and tape measures!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9872EA-C324-4762-9738-539A01773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Attendee list – please only sign in if you are actively providing worksite assessments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Introductions  </a:t>
            </a:r>
          </a:p>
          <a:p>
            <a:pPr lvl="1"/>
            <a:r>
              <a:rPr lang="en-US" dirty="0"/>
              <a:t>Name, project affiliation, favorite tool for worksite assessments and how you like your coffee! </a:t>
            </a:r>
          </a:p>
          <a:p>
            <a:pPr lvl="1"/>
            <a:endParaRPr lang="en-US" dirty="0"/>
          </a:p>
          <a:p>
            <a:r>
              <a:rPr lang="en-US" dirty="0"/>
              <a:t>Business card swap </a:t>
            </a:r>
          </a:p>
          <a:p>
            <a:endParaRPr lang="en-US" dirty="0"/>
          </a:p>
          <a:p>
            <a:r>
              <a:rPr lang="en-US" dirty="0"/>
              <a:t>We want to hear from YOU!! (p.s. you might win a prize)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856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49BD16-B307-4933-BBB7-747D18ED6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Tips for Successful Worksite Assessments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449782-EC3D-4A90-94C7-942C2A4A0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tip do you wish you would have known when you first started providing assessments? </a:t>
            </a:r>
          </a:p>
          <a:p>
            <a:endParaRPr lang="en-US" dirty="0"/>
          </a:p>
          <a:p>
            <a:r>
              <a:rPr lang="en-US" dirty="0"/>
              <a:t>How are you utilizing technology during assessments? Do you use an iPad, Smart phone, an app? Other technology?</a:t>
            </a:r>
          </a:p>
          <a:p>
            <a:endParaRPr lang="en-US" dirty="0"/>
          </a:p>
          <a:p>
            <a:r>
              <a:rPr lang="en-US" dirty="0"/>
              <a:t>How are you establishing rapport and building relationships with clients during assessments?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350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5902FE-C25F-40D4-919C-D730CEEE2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Problem Solve!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1C4C10-5478-4CD3-ABBA-82D553581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have a current assessment scenario that you’ve been struggling with? Time to brainstorm! </a:t>
            </a:r>
          </a:p>
          <a:p>
            <a:endParaRPr lang="en-US" dirty="0"/>
          </a:p>
          <a:p>
            <a:r>
              <a:rPr lang="en-US" dirty="0"/>
              <a:t>What challenges do you face during assessments? </a:t>
            </a:r>
          </a:p>
          <a:p>
            <a:endParaRPr lang="en-US" dirty="0"/>
          </a:p>
          <a:p>
            <a:r>
              <a:rPr lang="en-US" dirty="0"/>
              <a:t>How do you handle family members, or even clients, who try to make assessments difficult? </a:t>
            </a:r>
          </a:p>
        </p:txBody>
      </p:sp>
    </p:spTree>
    <p:extLst>
      <p:ext uri="{BB962C8B-B14F-4D97-AF65-F5344CB8AC3E}">
        <p14:creationId xmlns:p14="http://schemas.microsoft.com/office/powerpoint/2010/main" val="2953376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6B28B5C-AE0C-4138-9800-AE00D3A51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7451DF5-28C2-407B-81D4-3F7DC9A4FA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Abbie Spackman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AgrAbility for Pennsylvanians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aes5450@psu.edu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814-867-5288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741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180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Worksite Assessment Collaboration </vt:lpstr>
      <vt:lpstr>The folks with muddy boots and tape measures! </vt:lpstr>
      <vt:lpstr>Tips for Successful Worksite Assessments  </vt:lpstr>
      <vt:lpstr>Problem Solve! </vt:lpstr>
      <vt:lpstr>Thank you!</vt:lpstr>
    </vt:vector>
  </TitlesOfParts>
  <Company>Penn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Agriculture: Stress Relief or Stressful?</dc:title>
  <dc:creator>ABBIE E SPACKMAN</dc:creator>
  <cp:lastModifiedBy>Theresa McKeel</cp:lastModifiedBy>
  <cp:revision>25</cp:revision>
  <dcterms:created xsi:type="dcterms:W3CDTF">2018-04-23T14:08:01Z</dcterms:created>
  <dcterms:modified xsi:type="dcterms:W3CDTF">2019-02-11T21:07:01Z</dcterms:modified>
</cp:coreProperties>
</file>