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8" r:id="rId4"/>
    <p:sldId id="260" r:id="rId5"/>
    <p:sldId id="267" r:id="rId6"/>
    <p:sldId id="261" r:id="rId7"/>
    <p:sldId id="262" r:id="rId8"/>
    <p:sldId id="263" r:id="rId9"/>
    <p:sldId id="264" r:id="rId10"/>
    <p:sldId id="265" r:id="rId11"/>
    <p:sldId id="266" r:id="rId1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84D92-1D21-4071-8676-41A3097811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C279E4-1891-4858-83CA-149348F7C6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FDE7DA-D0AB-43D4-8FE5-358AA0720D26}"/>
              </a:ext>
            </a:extLst>
          </p:cNvPr>
          <p:cNvSpPr>
            <a:spLocks noGrp="1"/>
          </p:cNvSpPr>
          <p:nvPr>
            <p:ph type="dt" sz="half" idx="10"/>
          </p:nvPr>
        </p:nvSpPr>
        <p:spPr/>
        <p:txBody>
          <a:bodyPr/>
          <a:lstStyle/>
          <a:p>
            <a:fld id="{FB0EA442-0632-4D91-B353-819EBAC90624}" type="datetimeFigureOut">
              <a:rPr lang="en-US" smtClean="0"/>
              <a:t>3/20/2018</a:t>
            </a:fld>
            <a:endParaRPr lang="en-US"/>
          </a:p>
        </p:txBody>
      </p:sp>
      <p:sp>
        <p:nvSpPr>
          <p:cNvPr id="5" name="Footer Placeholder 4">
            <a:extLst>
              <a:ext uri="{FF2B5EF4-FFF2-40B4-BE49-F238E27FC236}">
                <a16:creationId xmlns:a16="http://schemas.microsoft.com/office/drawing/2014/main" id="{F9946571-29B4-4EB7-BA64-CD13B7155F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FBF51E-186B-46AC-A08A-17DA88C043E6}"/>
              </a:ext>
            </a:extLst>
          </p:cNvPr>
          <p:cNvSpPr>
            <a:spLocks noGrp="1"/>
          </p:cNvSpPr>
          <p:nvPr>
            <p:ph type="sldNum" sz="quarter" idx="12"/>
          </p:nvPr>
        </p:nvSpPr>
        <p:spPr/>
        <p:txBody>
          <a:bodyPr/>
          <a:lstStyle/>
          <a:p>
            <a:fld id="{C9603CAB-43F5-46DD-B39F-B56FFFA2BA0C}" type="slidenum">
              <a:rPr lang="en-US" smtClean="0"/>
              <a:t>‹#›</a:t>
            </a:fld>
            <a:endParaRPr lang="en-US"/>
          </a:p>
        </p:txBody>
      </p:sp>
    </p:spTree>
    <p:extLst>
      <p:ext uri="{BB962C8B-B14F-4D97-AF65-F5344CB8AC3E}">
        <p14:creationId xmlns:p14="http://schemas.microsoft.com/office/powerpoint/2010/main" val="3189171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12CC9-6BA7-41B2-823E-EFCC6C026D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6CADF1-3C35-4380-8007-7841D3AEAA1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45EC7F-E72A-49B4-88C7-AC2A4F319091}"/>
              </a:ext>
            </a:extLst>
          </p:cNvPr>
          <p:cNvSpPr>
            <a:spLocks noGrp="1"/>
          </p:cNvSpPr>
          <p:nvPr>
            <p:ph type="dt" sz="half" idx="10"/>
          </p:nvPr>
        </p:nvSpPr>
        <p:spPr/>
        <p:txBody>
          <a:bodyPr/>
          <a:lstStyle/>
          <a:p>
            <a:fld id="{FB0EA442-0632-4D91-B353-819EBAC90624}" type="datetimeFigureOut">
              <a:rPr lang="en-US" smtClean="0"/>
              <a:t>3/20/2018</a:t>
            </a:fld>
            <a:endParaRPr lang="en-US"/>
          </a:p>
        </p:txBody>
      </p:sp>
      <p:sp>
        <p:nvSpPr>
          <p:cNvPr id="5" name="Footer Placeholder 4">
            <a:extLst>
              <a:ext uri="{FF2B5EF4-FFF2-40B4-BE49-F238E27FC236}">
                <a16:creationId xmlns:a16="http://schemas.microsoft.com/office/drawing/2014/main" id="{A01FA3E6-73E5-4D41-9729-6A568F182C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B29EAD-7D72-4D85-B5E2-9C750A41955A}"/>
              </a:ext>
            </a:extLst>
          </p:cNvPr>
          <p:cNvSpPr>
            <a:spLocks noGrp="1"/>
          </p:cNvSpPr>
          <p:nvPr>
            <p:ph type="sldNum" sz="quarter" idx="12"/>
          </p:nvPr>
        </p:nvSpPr>
        <p:spPr/>
        <p:txBody>
          <a:bodyPr/>
          <a:lstStyle/>
          <a:p>
            <a:fld id="{C9603CAB-43F5-46DD-B39F-B56FFFA2BA0C}" type="slidenum">
              <a:rPr lang="en-US" smtClean="0"/>
              <a:t>‹#›</a:t>
            </a:fld>
            <a:endParaRPr lang="en-US"/>
          </a:p>
        </p:txBody>
      </p:sp>
    </p:spTree>
    <p:extLst>
      <p:ext uri="{BB962C8B-B14F-4D97-AF65-F5344CB8AC3E}">
        <p14:creationId xmlns:p14="http://schemas.microsoft.com/office/powerpoint/2010/main" val="1094834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4E462B-71E3-410E-AF76-8D6A90C39A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4A95A7-383A-4DC0-B091-9757D65DD35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2A6F92-80E5-44D8-A765-B2333B4366B7}"/>
              </a:ext>
            </a:extLst>
          </p:cNvPr>
          <p:cNvSpPr>
            <a:spLocks noGrp="1"/>
          </p:cNvSpPr>
          <p:nvPr>
            <p:ph type="dt" sz="half" idx="10"/>
          </p:nvPr>
        </p:nvSpPr>
        <p:spPr/>
        <p:txBody>
          <a:bodyPr/>
          <a:lstStyle/>
          <a:p>
            <a:fld id="{FB0EA442-0632-4D91-B353-819EBAC90624}" type="datetimeFigureOut">
              <a:rPr lang="en-US" smtClean="0"/>
              <a:t>3/20/2018</a:t>
            </a:fld>
            <a:endParaRPr lang="en-US"/>
          </a:p>
        </p:txBody>
      </p:sp>
      <p:sp>
        <p:nvSpPr>
          <p:cNvPr id="5" name="Footer Placeholder 4">
            <a:extLst>
              <a:ext uri="{FF2B5EF4-FFF2-40B4-BE49-F238E27FC236}">
                <a16:creationId xmlns:a16="http://schemas.microsoft.com/office/drawing/2014/main" id="{A0783401-C2C3-4798-A7B1-64EFDB9682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656B26-37F7-4C66-AF9B-AA68689E5ED2}"/>
              </a:ext>
            </a:extLst>
          </p:cNvPr>
          <p:cNvSpPr>
            <a:spLocks noGrp="1"/>
          </p:cNvSpPr>
          <p:nvPr>
            <p:ph type="sldNum" sz="quarter" idx="12"/>
          </p:nvPr>
        </p:nvSpPr>
        <p:spPr/>
        <p:txBody>
          <a:bodyPr/>
          <a:lstStyle/>
          <a:p>
            <a:fld id="{C9603CAB-43F5-46DD-B39F-B56FFFA2BA0C}" type="slidenum">
              <a:rPr lang="en-US" smtClean="0"/>
              <a:t>‹#›</a:t>
            </a:fld>
            <a:endParaRPr lang="en-US"/>
          </a:p>
        </p:txBody>
      </p:sp>
    </p:spTree>
    <p:extLst>
      <p:ext uri="{BB962C8B-B14F-4D97-AF65-F5344CB8AC3E}">
        <p14:creationId xmlns:p14="http://schemas.microsoft.com/office/powerpoint/2010/main" val="2596534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8D36B-0CD3-400E-A28E-3F774FC79B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7378B2-732D-4AE9-B2EE-0E5501718C4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5778CD-E0A5-47C3-87EC-2FCF73C57F13}"/>
              </a:ext>
            </a:extLst>
          </p:cNvPr>
          <p:cNvSpPr>
            <a:spLocks noGrp="1"/>
          </p:cNvSpPr>
          <p:nvPr>
            <p:ph type="dt" sz="half" idx="10"/>
          </p:nvPr>
        </p:nvSpPr>
        <p:spPr/>
        <p:txBody>
          <a:bodyPr/>
          <a:lstStyle/>
          <a:p>
            <a:fld id="{FB0EA442-0632-4D91-B353-819EBAC90624}" type="datetimeFigureOut">
              <a:rPr lang="en-US" smtClean="0"/>
              <a:t>3/20/2018</a:t>
            </a:fld>
            <a:endParaRPr lang="en-US"/>
          </a:p>
        </p:txBody>
      </p:sp>
      <p:sp>
        <p:nvSpPr>
          <p:cNvPr id="5" name="Footer Placeholder 4">
            <a:extLst>
              <a:ext uri="{FF2B5EF4-FFF2-40B4-BE49-F238E27FC236}">
                <a16:creationId xmlns:a16="http://schemas.microsoft.com/office/drawing/2014/main" id="{C8AB00FC-A4AA-4820-AB8B-8BFEC87D7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D7319-22C3-4D59-BEA0-2E7976CE0D29}"/>
              </a:ext>
            </a:extLst>
          </p:cNvPr>
          <p:cNvSpPr>
            <a:spLocks noGrp="1"/>
          </p:cNvSpPr>
          <p:nvPr>
            <p:ph type="sldNum" sz="quarter" idx="12"/>
          </p:nvPr>
        </p:nvSpPr>
        <p:spPr/>
        <p:txBody>
          <a:bodyPr/>
          <a:lstStyle/>
          <a:p>
            <a:fld id="{C9603CAB-43F5-46DD-B39F-B56FFFA2BA0C}" type="slidenum">
              <a:rPr lang="en-US" smtClean="0"/>
              <a:t>‹#›</a:t>
            </a:fld>
            <a:endParaRPr lang="en-US"/>
          </a:p>
        </p:txBody>
      </p:sp>
    </p:spTree>
    <p:extLst>
      <p:ext uri="{BB962C8B-B14F-4D97-AF65-F5344CB8AC3E}">
        <p14:creationId xmlns:p14="http://schemas.microsoft.com/office/powerpoint/2010/main" val="1200205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14D67-1098-4231-9A54-E3C0D1549C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0C991C-3D89-4F4A-9594-93FD445A37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0441D08-8022-4352-B339-8B7411546E1E}"/>
              </a:ext>
            </a:extLst>
          </p:cNvPr>
          <p:cNvSpPr>
            <a:spLocks noGrp="1"/>
          </p:cNvSpPr>
          <p:nvPr>
            <p:ph type="dt" sz="half" idx="10"/>
          </p:nvPr>
        </p:nvSpPr>
        <p:spPr/>
        <p:txBody>
          <a:bodyPr/>
          <a:lstStyle/>
          <a:p>
            <a:fld id="{FB0EA442-0632-4D91-B353-819EBAC90624}" type="datetimeFigureOut">
              <a:rPr lang="en-US" smtClean="0"/>
              <a:t>3/20/2018</a:t>
            </a:fld>
            <a:endParaRPr lang="en-US"/>
          </a:p>
        </p:txBody>
      </p:sp>
      <p:sp>
        <p:nvSpPr>
          <p:cNvPr id="5" name="Footer Placeholder 4">
            <a:extLst>
              <a:ext uri="{FF2B5EF4-FFF2-40B4-BE49-F238E27FC236}">
                <a16:creationId xmlns:a16="http://schemas.microsoft.com/office/drawing/2014/main" id="{FC657FD0-557C-4BB5-BF2A-AF9FBE4BC1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C948B3-124E-4DB6-BDA6-7F6C3F417F76}"/>
              </a:ext>
            </a:extLst>
          </p:cNvPr>
          <p:cNvSpPr>
            <a:spLocks noGrp="1"/>
          </p:cNvSpPr>
          <p:nvPr>
            <p:ph type="sldNum" sz="quarter" idx="12"/>
          </p:nvPr>
        </p:nvSpPr>
        <p:spPr/>
        <p:txBody>
          <a:bodyPr/>
          <a:lstStyle/>
          <a:p>
            <a:fld id="{C9603CAB-43F5-46DD-B39F-B56FFFA2BA0C}" type="slidenum">
              <a:rPr lang="en-US" smtClean="0"/>
              <a:t>‹#›</a:t>
            </a:fld>
            <a:endParaRPr lang="en-US"/>
          </a:p>
        </p:txBody>
      </p:sp>
    </p:spTree>
    <p:extLst>
      <p:ext uri="{BB962C8B-B14F-4D97-AF65-F5344CB8AC3E}">
        <p14:creationId xmlns:p14="http://schemas.microsoft.com/office/powerpoint/2010/main" val="1042130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AD134-23E1-461F-810C-337FEA2FE8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A9205E-DAEF-4E41-A2FF-A5A270C9047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DDB358-6114-4D79-A9D2-E469899A9D7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B2CA24-5D3B-417C-BBD7-78CB296AFE26}"/>
              </a:ext>
            </a:extLst>
          </p:cNvPr>
          <p:cNvSpPr>
            <a:spLocks noGrp="1"/>
          </p:cNvSpPr>
          <p:nvPr>
            <p:ph type="dt" sz="half" idx="10"/>
          </p:nvPr>
        </p:nvSpPr>
        <p:spPr/>
        <p:txBody>
          <a:bodyPr/>
          <a:lstStyle/>
          <a:p>
            <a:fld id="{FB0EA442-0632-4D91-B353-819EBAC90624}" type="datetimeFigureOut">
              <a:rPr lang="en-US" smtClean="0"/>
              <a:t>3/20/2018</a:t>
            </a:fld>
            <a:endParaRPr lang="en-US"/>
          </a:p>
        </p:txBody>
      </p:sp>
      <p:sp>
        <p:nvSpPr>
          <p:cNvPr id="6" name="Footer Placeholder 5">
            <a:extLst>
              <a:ext uri="{FF2B5EF4-FFF2-40B4-BE49-F238E27FC236}">
                <a16:creationId xmlns:a16="http://schemas.microsoft.com/office/drawing/2014/main" id="{B9DFB3D4-7B00-463F-A6F9-8BE0537344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A8C848-D980-4FB9-9BAD-61C8BECB950A}"/>
              </a:ext>
            </a:extLst>
          </p:cNvPr>
          <p:cNvSpPr>
            <a:spLocks noGrp="1"/>
          </p:cNvSpPr>
          <p:nvPr>
            <p:ph type="sldNum" sz="quarter" idx="12"/>
          </p:nvPr>
        </p:nvSpPr>
        <p:spPr/>
        <p:txBody>
          <a:bodyPr/>
          <a:lstStyle/>
          <a:p>
            <a:fld id="{C9603CAB-43F5-46DD-B39F-B56FFFA2BA0C}" type="slidenum">
              <a:rPr lang="en-US" smtClean="0"/>
              <a:t>‹#›</a:t>
            </a:fld>
            <a:endParaRPr lang="en-US"/>
          </a:p>
        </p:txBody>
      </p:sp>
    </p:spTree>
    <p:extLst>
      <p:ext uri="{BB962C8B-B14F-4D97-AF65-F5344CB8AC3E}">
        <p14:creationId xmlns:p14="http://schemas.microsoft.com/office/powerpoint/2010/main" val="3046796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9473A-E5A7-451C-9C78-5EA0669477B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9512767-EB02-419B-90D0-0AF4EAD86A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AB9B0D7-EAF2-4809-A6BE-7D65AE766E1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26309FC-54BF-41EE-815A-474E3A5684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CDE4DB9-5869-4E44-A982-FE48E566855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DC531A-D205-4BF5-AD0D-61B8A28C6E95}"/>
              </a:ext>
            </a:extLst>
          </p:cNvPr>
          <p:cNvSpPr>
            <a:spLocks noGrp="1"/>
          </p:cNvSpPr>
          <p:nvPr>
            <p:ph type="dt" sz="half" idx="10"/>
          </p:nvPr>
        </p:nvSpPr>
        <p:spPr/>
        <p:txBody>
          <a:bodyPr/>
          <a:lstStyle/>
          <a:p>
            <a:fld id="{FB0EA442-0632-4D91-B353-819EBAC90624}" type="datetimeFigureOut">
              <a:rPr lang="en-US" smtClean="0"/>
              <a:t>3/20/2018</a:t>
            </a:fld>
            <a:endParaRPr lang="en-US"/>
          </a:p>
        </p:txBody>
      </p:sp>
      <p:sp>
        <p:nvSpPr>
          <p:cNvPr id="8" name="Footer Placeholder 7">
            <a:extLst>
              <a:ext uri="{FF2B5EF4-FFF2-40B4-BE49-F238E27FC236}">
                <a16:creationId xmlns:a16="http://schemas.microsoft.com/office/drawing/2014/main" id="{87293F4C-4BC5-42F6-B649-5D71F65A83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10F151-3964-4960-A707-15CB5CA7CB3C}"/>
              </a:ext>
            </a:extLst>
          </p:cNvPr>
          <p:cNvSpPr>
            <a:spLocks noGrp="1"/>
          </p:cNvSpPr>
          <p:nvPr>
            <p:ph type="sldNum" sz="quarter" idx="12"/>
          </p:nvPr>
        </p:nvSpPr>
        <p:spPr/>
        <p:txBody>
          <a:bodyPr/>
          <a:lstStyle/>
          <a:p>
            <a:fld id="{C9603CAB-43F5-46DD-B39F-B56FFFA2BA0C}" type="slidenum">
              <a:rPr lang="en-US" smtClean="0"/>
              <a:t>‹#›</a:t>
            </a:fld>
            <a:endParaRPr lang="en-US"/>
          </a:p>
        </p:txBody>
      </p:sp>
    </p:spTree>
    <p:extLst>
      <p:ext uri="{BB962C8B-B14F-4D97-AF65-F5344CB8AC3E}">
        <p14:creationId xmlns:p14="http://schemas.microsoft.com/office/powerpoint/2010/main" val="3460151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68575-38AB-4D08-9D83-D6DA6970ED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490755-DE64-418E-A9F3-CF9736D40055}"/>
              </a:ext>
            </a:extLst>
          </p:cNvPr>
          <p:cNvSpPr>
            <a:spLocks noGrp="1"/>
          </p:cNvSpPr>
          <p:nvPr>
            <p:ph type="dt" sz="half" idx="10"/>
          </p:nvPr>
        </p:nvSpPr>
        <p:spPr/>
        <p:txBody>
          <a:bodyPr/>
          <a:lstStyle/>
          <a:p>
            <a:fld id="{FB0EA442-0632-4D91-B353-819EBAC90624}" type="datetimeFigureOut">
              <a:rPr lang="en-US" smtClean="0"/>
              <a:t>3/20/2018</a:t>
            </a:fld>
            <a:endParaRPr lang="en-US"/>
          </a:p>
        </p:txBody>
      </p:sp>
      <p:sp>
        <p:nvSpPr>
          <p:cNvPr id="4" name="Footer Placeholder 3">
            <a:extLst>
              <a:ext uri="{FF2B5EF4-FFF2-40B4-BE49-F238E27FC236}">
                <a16:creationId xmlns:a16="http://schemas.microsoft.com/office/drawing/2014/main" id="{D91A5BF0-A66F-4F16-9988-E8BD01A920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CBE08B-D689-4E1A-8950-5B149E7C6583}"/>
              </a:ext>
            </a:extLst>
          </p:cNvPr>
          <p:cNvSpPr>
            <a:spLocks noGrp="1"/>
          </p:cNvSpPr>
          <p:nvPr>
            <p:ph type="sldNum" sz="quarter" idx="12"/>
          </p:nvPr>
        </p:nvSpPr>
        <p:spPr/>
        <p:txBody>
          <a:bodyPr/>
          <a:lstStyle/>
          <a:p>
            <a:fld id="{C9603CAB-43F5-46DD-B39F-B56FFFA2BA0C}" type="slidenum">
              <a:rPr lang="en-US" smtClean="0"/>
              <a:t>‹#›</a:t>
            </a:fld>
            <a:endParaRPr lang="en-US"/>
          </a:p>
        </p:txBody>
      </p:sp>
    </p:spTree>
    <p:extLst>
      <p:ext uri="{BB962C8B-B14F-4D97-AF65-F5344CB8AC3E}">
        <p14:creationId xmlns:p14="http://schemas.microsoft.com/office/powerpoint/2010/main" val="4091584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48BCC2-1377-473A-ADD0-35E5F7CBFF6F}"/>
              </a:ext>
            </a:extLst>
          </p:cNvPr>
          <p:cNvSpPr>
            <a:spLocks noGrp="1"/>
          </p:cNvSpPr>
          <p:nvPr>
            <p:ph type="dt" sz="half" idx="10"/>
          </p:nvPr>
        </p:nvSpPr>
        <p:spPr/>
        <p:txBody>
          <a:bodyPr/>
          <a:lstStyle/>
          <a:p>
            <a:fld id="{FB0EA442-0632-4D91-B353-819EBAC90624}" type="datetimeFigureOut">
              <a:rPr lang="en-US" smtClean="0"/>
              <a:t>3/20/2018</a:t>
            </a:fld>
            <a:endParaRPr lang="en-US"/>
          </a:p>
        </p:txBody>
      </p:sp>
      <p:sp>
        <p:nvSpPr>
          <p:cNvPr id="3" name="Footer Placeholder 2">
            <a:extLst>
              <a:ext uri="{FF2B5EF4-FFF2-40B4-BE49-F238E27FC236}">
                <a16:creationId xmlns:a16="http://schemas.microsoft.com/office/drawing/2014/main" id="{3EBEBBA2-DF63-4D37-A591-33DDA88106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CC11D4-AF80-4531-9D1D-B51B7EB470F6}"/>
              </a:ext>
            </a:extLst>
          </p:cNvPr>
          <p:cNvSpPr>
            <a:spLocks noGrp="1"/>
          </p:cNvSpPr>
          <p:nvPr>
            <p:ph type="sldNum" sz="quarter" idx="12"/>
          </p:nvPr>
        </p:nvSpPr>
        <p:spPr/>
        <p:txBody>
          <a:bodyPr/>
          <a:lstStyle/>
          <a:p>
            <a:fld id="{C9603CAB-43F5-46DD-B39F-B56FFFA2BA0C}" type="slidenum">
              <a:rPr lang="en-US" smtClean="0"/>
              <a:t>‹#›</a:t>
            </a:fld>
            <a:endParaRPr lang="en-US"/>
          </a:p>
        </p:txBody>
      </p:sp>
    </p:spTree>
    <p:extLst>
      <p:ext uri="{BB962C8B-B14F-4D97-AF65-F5344CB8AC3E}">
        <p14:creationId xmlns:p14="http://schemas.microsoft.com/office/powerpoint/2010/main" val="3828962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BD716-B60C-4514-BEBE-3E17236A47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3522027-4011-49B6-B9BC-FADF6A049D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B5635F-3225-4121-8817-053ACD8E9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4D21D6C-101E-465B-9A0A-713DEE741A9A}"/>
              </a:ext>
            </a:extLst>
          </p:cNvPr>
          <p:cNvSpPr>
            <a:spLocks noGrp="1"/>
          </p:cNvSpPr>
          <p:nvPr>
            <p:ph type="dt" sz="half" idx="10"/>
          </p:nvPr>
        </p:nvSpPr>
        <p:spPr/>
        <p:txBody>
          <a:bodyPr/>
          <a:lstStyle/>
          <a:p>
            <a:fld id="{FB0EA442-0632-4D91-B353-819EBAC90624}" type="datetimeFigureOut">
              <a:rPr lang="en-US" smtClean="0"/>
              <a:t>3/20/2018</a:t>
            </a:fld>
            <a:endParaRPr lang="en-US"/>
          </a:p>
        </p:txBody>
      </p:sp>
      <p:sp>
        <p:nvSpPr>
          <p:cNvPr id="6" name="Footer Placeholder 5">
            <a:extLst>
              <a:ext uri="{FF2B5EF4-FFF2-40B4-BE49-F238E27FC236}">
                <a16:creationId xmlns:a16="http://schemas.microsoft.com/office/drawing/2014/main" id="{7609CB7A-7644-4A2C-A062-808FE641AF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F4FA6A-12C2-4CFC-ADFB-A904D2DD99EC}"/>
              </a:ext>
            </a:extLst>
          </p:cNvPr>
          <p:cNvSpPr>
            <a:spLocks noGrp="1"/>
          </p:cNvSpPr>
          <p:nvPr>
            <p:ph type="sldNum" sz="quarter" idx="12"/>
          </p:nvPr>
        </p:nvSpPr>
        <p:spPr/>
        <p:txBody>
          <a:bodyPr/>
          <a:lstStyle/>
          <a:p>
            <a:fld id="{C9603CAB-43F5-46DD-B39F-B56FFFA2BA0C}" type="slidenum">
              <a:rPr lang="en-US" smtClean="0"/>
              <a:t>‹#›</a:t>
            </a:fld>
            <a:endParaRPr lang="en-US"/>
          </a:p>
        </p:txBody>
      </p:sp>
    </p:spTree>
    <p:extLst>
      <p:ext uri="{BB962C8B-B14F-4D97-AF65-F5344CB8AC3E}">
        <p14:creationId xmlns:p14="http://schemas.microsoft.com/office/powerpoint/2010/main" val="2505324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B0758-5830-449B-86C2-3BE48F500D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001A78-22A1-4502-9330-FC8FA1327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BD1BD8-ED82-4A58-9FA1-365A672CF5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CEF2336-BE1F-4AED-BAFA-B419828709EB}"/>
              </a:ext>
            </a:extLst>
          </p:cNvPr>
          <p:cNvSpPr>
            <a:spLocks noGrp="1"/>
          </p:cNvSpPr>
          <p:nvPr>
            <p:ph type="dt" sz="half" idx="10"/>
          </p:nvPr>
        </p:nvSpPr>
        <p:spPr/>
        <p:txBody>
          <a:bodyPr/>
          <a:lstStyle/>
          <a:p>
            <a:fld id="{FB0EA442-0632-4D91-B353-819EBAC90624}" type="datetimeFigureOut">
              <a:rPr lang="en-US" smtClean="0"/>
              <a:t>3/20/2018</a:t>
            </a:fld>
            <a:endParaRPr lang="en-US"/>
          </a:p>
        </p:txBody>
      </p:sp>
      <p:sp>
        <p:nvSpPr>
          <p:cNvPr id="6" name="Footer Placeholder 5">
            <a:extLst>
              <a:ext uri="{FF2B5EF4-FFF2-40B4-BE49-F238E27FC236}">
                <a16:creationId xmlns:a16="http://schemas.microsoft.com/office/drawing/2014/main" id="{2C552989-BDB4-4228-9E91-3C218D3DE5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63467E-4339-4949-9534-B7F462C51B15}"/>
              </a:ext>
            </a:extLst>
          </p:cNvPr>
          <p:cNvSpPr>
            <a:spLocks noGrp="1"/>
          </p:cNvSpPr>
          <p:nvPr>
            <p:ph type="sldNum" sz="quarter" idx="12"/>
          </p:nvPr>
        </p:nvSpPr>
        <p:spPr/>
        <p:txBody>
          <a:bodyPr/>
          <a:lstStyle/>
          <a:p>
            <a:fld id="{C9603CAB-43F5-46DD-B39F-B56FFFA2BA0C}" type="slidenum">
              <a:rPr lang="en-US" smtClean="0"/>
              <a:t>‹#›</a:t>
            </a:fld>
            <a:endParaRPr lang="en-US"/>
          </a:p>
        </p:txBody>
      </p:sp>
    </p:spTree>
    <p:extLst>
      <p:ext uri="{BB962C8B-B14F-4D97-AF65-F5344CB8AC3E}">
        <p14:creationId xmlns:p14="http://schemas.microsoft.com/office/powerpoint/2010/main" val="3350302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D1DD1E-2092-42E6-8730-EBD196FF6E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8E39F4-35C5-4E6F-A373-BA513D2362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16ADC4-F394-44A8-9F7E-8DB963BA58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0EA442-0632-4D91-B353-819EBAC90624}" type="datetimeFigureOut">
              <a:rPr lang="en-US" smtClean="0"/>
              <a:t>3/20/2018</a:t>
            </a:fld>
            <a:endParaRPr lang="en-US"/>
          </a:p>
        </p:txBody>
      </p:sp>
      <p:sp>
        <p:nvSpPr>
          <p:cNvPr id="5" name="Footer Placeholder 4">
            <a:extLst>
              <a:ext uri="{FF2B5EF4-FFF2-40B4-BE49-F238E27FC236}">
                <a16:creationId xmlns:a16="http://schemas.microsoft.com/office/drawing/2014/main" id="{62A8D923-33F0-43BF-855E-8B4AA27A96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F67A55A-FB25-4BB9-B9CA-A3C7269D28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603CAB-43F5-46DD-B39F-B56FFFA2BA0C}" type="slidenum">
              <a:rPr lang="en-US" smtClean="0"/>
              <a:t>‹#›</a:t>
            </a:fld>
            <a:endParaRPr lang="en-US"/>
          </a:p>
        </p:txBody>
      </p:sp>
    </p:spTree>
    <p:extLst>
      <p:ext uri="{BB962C8B-B14F-4D97-AF65-F5344CB8AC3E}">
        <p14:creationId xmlns:p14="http://schemas.microsoft.com/office/powerpoint/2010/main" val="4170785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EF4E260-B79D-41D8-90EB-C84807CD77E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135" y="476778"/>
            <a:ext cx="7212450" cy="592065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0686AD50-C6DC-4D98-A467-9AC1F3C2D8D0}"/>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30880" y="4424906"/>
            <a:ext cx="365760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241208F6-8B1C-4098-9388-150BC8E447B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452" y="476778"/>
            <a:ext cx="3864383" cy="592065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BCF157-4AB6-4EA6-944C-76A84BF78FCC}"/>
              </a:ext>
            </a:extLst>
          </p:cNvPr>
          <p:cNvSpPr>
            <a:spLocks noGrp="1"/>
          </p:cNvSpPr>
          <p:nvPr>
            <p:ph type="ctrTitle"/>
          </p:nvPr>
        </p:nvSpPr>
        <p:spPr>
          <a:xfrm>
            <a:off x="1118215" y="1269255"/>
            <a:ext cx="5956353" cy="3038947"/>
          </a:xfrm>
        </p:spPr>
        <p:txBody>
          <a:bodyPr>
            <a:normAutofit/>
          </a:bodyPr>
          <a:lstStyle/>
          <a:p>
            <a:pPr algn="r"/>
            <a:r>
              <a:rPr lang="en-US" sz="5400">
                <a:solidFill>
                  <a:srgbClr val="FFFFFF"/>
                </a:solidFill>
              </a:rPr>
              <a:t>Massage for Well Being</a:t>
            </a:r>
          </a:p>
        </p:txBody>
      </p:sp>
      <p:sp>
        <p:nvSpPr>
          <p:cNvPr id="3" name="Subtitle 2">
            <a:extLst>
              <a:ext uri="{FF2B5EF4-FFF2-40B4-BE49-F238E27FC236}">
                <a16:creationId xmlns:a16="http://schemas.microsoft.com/office/drawing/2014/main" id="{A14F739D-9F32-4CF2-B1A8-216F90A1B8AB}"/>
              </a:ext>
            </a:extLst>
          </p:cNvPr>
          <p:cNvSpPr>
            <a:spLocks noGrp="1"/>
          </p:cNvSpPr>
          <p:nvPr>
            <p:ph type="subTitle" idx="1"/>
          </p:nvPr>
        </p:nvSpPr>
        <p:spPr>
          <a:xfrm>
            <a:off x="1118215" y="4578114"/>
            <a:ext cx="5956353" cy="1247274"/>
          </a:xfrm>
        </p:spPr>
        <p:txBody>
          <a:bodyPr>
            <a:normAutofit/>
          </a:bodyPr>
          <a:lstStyle/>
          <a:p>
            <a:pPr algn="r"/>
            <a:r>
              <a:rPr lang="en-US">
                <a:solidFill>
                  <a:srgbClr val="FFFFFF"/>
                </a:solidFill>
              </a:rPr>
              <a:t>By Amy Rolnick, LMT</a:t>
            </a:r>
          </a:p>
        </p:txBody>
      </p:sp>
    </p:spTree>
    <p:extLst>
      <p:ext uri="{BB962C8B-B14F-4D97-AF65-F5344CB8AC3E}">
        <p14:creationId xmlns:p14="http://schemas.microsoft.com/office/powerpoint/2010/main" val="2417603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22F9BE0-560E-4F26-9899-8B72D5057FF6}"/>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Other Ideas</a:t>
            </a:r>
          </a:p>
        </p:txBody>
      </p:sp>
      <p:sp>
        <p:nvSpPr>
          <p:cNvPr id="3" name="Content Placeholder 2">
            <a:extLst>
              <a:ext uri="{FF2B5EF4-FFF2-40B4-BE49-F238E27FC236}">
                <a16:creationId xmlns:a16="http://schemas.microsoft.com/office/drawing/2014/main" id="{257676CE-BB10-488A-8D1A-2EBDB2308D0E}"/>
              </a:ext>
            </a:extLst>
          </p:cNvPr>
          <p:cNvSpPr>
            <a:spLocks noGrp="1"/>
          </p:cNvSpPr>
          <p:nvPr>
            <p:ph idx="1"/>
          </p:nvPr>
        </p:nvSpPr>
        <p:spPr>
          <a:xfrm>
            <a:off x="4976031" y="963877"/>
            <a:ext cx="6377769" cy="4930246"/>
          </a:xfrm>
        </p:spPr>
        <p:txBody>
          <a:bodyPr anchor="ctr">
            <a:normAutofit/>
          </a:bodyPr>
          <a:lstStyle/>
          <a:p>
            <a:r>
              <a:rPr lang="en-US" sz="2400" dirty="0"/>
              <a:t>Watch </a:t>
            </a:r>
            <a:r>
              <a:rPr lang="en-US" sz="2400" dirty="0" err="1"/>
              <a:t>Youtube</a:t>
            </a:r>
            <a:r>
              <a:rPr lang="en-US" sz="2400" dirty="0"/>
              <a:t> Videos to learn more about different types of massage</a:t>
            </a:r>
          </a:p>
          <a:p>
            <a:r>
              <a:rPr lang="en-US" sz="2400" dirty="0"/>
              <a:t>Ask friends or health care providers for a referral</a:t>
            </a:r>
          </a:p>
          <a:p>
            <a:r>
              <a:rPr lang="en-US" sz="2400" dirty="0"/>
              <a:t>Use AMTA Find a Massage Therapist FindaMassageTherapist.org</a:t>
            </a:r>
          </a:p>
        </p:txBody>
      </p:sp>
    </p:spTree>
    <p:extLst>
      <p:ext uri="{BB962C8B-B14F-4D97-AF65-F5344CB8AC3E}">
        <p14:creationId xmlns:p14="http://schemas.microsoft.com/office/powerpoint/2010/main" val="2379989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EF4E260-B79D-41D8-90EB-C84807CD77E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135" y="476778"/>
            <a:ext cx="7212450" cy="592065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0686AD50-C6DC-4D98-A467-9AC1F3C2D8D0}"/>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30880" y="4424906"/>
            <a:ext cx="365760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241208F6-8B1C-4098-9388-150BC8E447B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452" y="476778"/>
            <a:ext cx="3864383" cy="592065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8344DF-6DBA-45A4-9510-F4F26657F6BB}"/>
              </a:ext>
            </a:extLst>
          </p:cNvPr>
          <p:cNvSpPr>
            <a:spLocks noGrp="1"/>
          </p:cNvSpPr>
          <p:nvPr>
            <p:ph type="title"/>
          </p:nvPr>
        </p:nvSpPr>
        <p:spPr>
          <a:xfrm>
            <a:off x="1118215" y="1269255"/>
            <a:ext cx="5956353" cy="3038947"/>
          </a:xfrm>
        </p:spPr>
        <p:txBody>
          <a:bodyPr vert="horz" lIns="91440" tIns="45720" rIns="91440" bIns="45720" rtlCol="0" anchor="b">
            <a:normAutofit/>
          </a:bodyPr>
          <a:lstStyle/>
          <a:p>
            <a:pPr algn="r"/>
            <a:r>
              <a:rPr lang="en-US" sz="5400" kern="1200">
                <a:solidFill>
                  <a:srgbClr val="FFFFFF"/>
                </a:solidFill>
                <a:latin typeface="+mj-lt"/>
                <a:ea typeface="+mj-ea"/>
                <a:cs typeface="+mj-cs"/>
              </a:rPr>
              <a:t>Q &amp; A</a:t>
            </a:r>
          </a:p>
        </p:txBody>
      </p:sp>
    </p:spTree>
    <p:extLst>
      <p:ext uri="{BB962C8B-B14F-4D97-AF65-F5344CB8AC3E}">
        <p14:creationId xmlns:p14="http://schemas.microsoft.com/office/powerpoint/2010/main" val="393558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0611021-8A53-42E3-80C9-58B105D50147}"/>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Amy Rolnick, LMT</a:t>
            </a:r>
          </a:p>
        </p:txBody>
      </p:sp>
      <p:sp>
        <p:nvSpPr>
          <p:cNvPr id="3" name="Content Placeholder 2">
            <a:extLst>
              <a:ext uri="{FF2B5EF4-FFF2-40B4-BE49-F238E27FC236}">
                <a16:creationId xmlns:a16="http://schemas.microsoft.com/office/drawing/2014/main" id="{1F413246-203C-4759-8ADB-F1E9AF4F245E}"/>
              </a:ext>
            </a:extLst>
          </p:cNvPr>
          <p:cNvSpPr>
            <a:spLocks noGrp="1"/>
          </p:cNvSpPr>
          <p:nvPr>
            <p:ph idx="1"/>
          </p:nvPr>
        </p:nvSpPr>
        <p:spPr>
          <a:xfrm>
            <a:off x="4976031" y="963877"/>
            <a:ext cx="6377769" cy="4930246"/>
          </a:xfrm>
        </p:spPr>
        <p:txBody>
          <a:bodyPr anchor="ctr">
            <a:normAutofit/>
          </a:bodyPr>
          <a:lstStyle/>
          <a:p>
            <a:pPr marL="0" indent="0">
              <a:buNone/>
            </a:pPr>
            <a:r>
              <a:rPr lang="en-US" sz="2400"/>
              <a:t>Licensed Massage Therapist since 1991</a:t>
            </a:r>
          </a:p>
          <a:p>
            <a:endParaRPr lang="en-US" sz="2400"/>
          </a:p>
          <a:p>
            <a:pPr marL="0" indent="0">
              <a:buNone/>
            </a:pPr>
            <a:r>
              <a:rPr lang="en-US" sz="2400"/>
              <a:t>Massage Therapy Instructor for 8 years</a:t>
            </a:r>
          </a:p>
          <a:p>
            <a:endParaRPr lang="en-US" sz="2400"/>
          </a:p>
          <a:p>
            <a:pPr marL="0" indent="0">
              <a:buNone/>
            </a:pPr>
            <a:r>
              <a:rPr lang="en-US" sz="2400"/>
              <a:t> “Save Your Body Mechanics Workshop” for LMTs</a:t>
            </a:r>
          </a:p>
          <a:p>
            <a:endParaRPr lang="en-US" sz="2400"/>
          </a:p>
        </p:txBody>
      </p:sp>
    </p:spTree>
    <p:extLst>
      <p:ext uri="{BB962C8B-B14F-4D97-AF65-F5344CB8AC3E}">
        <p14:creationId xmlns:p14="http://schemas.microsoft.com/office/powerpoint/2010/main" val="537006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65CC6BE-501F-4BC0-82C6-F91CDA556BD3}"/>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Definition</a:t>
            </a:r>
          </a:p>
        </p:txBody>
      </p:sp>
      <p:sp>
        <p:nvSpPr>
          <p:cNvPr id="3" name="Content Placeholder 2">
            <a:extLst>
              <a:ext uri="{FF2B5EF4-FFF2-40B4-BE49-F238E27FC236}">
                <a16:creationId xmlns:a16="http://schemas.microsoft.com/office/drawing/2014/main" id="{1D9C879E-1C0D-481D-A6D4-8E2B8E711686}"/>
              </a:ext>
            </a:extLst>
          </p:cNvPr>
          <p:cNvSpPr>
            <a:spLocks noGrp="1"/>
          </p:cNvSpPr>
          <p:nvPr>
            <p:ph idx="1"/>
          </p:nvPr>
        </p:nvSpPr>
        <p:spPr>
          <a:xfrm>
            <a:off x="4976031" y="963877"/>
            <a:ext cx="6377769" cy="4930246"/>
          </a:xfrm>
        </p:spPr>
        <p:txBody>
          <a:bodyPr anchor="ctr">
            <a:normAutofit/>
          </a:bodyPr>
          <a:lstStyle/>
          <a:p>
            <a:r>
              <a:rPr lang="en-US" sz="2400" b="1"/>
              <a:t>Massage therapy</a:t>
            </a:r>
            <a:r>
              <a:rPr lang="en-US" sz="2400"/>
              <a:t> is manual manipulation of soft body tissues (muscle, connective tissue, tendons and ligaments) to enhance a person's health and well-being. There are dozens of types of </a:t>
            </a:r>
            <a:r>
              <a:rPr lang="en-US" sz="2400" b="1"/>
              <a:t>massage therapy</a:t>
            </a:r>
            <a:r>
              <a:rPr lang="en-US" sz="2400"/>
              <a:t> methods (also called modalities).</a:t>
            </a:r>
          </a:p>
          <a:p>
            <a:endParaRPr lang="en-US" sz="2400"/>
          </a:p>
        </p:txBody>
      </p:sp>
    </p:spTree>
    <p:extLst>
      <p:ext uri="{BB962C8B-B14F-4D97-AF65-F5344CB8AC3E}">
        <p14:creationId xmlns:p14="http://schemas.microsoft.com/office/powerpoint/2010/main" val="3576740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9FF99BD-075F-4761-A995-6FC574BD25E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7B21A54-9BA3-4EA9-B460-5A829ADD905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FA8F714-B9D8-488A-8CCA-E9948FF913A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8DF0709-CB18-4E40-AB8A-E9A812387E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9197" y="1127058"/>
            <a:ext cx="3453600" cy="4597737"/>
          </a:xfrm>
          <a:prstGeom prst="rect">
            <a:avLst/>
          </a:prstGeom>
        </p:spPr>
      </p:pic>
    </p:spTree>
    <p:extLst>
      <p:ext uri="{BB962C8B-B14F-4D97-AF65-F5344CB8AC3E}">
        <p14:creationId xmlns:p14="http://schemas.microsoft.com/office/powerpoint/2010/main" val="3156211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FDB63DA-E72D-4C61-988E-668CA294C519}"/>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Self Care</a:t>
            </a:r>
          </a:p>
        </p:txBody>
      </p:sp>
      <p:sp>
        <p:nvSpPr>
          <p:cNvPr id="3" name="Content Placeholder 2">
            <a:extLst>
              <a:ext uri="{FF2B5EF4-FFF2-40B4-BE49-F238E27FC236}">
                <a16:creationId xmlns:a16="http://schemas.microsoft.com/office/drawing/2014/main" id="{C99F5DB5-E462-4EE3-A382-B7418D529671}"/>
              </a:ext>
            </a:extLst>
          </p:cNvPr>
          <p:cNvSpPr>
            <a:spLocks noGrp="1"/>
          </p:cNvSpPr>
          <p:nvPr>
            <p:ph idx="1"/>
          </p:nvPr>
        </p:nvSpPr>
        <p:spPr>
          <a:xfrm>
            <a:off x="4976031" y="963877"/>
            <a:ext cx="6377769" cy="4930246"/>
          </a:xfrm>
        </p:spPr>
        <p:txBody>
          <a:bodyPr anchor="ctr">
            <a:normAutofit/>
          </a:bodyPr>
          <a:lstStyle/>
          <a:p>
            <a:r>
              <a:rPr lang="en-US" sz="2400" dirty="0"/>
              <a:t>In General</a:t>
            </a:r>
          </a:p>
          <a:p>
            <a:r>
              <a:rPr lang="en-US" sz="2400" dirty="0"/>
              <a:t>Self Massage Techniques</a:t>
            </a:r>
          </a:p>
          <a:p>
            <a:r>
              <a:rPr lang="en-US" sz="2400" dirty="0"/>
              <a:t>Tennis Balls</a:t>
            </a:r>
          </a:p>
        </p:txBody>
      </p:sp>
    </p:spTree>
    <p:extLst>
      <p:ext uri="{BB962C8B-B14F-4D97-AF65-F5344CB8AC3E}">
        <p14:creationId xmlns:p14="http://schemas.microsoft.com/office/powerpoint/2010/main" val="772118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8F1B64D-6D3F-48B3-96B5-DB4F5124B88E}"/>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Massage Licensing</a:t>
            </a:r>
          </a:p>
        </p:txBody>
      </p:sp>
      <p:sp>
        <p:nvSpPr>
          <p:cNvPr id="3" name="Content Placeholder 2">
            <a:extLst>
              <a:ext uri="{FF2B5EF4-FFF2-40B4-BE49-F238E27FC236}">
                <a16:creationId xmlns:a16="http://schemas.microsoft.com/office/drawing/2014/main" id="{0FFD59C2-90B4-4A45-81C0-ABDBDDA1C918}"/>
              </a:ext>
            </a:extLst>
          </p:cNvPr>
          <p:cNvSpPr>
            <a:spLocks noGrp="1"/>
          </p:cNvSpPr>
          <p:nvPr>
            <p:ph idx="1"/>
          </p:nvPr>
        </p:nvSpPr>
        <p:spPr>
          <a:xfrm>
            <a:off x="4976031" y="963877"/>
            <a:ext cx="6377769" cy="4930246"/>
          </a:xfrm>
        </p:spPr>
        <p:txBody>
          <a:bodyPr anchor="ctr">
            <a:normAutofit/>
          </a:bodyPr>
          <a:lstStyle/>
          <a:p>
            <a:pPr marL="0" indent="0">
              <a:buNone/>
            </a:pPr>
            <a:r>
              <a:rPr lang="en-US" sz="2400"/>
              <a:t>There are five states that do not license Massage Therapists at this time. Those states are Wyoming, Kansas, Oklahoma, Minnesota and Vermont. Alaska has passed legislation that will require the regulation of Massage Therapists in the state. Massage Therapist Certification is required in California, Indiana and Virginia. Every other state has developed their own requirements for Massage Therapists to obtain licensure. Several states have similar requirements yet others have very distinct requirements to become a Licensed Massage Therapist.</a:t>
            </a:r>
          </a:p>
          <a:p>
            <a:endParaRPr lang="en-US" sz="2400"/>
          </a:p>
        </p:txBody>
      </p:sp>
    </p:spTree>
    <p:extLst>
      <p:ext uri="{BB962C8B-B14F-4D97-AF65-F5344CB8AC3E}">
        <p14:creationId xmlns:p14="http://schemas.microsoft.com/office/powerpoint/2010/main" val="1529524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52E0B2E-34F4-4C6C-8B1A-DE98B0080EB6}"/>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What to Look For</a:t>
            </a:r>
          </a:p>
        </p:txBody>
      </p:sp>
      <p:sp>
        <p:nvSpPr>
          <p:cNvPr id="3" name="Content Placeholder 2">
            <a:extLst>
              <a:ext uri="{FF2B5EF4-FFF2-40B4-BE49-F238E27FC236}">
                <a16:creationId xmlns:a16="http://schemas.microsoft.com/office/drawing/2014/main" id="{E802CA6F-7026-4068-8F40-0527F6218A6D}"/>
              </a:ext>
            </a:extLst>
          </p:cNvPr>
          <p:cNvSpPr>
            <a:spLocks noGrp="1"/>
          </p:cNvSpPr>
          <p:nvPr>
            <p:ph idx="1"/>
          </p:nvPr>
        </p:nvSpPr>
        <p:spPr>
          <a:xfrm>
            <a:off x="4976031" y="963877"/>
            <a:ext cx="6377769" cy="4930246"/>
          </a:xfrm>
        </p:spPr>
        <p:txBody>
          <a:bodyPr anchor="ctr">
            <a:normAutofit/>
          </a:bodyPr>
          <a:lstStyle/>
          <a:p>
            <a:r>
              <a:rPr lang="en-US" sz="2400" dirty="0"/>
              <a:t>Massage License (if applicable for your state)</a:t>
            </a:r>
          </a:p>
          <a:p>
            <a:r>
              <a:rPr lang="en-US" sz="2400" dirty="0"/>
              <a:t>Education and </a:t>
            </a:r>
            <a:r>
              <a:rPr lang="en-US" sz="2400"/>
              <a:t>Continuing Education</a:t>
            </a:r>
          </a:p>
          <a:p>
            <a:r>
              <a:rPr lang="en-US" sz="2400"/>
              <a:t>Website </a:t>
            </a:r>
            <a:r>
              <a:rPr lang="en-US" sz="2400" dirty="0"/>
              <a:t>for Information and Credentials</a:t>
            </a:r>
          </a:p>
          <a:p>
            <a:r>
              <a:rPr lang="en-US" sz="2400" dirty="0"/>
              <a:t>Google Reviews</a:t>
            </a:r>
          </a:p>
          <a:p>
            <a:r>
              <a:rPr lang="en-US" sz="2400" dirty="0"/>
              <a:t>Testimonies on Website or Written Marketing Materials</a:t>
            </a:r>
          </a:p>
          <a:p>
            <a:r>
              <a:rPr lang="en-US" sz="2400" dirty="0"/>
              <a:t>Referral from Friend or Health Care Provider</a:t>
            </a:r>
          </a:p>
          <a:p>
            <a:endParaRPr lang="en-US" sz="2400" dirty="0"/>
          </a:p>
        </p:txBody>
      </p:sp>
    </p:spTree>
    <p:extLst>
      <p:ext uri="{BB962C8B-B14F-4D97-AF65-F5344CB8AC3E}">
        <p14:creationId xmlns:p14="http://schemas.microsoft.com/office/powerpoint/2010/main" val="385566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88AC3C4-BEA0-4B16-815C-2E55BE45D103}"/>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Questions to Ask</a:t>
            </a:r>
          </a:p>
        </p:txBody>
      </p:sp>
      <p:sp>
        <p:nvSpPr>
          <p:cNvPr id="3" name="Content Placeholder 2">
            <a:extLst>
              <a:ext uri="{FF2B5EF4-FFF2-40B4-BE49-F238E27FC236}">
                <a16:creationId xmlns:a16="http://schemas.microsoft.com/office/drawing/2014/main" id="{E87AA767-2BB5-44AB-BBFB-2ACD85036EA1}"/>
              </a:ext>
            </a:extLst>
          </p:cNvPr>
          <p:cNvSpPr>
            <a:spLocks noGrp="1"/>
          </p:cNvSpPr>
          <p:nvPr>
            <p:ph idx="1"/>
          </p:nvPr>
        </p:nvSpPr>
        <p:spPr>
          <a:xfrm>
            <a:off x="4976031" y="963877"/>
            <a:ext cx="6377769" cy="4930246"/>
          </a:xfrm>
        </p:spPr>
        <p:txBody>
          <a:bodyPr anchor="ctr">
            <a:normAutofit/>
          </a:bodyPr>
          <a:lstStyle/>
          <a:p>
            <a:r>
              <a:rPr lang="en-US" sz="2400" dirty="0"/>
              <a:t>Where are you located (home office or other)?</a:t>
            </a:r>
          </a:p>
          <a:p>
            <a:r>
              <a:rPr lang="en-US" sz="2400" dirty="0"/>
              <a:t>What is your area of expertise?</a:t>
            </a:r>
          </a:p>
          <a:p>
            <a:r>
              <a:rPr lang="en-US" sz="2400" dirty="0"/>
              <a:t>Have you ever worked with ‘this’ issue?</a:t>
            </a:r>
          </a:p>
          <a:p>
            <a:r>
              <a:rPr lang="en-US" sz="2400" dirty="0"/>
              <a:t>What length sessions do you offer?</a:t>
            </a:r>
          </a:p>
          <a:p>
            <a:r>
              <a:rPr lang="en-US" sz="2400" dirty="0"/>
              <a:t>How much does it cost?</a:t>
            </a:r>
          </a:p>
        </p:txBody>
      </p:sp>
    </p:spTree>
    <p:extLst>
      <p:ext uri="{BB962C8B-B14F-4D97-AF65-F5344CB8AC3E}">
        <p14:creationId xmlns:p14="http://schemas.microsoft.com/office/powerpoint/2010/main" val="2306980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BD042D3-2D39-4E59-828E-F9FD3CE07313}"/>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Creative Ways to Get Sessions when you have Budgetary Concerns</a:t>
            </a:r>
          </a:p>
        </p:txBody>
      </p:sp>
      <p:sp>
        <p:nvSpPr>
          <p:cNvPr id="3" name="Content Placeholder 2">
            <a:extLst>
              <a:ext uri="{FF2B5EF4-FFF2-40B4-BE49-F238E27FC236}">
                <a16:creationId xmlns:a16="http://schemas.microsoft.com/office/drawing/2014/main" id="{2496A812-F3EA-4EA4-A1E9-050F0343D019}"/>
              </a:ext>
            </a:extLst>
          </p:cNvPr>
          <p:cNvSpPr>
            <a:spLocks noGrp="1"/>
          </p:cNvSpPr>
          <p:nvPr>
            <p:ph idx="1"/>
          </p:nvPr>
        </p:nvSpPr>
        <p:spPr>
          <a:xfrm>
            <a:off x="4976031" y="963877"/>
            <a:ext cx="6377769" cy="4930246"/>
          </a:xfrm>
        </p:spPr>
        <p:txBody>
          <a:bodyPr anchor="ctr">
            <a:normAutofit/>
          </a:bodyPr>
          <a:lstStyle/>
          <a:p>
            <a:r>
              <a:rPr lang="en-US" sz="2400" dirty="0"/>
              <a:t>Local Massage School (clinics, volunteer hours, externships)</a:t>
            </a:r>
          </a:p>
          <a:p>
            <a:r>
              <a:rPr lang="en-US" sz="2400" dirty="0"/>
              <a:t>Groupon, ½ price deals</a:t>
            </a:r>
          </a:p>
          <a:p>
            <a:r>
              <a:rPr lang="en-US" sz="2400" dirty="0"/>
              <a:t>Save $ each week</a:t>
            </a:r>
          </a:p>
          <a:p>
            <a:r>
              <a:rPr lang="en-US" sz="2400" dirty="0"/>
              <a:t>Ask for holiday gifts from family and friends</a:t>
            </a:r>
          </a:p>
          <a:p>
            <a:r>
              <a:rPr lang="en-US" sz="2400" dirty="0"/>
              <a:t>Massage membership establishment</a:t>
            </a:r>
          </a:p>
        </p:txBody>
      </p:sp>
    </p:spTree>
    <p:extLst>
      <p:ext uri="{BB962C8B-B14F-4D97-AF65-F5344CB8AC3E}">
        <p14:creationId xmlns:p14="http://schemas.microsoft.com/office/powerpoint/2010/main" val="2841916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292</Words>
  <Application>Microsoft Office PowerPoint</Application>
  <PresentationFormat>Widescreen</PresentationFormat>
  <Paragraphs>40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Massage for Well Being</vt:lpstr>
      <vt:lpstr>Amy Rolnick, LMT</vt:lpstr>
      <vt:lpstr>Definition</vt:lpstr>
      <vt:lpstr>PowerPoint Presentation</vt:lpstr>
      <vt:lpstr>Self Care</vt:lpstr>
      <vt:lpstr>Massage Licensing</vt:lpstr>
      <vt:lpstr>What to Look For</vt:lpstr>
      <vt:lpstr>Questions to Ask</vt:lpstr>
      <vt:lpstr>Creative Ways to Get Sessions when you have Budgetary Concerns</vt:lpstr>
      <vt:lpstr>Other Ideas</vt:lpstr>
      <vt:lpstr>Q &amp;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Massage for Well Being</dc:title>
  <dc:creator>Amy Rolnick</dc:creator>
  <cp:lastModifiedBy>Amy Rolnick</cp:lastModifiedBy>
  <cp:revision>4</cp:revision>
  <cp:lastPrinted>2018-03-20T16:06:33Z</cp:lastPrinted>
  <dcterms:created xsi:type="dcterms:W3CDTF">2018-03-13T19:11:15Z</dcterms:created>
  <dcterms:modified xsi:type="dcterms:W3CDTF">2018-03-20T16:07:58Z</dcterms:modified>
</cp:coreProperties>
</file>