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257" r:id="rId3"/>
    <p:sldId id="397" r:id="rId4"/>
    <p:sldId id="398" r:id="rId5"/>
    <p:sldId id="294" r:id="rId6"/>
    <p:sldId id="336" r:id="rId7"/>
    <p:sldId id="376" r:id="rId8"/>
    <p:sldId id="297" r:id="rId9"/>
    <p:sldId id="299" r:id="rId10"/>
    <p:sldId id="361" r:id="rId11"/>
    <p:sldId id="362" r:id="rId12"/>
    <p:sldId id="363" r:id="rId13"/>
    <p:sldId id="353" r:id="rId14"/>
    <p:sldId id="354" r:id="rId15"/>
    <p:sldId id="355" r:id="rId16"/>
    <p:sldId id="368" r:id="rId17"/>
    <p:sldId id="391" r:id="rId18"/>
    <p:sldId id="383" r:id="rId19"/>
    <p:sldId id="379" r:id="rId20"/>
    <p:sldId id="386" r:id="rId21"/>
    <p:sldId id="393" r:id="rId22"/>
    <p:sldId id="381" r:id="rId23"/>
    <p:sldId id="394" r:id="rId24"/>
    <p:sldId id="396" r:id="rId25"/>
    <p:sldId id="408" r:id="rId26"/>
    <p:sldId id="384" r:id="rId27"/>
    <p:sldId id="385" r:id="rId28"/>
    <p:sldId id="390" r:id="rId29"/>
    <p:sldId id="388" r:id="rId30"/>
    <p:sldId id="400" r:id="rId31"/>
    <p:sldId id="377" r:id="rId32"/>
    <p:sldId id="335" r:id="rId33"/>
    <p:sldId id="399" r:id="rId34"/>
    <p:sldId id="334" r:id="rId35"/>
    <p:sldId id="392" r:id="rId36"/>
    <p:sldId id="401" r:id="rId37"/>
    <p:sldId id="402" r:id="rId38"/>
    <p:sldId id="403" r:id="rId39"/>
    <p:sldId id="404" r:id="rId40"/>
    <p:sldId id="405" r:id="rId41"/>
    <p:sldId id="406" r:id="rId42"/>
    <p:sldId id="409" r:id="rId4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F41"/>
    <a:srgbClr val="959692"/>
    <a:srgbClr val="B1C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24" autoAdjust="0"/>
  </p:normalViewPr>
  <p:slideViewPr>
    <p:cSldViewPr>
      <p:cViewPr varScale="1">
        <p:scale>
          <a:sx n="51" d="100"/>
          <a:sy n="51" d="100"/>
        </p:scale>
        <p:origin x="173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B6F65CD-C0D3-46C5-B302-DF76CFCAA325}" type="datetimeFigureOut">
              <a:rPr lang="en-US" smtClean="0"/>
              <a:t>3/18/2018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1062FEF5-E5F5-4EAB-98F3-3DF2E62F5A8F}" type="slidenum">
              <a:rPr lang="en-US" smtClean="0"/>
              <a:t>‹#›</a:t>
            </a:fld>
            <a:endParaRPr lang="en-US"/>
          </a:p>
        </p:txBody>
      </p:sp>
    </p:spTree>
    <p:extLst>
      <p:ext uri="{BB962C8B-B14F-4D97-AF65-F5344CB8AC3E}">
        <p14:creationId xmlns:p14="http://schemas.microsoft.com/office/powerpoint/2010/main" val="225506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1</a:t>
            </a:fld>
            <a:endParaRPr lang="en-US"/>
          </a:p>
        </p:txBody>
      </p:sp>
    </p:spTree>
    <p:extLst>
      <p:ext uri="{BB962C8B-B14F-4D97-AF65-F5344CB8AC3E}">
        <p14:creationId xmlns:p14="http://schemas.microsoft.com/office/powerpoint/2010/main" val="201294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77A697-A399-45EC-AD4B-0B593DE62D4C}" type="slidenum">
              <a:rPr lang="en-US" altLang="en-US" smtClean="0">
                <a:latin typeface="Arial" pitchFamily="34" charset="0"/>
              </a:rPr>
              <a:pPr eaLnBrk="1" hangingPunct="1">
                <a:spcBef>
                  <a:spcPct val="0"/>
                </a:spcBef>
              </a:pPr>
              <a:t>14</a:t>
            </a:fld>
            <a:endParaRPr lang="en-US" altLang="en-US" smtClean="0">
              <a:latin typeface="Arial"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rPr>
              <a:t>Farmers have their self-identity in the work they do and the land they work on. Not tending the land would be like abandoning one’s own child. The production of their work is self-evident and tangible not only through economics but through all the senses. One can see clean fencerows, smell the crops as they ripen, and taste the produce. The work sustains your family nutritionally, economically, and spiritually,  but only because you are a careful steward of the land. How can you trust this important work to anyone but yourself?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C6060F-A78A-4187-8229-75A412700CCD}" type="slidenum">
              <a:rPr lang="en-US" altLang="en-US" smtClean="0">
                <a:latin typeface="Arial" pitchFamily="34" charset="0"/>
              </a:rPr>
              <a:pPr eaLnBrk="1" hangingPunct="1">
                <a:spcBef>
                  <a:spcPct val="0"/>
                </a:spcBef>
              </a:pPr>
              <a:t>15</a:t>
            </a:fld>
            <a:endParaRPr lang="en-US" altLang="en-US" smtClean="0">
              <a:latin typeface="Arial"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rPr>
              <a:t>Unlike the general population, farmers thought more of health as the ability  to work, This is consistent with the limited literature from the 80’s that explored this concept. With the exception of “absence of pain” the definitions were fairly consistent across age groups.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spring 2017, we conducted three exploratory focus groups with farmers, farm family members, and community agriculture service professionals to examine interest in the topic of farm stress and to gain insight into the factors thought to contribute to farmer stress, resources available, and interventions that may be acceptable to this population. Interest in the topic exceeded our expectations: </a:t>
            </a:r>
            <a:r>
              <a:rPr lang="en-US" dirty="0" smtClean="0"/>
              <a:t>34 </a:t>
            </a:r>
            <a:r>
              <a:rPr lang="en-US" dirty="0" smtClean="0"/>
              <a:t>persons from 9 states participated in the sessions, despite very short notice. Stress was acknowledged to be widespread in agriculture, but almost nothing was known about how farmers deal with their stress, the resources they access, or current interventions tailored to farmers. There was strong agreement among the participants that a systematic approach to identify stress factors and develop farmer-friendly interventions, and to equip professionals who interact with farmers (health care and service providers) with evidence-based programs and resources that they can use to assist the farm community is needed</a:t>
            </a:r>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19</a:t>
            </a:fld>
            <a:endParaRPr lang="en-US"/>
          </a:p>
        </p:txBody>
      </p:sp>
    </p:spTree>
    <p:extLst>
      <p:ext uri="{BB962C8B-B14F-4D97-AF65-F5344CB8AC3E}">
        <p14:creationId xmlns:p14="http://schemas.microsoft.com/office/powerpoint/2010/main" val="180124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20</a:t>
            </a:fld>
            <a:endParaRPr lang="en-US"/>
          </a:p>
        </p:txBody>
      </p:sp>
    </p:spTree>
    <p:extLst>
      <p:ext uri="{BB962C8B-B14F-4D97-AF65-F5344CB8AC3E}">
        <p14:creationId xmlns:p14="http://schemas.microsoft.com/office/powerpoint/2010/main" val="86101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Suicide attempts/completions based</a:t>
            </a:r>
            <a:r>
              <a:rPr lang="en-US" baseline="0" dirty="0" smtClean="0"/>
              <a:t> either on multi-generational issues ( family matters) or financial downturn. </a:t>
            </a:r>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21</a:t>
            </a:fld>
            <a:endParaRPr lang="en-US"/>
          </a:p>
        </p:txBody>
      </p:sp>
    </p:spTree>
    <p:extLst>
      <p:ext uri="{BB962C8B-B14F-4D97-AF65-F5344CB8AC3E}">
        <p14:creationId xmlns:p14="http://schemas.microsoft.com/office/powerpoint/2010/main" val="251302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32</a:t>
            </a:fld>
            <a:endParaRPr lang="en-US"/>
          </a:p>
        </p:txBody>
      </p:sp>
    </p:spTree>
    <p:extLst>
      <p:ext uri="{BB962C8B-B14F-4D97-AF65-F5344CB8AC3E}">
        <p14:creationId xmlns:p14="http://schemas.microsoft.com/office/powerpoint/2010/main" val="245507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34</a:t>
            </a:fld>
            <a:endParaRPr lang="en-US"/>
          </a:p>
        </p:txBody>
      </p:sp>
    </p:spTree>
    <p:extLst>
      <p:ext uri="{BB962C8B-B14F-4D97-AF65-F5344CB8AC3E}">
        <p14:creationId xmlns:p14="http://schemas.microsoft.com/office/powerpoint/2010/main" val="60491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pPr eaLnBrk="1" hangingPunct="1">
              <a:spcBef>
                <a:spcPct val="0"/>
              </a:spcBef>
            </a:pPr>
            <a:r>
              <a:rPr lang="en-US" altLang="en-US" smtClean="0"/>
              <a:t>Addresses barriers to optimal care created by delayed access to agricultural health and safety research; lack of evidence-based nursing practice tailored to local farm communities; and the limited number of nurses with expertise in agricultural health and safety</a:t>
            </a:r>
          </a:p>
          <a:p>
            <a:endParaRPr lang="en-US"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9873B3-20A2-4F21-9D7D-B32F5557B204}" type="slidenum">
              <a:rPr lang="en-US" altLang="en-US" smtClean="0">
                <a:latin typeface="Arial" pitchFamily="34" charset="0"/>
              </a:rPr>
              <a:pPr eaLnBrk="1" hangingPunct="1">
                <a:spcBef>
                  <a:spcPct val="0"/>
                </a:spcBef>
              </a:pPr>
              <a:t>35</a:t>
            </a:fld>
            <a:endParaRPr lang="en-US" altLang="en-US" smtClean="0">
              <a:latin typeface="Arial" pitchFamily="34" charset="0"/>
            </a:endParaRPr>
          </a:p>
        </p:txBody>
      </p:sp>
    </p:spTree>
    <p:extLst>
      <p:ext uri="{BB962C8B-B14F-4D97-AF65-F5344CB8AC3E}">
        <p14:creationId xmlns:p14="http://schemas.microsoft.com/office/powerpoint/2010/main" val="735031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pPr eaLnBrk="1" hangingPunct="1">
              <a:spcBef>
                <a:spcPct val="0"/>
              </a:spcBef>
            </a:pPr>
            <a:r>
              <a:rPr lang="en-US" altLang="en-US" dirty="0" smtClean="0"/>
              <a:t>Addresses barriers to optimal care created by delayed access to agricultural health and safety research; lack of evidence-based nursing practice tailored to local farm communities; and the limited number of providers with expertise in agricultural health and safety</a:t>
            </a:r>
          </a:p>
          <a:p>
            <a:endParaRPr lang="en-US" altLang="en-US" dirty="0"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9873B3-20A2-4F21-9D7D-B32F5557B204}" type="slidenum">
              <a:rPr lang="en-US" altLang="en-US" smtClean="0">
                <a:latin typeface="Arial" pitchFamily="34" charset="0"/>
              </a:rPr>
              <a:pPr eaLnBrk="1" hangingPunct="1">
                <a:spcBef>
                  <a:spcPct val="0"/>
                </a:spcBef>
              </a:pPr>
              <a:t>42</a:t>
            </a:fld>
            <a:endParaRPr lang="en-US" altLang="en-US" smtClean="0">
              <a:latin typeface="Arial" pitchFamily="34" charset="0"/>
            </a:endParaRPr>
          </a:p>
        </p:txBody>
      </p:sp>
    </p:spTree>
    <p:extLst>
      <p:ext uri="{BB962C8B-B14F-4D97-AF65-F5344CB8AC3E}">
        <p14:creationId xmlns:p14="http://schemas.microsoft.com/office/powerpoint/2010/main" val="349554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most ‘Outsiders” farms are bucolic and restful places. Farms are places of rest and beautiful scenery. But to farmers and their families the</a:t>
            </a:r>
            <a:r>
              <a:rPr lang="en-US" baseline="0" dirty="0" smtClean="0"/>
              <a:t> land is like a dependent- and meeting its demands can carry a high price. Natural disasters, financial crisis, even disruption in the rhythm of work can bring about increased stress on the caretakers of the land. And, a health problem can totally derail both the rhythm and the systems in farming. While I wouldn’t trade growing up on our family farm for anything, looking back I see I was totally unaware of the challenges. </a:t>
            </a:r>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5</a:t>
            </a:fld>
            <a:endParaRPr lang="en-US"/>
          </a:p>
        </p:txBody>
      </p:sp>
    </p:spTree>
    <p:extLst>
      <p:ext uri="{BB962C8B-B14F-4D97-AF65-F5344CB8AC3E}">
        <p14:creationId xmlns:p14="http://schemas.microsoft.com/office/powerpoint/2010/main" val="160468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warning signs, yet none of them warn us about our own reactions and responses</a:t>
            </a:r>
            <a:r>
              <a:rPr lang="en-US" baseline="0" dirty="0" smtClean="0"/>
              <a:t> to what is happening in the farm environment. </a:t>
            </a:r>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6</a:t>
            </a:fld>
            <a:endParaRPr lang="en-US"/>
          </a:p>
        </p:txBody>
      </p:sp>
    </p:spTree>
    <p:extLst>
      <p:ext uri="{BB962C8B-B14F-4D97-AF65-F5344CB8AC3E}">
        <p14:creationId xmlns:p14="http://schemas.microsoft.com/office/powerpoint/2010/main" val="176351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issue- not just US</a:t>
            </a:r>
            <a:endParaRPr lang="en-US" dirty="0"/>
          </a:p>
        </p:txBody>
      </p:sp>
      <p:sp>
        <p:nvSpPr>
          <p:cNvPr id="4" name="Slide Number Placeholder 3"/>
          <p:cNvSpPr>
            <a:spLocks noGrp="1"/>
          </p:cNvSpPr>
          <p:nvPr>
            <p:ph type="sldNum" sz="quarter" idx="10"/>
          </p:nvPr>
        </p:nvSpPr>
        <p:spPr/>
        <p:txBody>
          <a:bodyPr/>
          <a:lstStyle/>
          <a:p>
            <a:fld id="{93FA25E8-E9F7-45EA-B1DE-6DFA1BBDC965}" type="slidenum">
              <a:rPr lang="en-US" smtClean="0"/>
              <a:t>7</a:t>
            </a:fld>
            <a:endParaRPr lang="en-US"/>
          </a:p>
        </p:txBody>
      </p:sp>
    </p:spTree>
    <p:extLst>
      <p:ext uri="{BB962C8B-B14F-4D97-AF65-F5344CB8AC3E}">
        <p14:creationId xmlns:p14="http://schemas.microsoft.com/office/powerpoint/2010/main" val="47688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us know about these external hazards</a:t>
            </a:r>
            <a:r>
              <a:rPr lang="en-US" baseline="0" dirty="0" smtClean="0"/>
              <a:t> but these also cause changes within the body that increases stress </a:t>
            </a:r>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8</a:t>
            </a:fld>
            <a:endParaRPr lang="en-US"/>
          </a:p>
        </p:txBody>
      </p:sp>
    </p:spTree>
    <p:extLst>
      <p:ext uri="{BB962C8B-B14F-4D97-AF65-F5344CB8AC3E}">
        <p14:creationId xmlns:p14="http://schemas.microsoft.com/office/powerpoint/2010/main" val="37752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is usually a shocker. But think about watching your farm go downhill and you no longer able to keep it pristine. Older farmers tend to remain in the farm homestead, even after passing the work along to someone else. “This is what I’ve worked for, this is who I am .”</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F3D71A-31DE-4862-A883-09D6815E8076}"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This multitude of stressors places aging farmers at  greater risk for depression and suicide as the literature illustrates. A study conducted by Gunderson et al. looked at suicide rates among farmers in Wisconsin, Minnesota, North Dakota, South Dakota, and Montana from 1980 to 1988. They found that the suicide rate for these farmers was 48.1 per 100,000 individuals, which is more than twice as high as the overall suicide rate for adults in the United States. (Hovey &amp; Seligman, 2006)  </a:t>
            </a:r>
          </a:p>
          <a:p>
            <a:pPr>
              <a:defRPr/>
            </a:pPr>
            <a:r>
              <a:rPr lang="en-US" dirty="0" smtClean="0"/>
              <a:t> </a:t>
            </a:r>
          </a:p>
          <a:p>
            <a:pPr>
              <a:defRPr/>
            </a:pPr>
            <a:r>
              <a:rPr lang="en-US" dirty="0" smtClean="0"/>
              <a:t>In a later study, Browning and colleagues (2008) examined suicides among farmers in three states (Kentucky, North Carolina, and South Carolina), during the period of 1990 to 1998. The results of the study confirmed an increased suicide mortality rate among white male farmers compared to the total white male population in these three states. They found that the increased rate of suicide was especially high among those aged 25-34 years, 75-84 years, and age 85 years and older. Male farmers in the 75-84 age group were twice as likely to die from suicide compared to the total white male population and male farmers 85 years or older were 2.6 times more likely to die from suicide.</a:t>
            </a:r>
          </a:p>
          <a:p>
            <a:pPr>
              <a:defRPr/>
            </a:pPr>
            <a:r>
              <a:rPr lang="en-US" dirty="0" smtClean="0"/>
              <a:t> </a:t>
            </a: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1122" indent="-288893" eaLnBrk="0" hangingPunct="0">
              <a:defRPr>
                <a:solidFill>
                  <a:schemeClr val="tx1"/>
                </a:solidFill>
                <a:latin typeface="Arial" pitchFamily="34" charset="0"/>
              </a:defRPr>
            </a:lvl2pPr>
            <a:lvl3pPr marL="1155573" indent="-231115" eaLnBrk="0" hangingPunct="0">
              <a:defRPr>
                <a:solidFill>
                  <a:schemeClr val="tx1"/>
                </a:solidFill>
                <a:latin typeface="Arial" pitchFamily="34" charset="0"/>
              </a:defRPr>
            </a:lvl3pPr>
            <a:lvl4pPr marL="1617802" indent="-231115" eaLnBrk="0" hangingPunct="0">
              <a:defRPr>
                <a:solidFill>
                  <a:schemeClr val="tx1"/>
                </a:solidFill>
                <a:latin typeface="Arial" pitchFamily="34" charset="0"/>
              </a:defRPr>
            </a:lvl4pPr>
            <a:lvl5pPr marL="2080031" indent="-231115" eaLnBrk="0" hangingPunct="0">
              <a:defRPr>
                <a:solidFill>
                  <a:schemeClr val="tx1"/>
                </a:solidFill>
                <a:latin typeface="Arial" pitchFamily="34" charset="0"/>
              </a:defRPr>
            </a:lvl5pPr>
            <a:lvl6pPr marL="2542261" indent="-231115" eaLnBrk="0" fontAlgn="base" hangingPunct="0">
              <a:spcBef>
                <a:spcPct val="0"/>
              </a:spcBef>
              <a:spcAft>
                <a:spcPct val="0"/>
              </a:spcAft>
              <a:defRPr>
                <a:solidFill>
                  <a:schemeClr val="tx1"/>
                </a:solidFill>
                <a:latin typeface="Arial" pitchFamily="34" charset="0"/>
              </a:defRPr>
            </a:lvl6pPr>
            <a:lvl7pPr marL="3004490" indent="-231115" eaLnBrk="0" fontAlgn="base" hangingPunct="0">
              <a:spcBef>
                <a:spcPct val="0"/>
              </a:spcBef>
              <a:spcAft>
                <a:spcPct val="0"/>
              </a:spcAft>
              <a:defRPr>
                <a:solidFill>
                  <a:schemeClr val="tx1"/>
                </a:solidFill>
                <a:latin typeface="Arial" pitchFamily="34" charset="0"/>
              </a:defRPr>
            </a:lvl7pPr>
            <a:lvl8pPr marL="3466719" indent="-231115" eaLnBrk="0" fontAlgn="base" hangingPunct="0">
              <a:spcBef>
                <a:spcPct val="0"/>
              </a:spcBef>
              <a:spcAft>
                <a:spcPct val="0"/>
              </a:spcAft>
              <a:defRPr>
                <a:solidFill>
                  <a:schemeClr val="tx1"/>
                </a:solidFill>
                <a:latin typeface="Arial" pitchFamily="34" charset="0"/>
              </a:defRPr>
            </a:lvl8pPr>
            <a:lvl9pPr marL="3928948" indent="-231115" eaLnBrk="0" fontAlgn="base" hangingPunct="0">
              <a:spcBef>
                <a:spcPct val="0"/>
              </a:spcBef>
              <a:spcAft>
                <a:spcPct val="0"/>
              </a:spcAft>
              <a:defRPr>
                <a:solidFill>
                  <a:schemeClr val="tx1"/>
                </a:solidFill>
                <a:latin typeface="Arial" pitchFamily="34" charset="0"/>
              </a:defRPr>
            </a:lvl9pPr>
          </a:lstStyle>
          <a:p>
            <a:pPr eaLnBrk="1" hangingPunct="1"/>
            <a:fld id="{71D37B20-B16B-451A-8390-E45D6D827A84}" type="slidenum">
              <a:rPr lang="en-US" altLang="en-US" smtClean="0"/>
              <a:pPr eaLnBrk="1" hangingPunct="1"/>
              <a:t>11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0014">
              <a:spcBef>
                <a:spcPct val="0"/>
              </a:spcBef>
            </a:pPr>
            <a:r>
              <a:rPr lang="en-US" altLang="en-US" smtClean="0"/>
              <a:t>Browning, S. R., Westneat, S. C., &amp; McKnight, R. H. (2008). Suicides among farmers in three southeastern states, 1990-1998. </a:t>
            </a:r>
            <a:r>
              <a:rPr lang="en-US" altLang="en-US" i="1" smtClean="0"/>
              <a:t>Journal of Agricultural Safety and Health</a:t>
            </a:r>
            <a:r>
              <a:rPr lang="en-US" altLang="en-US" smtClean="0"/>
              <a:t>, 14(4), 461-472.</a:t>
            </a:r>
          </a:p>
          <a:p>
            <a:pPr defTabSz="910014">
              <a:spcBef>
                <a:spcPct val="0"/>
              </a:spcBef>
            </a:pPr>
            <a:endParaRPr lang="en-US"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57FB34-07DD-4597-8CBE-89C4A3E91E64}" type="slidenum">
              <a:rPr lang="en-US" altLang="en-US" smtClean="0">
                <a:latin typeface="Arial" pitchFamily="34" charset="0"/>
              </a:rPr>
              <a:pPr eaLnBrk="1" hangingPunct="1">
                <a:spcBef>
                  <a:spcPct val="0"/>
                </a:spcBef>
              </a:pPr>
              <a:t>12</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4F4ADE-9FE1-426F-9DFF-4C92F10E1DBA}" type="slidenum">
              <a:rPr lang="en-US" altLang="en-US" smtClean="0">
                <a:latin typeface="Arial" pitchFamily="34" charset="0"/>
              </a:rPr>
              <a:pPr eaLnBrk="1" hangingPunct="1">
                <a:spcBef>
                  <a:spcPct val="0"/>
                </a:spcBef>
              </a:pPr>
              <a:t>13</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397824-C329-4B69-AAE8-B442513E4FBF}"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2542-2B45-4C7A-B065-26BEB08AC7F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97824-C329-4B69-AAE8-B442513E4FBF}"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97824-C329-4B69-AAE8-B442513E4FBF}"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3763993-AEFE-4F27-B65E-B8D8645DE740}" type="slidenum">
              <a:rPr lang="en-US"/>
              <a:pPr>
                <a:defRPr/>
              </a:pPr>
              <a:t>‹#›</a:t>
            </a:fld>
            <a:endParaRPr lang="en-US"/>
          </a:p>
        </p:txBody>
      </p:sp>
    </p:spTree>
    <p:extLst>
      <p:ext uri="{BB962C8B-B14F-4D97-AF65-F5344CB8AC3E}">
        <p14:creationId xmlns:p14="http://schemas.microsoft.com/office/powerpoint/2010/main" val="208221239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97824-C329-4B69-AAE8-B442513E4FBF}"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97824-C329-4B69-AAE8-B442513E4FBF}"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2542-2B45-4C7A-B065-26BEB08AC7F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397824-C329-4B69-AAE8-B442513E4FBF}"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397824-C329-4B69-AAE8-B442513E4FBF}"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62542-2B45-4C7A-B065-26BEB08AC7F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397824-C329-4B69-AAE8-B442513E4FBF}"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97824-C329-4B69-AAE8-B442513E4FBF}"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97824-C329-4B69-AAE8-B442513E4FBF}"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2542-2B45-4C7A-B065-26BEB08AC7F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97824-C329-4B69-AAE8-B442513E4FBF}"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2542-2B45-4C7A-B065-26BEB08AC7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397824-C329-4B69-AAE8-B442513E4FBF}" type="datetimeFigureOut">
              <a:rPr lang="en-US" smtClean="0"/>
              <a:t>3/18/2018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C62542-2B45-4C7A-B065-26BEB08AC7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hyperlink" Target="http://www.extension.umn.edu/family/tough-times/farm-famil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WZu9CXumWEg" TargetMode="External"/><Relationship Id="rId2" Type="http://schemas.openxmlformats.org/officeDocument/2006/relationships/hyperlink" Target="https://www.youtube.com/watch?v=HAbWYvgk7jg" TargetMode="External"/><Relationship Id="rId1" Type="http://schemas.openxmlformats.org/officeDocument/2006/relationships/slideLayout" Target="../slideLayouts/slideLayout2.xml"/><Relationship Id="rId4" Type="http://schemas.openxmlformats.org/officeDocument/2006/relationships/hyperlink" Target="https://www.youtube.com/watch?v=VjfeXcukBR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s://sp.yimg.com/ib/th?id=HN.60804715306005460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214" y="3589331"/>
            <a:ext cx="2705100"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81348" y="810768"/>
            <a:ext cx="6019801" cy="1140884"/>
          </a:xfrm>
        </p:spPr>
        <p:txBody>
          <a:bodyPr/>
          <a:lstStyle/>
          <a:p>
            <a:r>
              <a:rPr lang="en-US" dirty="0" smtClean="0"/>
              <a:t>Farmer stress</a:t>
            </a:r>
            <a:endParaRPr lang="en-US" sz="2000" dirty="0"/>
          </a:p>
        </p:txBody>
      </p:sp>
      <p:sp>
        <p:nvSpPr>
          <p:cNvPr id="3" name="Subtitle 2"/>
          <p:cNvSpPr>
            <a:spLocks noGrp="1"/>
          </p:cNvSpPr>
          <p:nvPr>
            <p:ph type="subTitle" idx="1"/>
          </p:nvPr>
        </p:nvSpPr>
        <p:spPr>
          <a:xfrm>
            <a:off x="609600" y="3736389"/>
            <a:ext cx="5486400" cy="1752600"/>
          </a:xfrm>
        </p:spPr>
        <p:txBody>
          <a:bodyPr/>
          <a:lstStyle/>
          <a:p>
            <a:pPr>
              <a:defRPr/>
            </a:pPr>
            <a:r>
              <a:rPr lang="en-US" dirty="0" smtClean="0">
                <a:solidFill>
                  <a:schemeClr val="accent3">
                    <a:lumMod val="10000"/>
                  </a:schemeClr>
                </a:solidFill>
              </a:rPr>
              <a:t>Deborah </a:t>
            </a:r>
            <a:r>
              <a:rPr lang="en-US" dirty="0">
                <a:solidFill>
                  <a:schemeClr val="accent3">
                    <a:lumMod val="10000"/>
                  </a:schemeClr>
                </a:solidFill>
              </a:rPr>
              <a:t>B. Reed, PhD, RN, FAAOHN</a:t>
            </a:r>
          </a:p>
          <a:p>
            <a:pPr>
              <a:defRPr/>
            </a:pPr>
            <a:r>
              <a:rPr lang="en-US" sz="1600" dirty="0">
                <a:solidFill>
                  <a:schemeClr val="accent3">
                    <a:lumMod val="10000"/>
                  </a:schemeClr>
                </a:solidFill>
              </a:rPr>
              <a:t>University of Kentucky College of </a:t>
            </a:r>
            <a:r>
              <a:rPr lang="en-US" sz="1600" dirty="0" smtClean="0">
                <a:solidFill>
                  <a:schemeClr val="accent3">
                    <a:lumMod val="10000"/>
                  </a:schemeClr>
                </a:solidFill>
              </a:rPr>
              <a:t>Nursing and College of Agriculture, Food and Environment</a:t>
            </a:r>
            <a:endParaRPr lang="en-US" sz="1600" dirty="0">
              <a:solidFill>
                <a:schemeClr val="accent3">
                  <a:lumMod val="10000"/>
                </a:schemeClr>
              </a:solidFill>
            </a:endParaRPr>
          </a:p>
          <a:p>
            <a:pPr>
              <a:spcBef>
                <a:spcPts val="900"/>
              </a:spcBef>
              <a:defRPr/>
            </a:pPr>
            <a:r>
              <a:rPr lang="en-US" b="1" dirty="0">
                <a:solidFill>
                  <a:schemeClr val="accent3">
                    <a:lumMod val="10000"/>
                  </a:schemeClr>
                </a:solidFill>
              </a:rPr>
              <a:t>dbreed01@uky.edu</a:t>
            </a:r>
            <a:r>
              <a:rPr lang="en-US" sz="1600" b="1" dirty="0">
                <a:solidFill>
                  <a:schemeClr val="accent3">
                    <a:lumMod val="10000"/>
                  </a:schemeClr>
                </a:solidFill>
              </a:rPr>
              <a:t> </a:t>
            </a:r>
          </a:p>
          <a:p>
            <a:endParaRPr lang="en-US" dirty="0"/>
          </a:p>
        </p:txBody>
      </p:sp>
      <p:pic>
        <p:nvPicPr>
          <p:cNvPr id="6" name="Content Placeholder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685800"/>
            <a:ext cx="1752600" cy="1814015"/>
          </a:xfrm>
          <a:prstGeom prst="rect">
            <a:avLst/>
          </a:prstGeom>
          <a:noFill/>
          <a:ln>
            <a:noFill/>
          </a:ln>
          <a:effectLst>
            <a:softEdge rad="127000"/>
          </a:effectLst>
          <a:extLst/>
        </p:spPr>
      </p:pic>
      <p:pic>
        <p:nvPicPr>
          <p:cNvPr id="8" name="Picture 3" descr="C:\Users\dtclau2\Desktop\Documents\Pictures\DBR Tobacco field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34"/>
          <a:stretch/>
        </p:blipFill>
        <p:spPr bwMode="auto">
          <a:xfrm>
            <a:off x="4179570" y="4534931"/>
            <a:ext cx="1383030" cy="19081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91565" y="2522670"/>
            <a:ext cx="7559040" cy="495643"/>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sz="2000" dirty="0" smtClean="0"/>
              <a:t>depression and suicide: the unacknowledged epidemic</a:t>
            </a:r>
            <a:endParaRPr lang="en-US" sz="2000" dirty="0"/>
          </a:p>
        </p:txBody>
      </p:sp>
    </p:spTree>
    <p:extLst>
      <p:ext uri="{BB962C8B-B14F-4D97-AF65-F5344CB8AC3E}">
        <p14:creationId xmlns:p14="http://schemas.microsoft.com/office/powerpoint/2010/main" val="322201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9788" y="304800"/>
            <a:ext cx="6896100" cy="990600"/>
          </a:xfrm>
        </p:spPr>
        <p:txBody>
          <a:bodyPr/>
          <a:lstStyle/>
          <a:p>
            <a:r>
              <a:rPr lang="en-US" altLang="en-US" dirty="0" smtClean="0"/>
              <a:t>Farmers and </a:t>
            </a:r>
            <a:r>
              <a:rPr lang="en-US" altLang="en-US" dirty="0" smtClean="0"/>
              <a:t>Suicide</a:t>
            </a:r>
            <a:endParaRPr lang="en-US" altLang="en-US" dirty="0" smtClean="0"/>
          </a:p>
        </p:txBody>
      </p:sp>
      <p:sp>
        <p:nvSpPr>
          <p:cNvPr id="3" name="Content Placeholder 2"/>
          <p:cNvSpPr>
            <a:spLocks noGrp="1"/>
          </p:cNvSpPr>
          <p:nvPr>
            <p:ph idx="1"/>
          </p:nvPr>
        </p:nvSpPr>
        <p:spPr>
          <a:xfrm>
            <a:off x="778411" y="1505527"/>
            <a:ext cx="7772400" cy="1447800"/>
          </a:xfrm>
        </p:spPr>
        <p:txBody>
          <a:bodyPr/>
          <a:lstStyle/>
          <a:p>
            <a:pPr>
              <a:defRPr/>
            </a:pPr>
            <a:r>
              <a:rPr lang="en-US" b="1" dirty="0" smtClean="0">
                <a:solidFill>
                  <a:schemeClr val="tx1">
                    <a:lumMod val="95000"/>
                    <a:lumOff val="5000"/>
                  </a:schemeClr>
                </a:solidFill>
              </a:rPr>
              <a:t>Peaks </a:t>
            </a:r>
            <a:r>
              <a:rPr lang="en-US" b="1" dirty="0">
                <a:solidFill>
                  <a:schemeClr val="tx1">
                    <a:lumMod val="95000"/>
                    <a:lumOff val="5000"/>
                  </a:schemeClr>
                </a:solidFill>
              </a:rPr>
              <a:t>at oldest </a:t>
            </a:r>
            <a:r>
              <a:rPr lang="en-US" b="1" dirty="0" smtClean="0">
                <a:solidFill>
                  <a:schemeClr val="tx1">
                    <a:lumMod val="95000"/>
                    <a:lumOff val="5000"/>
                  </a:schemeClr>
                </a:solidFill>
              </a:rPr>
              <a:t>ages</a:t>
            </a:r>
          </a:p>
          <a:p>
            <a:pPr marL="0" indent="0">
              <a:buNone/>
              <a:defRPr/>
            </a:pPr>
            <a:endParaRPr lang="en-US" sz="1200" b="1" dirty="0">
              <a:solidFill>
                <a:schemeClr val="tx1">
                  <a:lumMod val="95000"/>
                  <a:lumOff val="5000"/>
                </a:schemeClr>
              </a:solidFill>
            </a:endParaRPr>
          </a:p>
          <a:p>
            <a:pPr>
              <a:defRPr/>
            </a:pPr>
            <a:r>
              <a:rPr lang="en-US" b="1" dirty="0">
                <a:solidFill>
                  <a:schemeClr val="tx1">
                    <a:lumMod val="95000"/>
                    <a:lumOff val="5000"/>
                  </a:schemeClr>
                </a:solidFill>
              </a:rPr>
              <a:t>Males are at higher risk than females</a:t>
            </a:r>
          </a:p>
          <a:p>
            <a:pPr>
              <a:defRPr/>
            </a:pPr>
            <a:endParaRPr lang="en-US" dirty="0"/>
          </a:p>
        </p:txBody>
      </p:sp>
      <p:sp>
        <p:nvSpPr>
          <p:cNvPr id="4" name="Rectangle 3"/>
          <p:cNvSpPr/>
          <p:nvPr/>
        </p:nvSpPr>
        <p:spPr>
          <a:xfrm>
            <a:off x="1066800" y="2953327"/>
            <a:ext cx="6505575" cy="338554"/>
          </a:xfrm>
          <a:prstGeom prst="rect">
            <a:avLst/>
          </a:prstGeom>
        </p:spPr>
        <p:txBody>
          <a:bodyPr>
            <a:spAutoFit/>
          </a:bodyPr>
          <a:lstStyle/>
          <a:p>
            <a:pPr marL="114300">
              <a:defRPr/>
            </a:pPr>
            <a:r>
              <a:rPr lang="en-US" sz="1600" i="1" dirty="0">
                <a:latin typeface="+mn-lt"/>
              </a:rPr>
              <a:t>Source: Browning, Westneat, &amp; McKnight, 2008</a:t>
            </a:r>
          </a:p>
        </p:txBody>
      </p:sp>
      <p:pic>
        <p:nvPicPr>
          <p:cNvPr id="1026" name="Picture 2" descr="C:\Users\dtclau2\Desktop\Documents\Pictures\ATV Study\P1010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33800"/>
            <a:ext cx="2667000" cy="2000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dtclau2\Desktop\Documents\Pictures\Pictures\CLAUNCH\Farm For S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2691" y="3291881"/>
            <a:ext cx="1602756" cy="24109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C:\Users\dtclau2\Desktop\Documents\Pictures\P10106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3733800"/>
            <a:ext cx="2743200" cy="2057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C:\Users\dtclau2\Desktop\Documents\My Files\Logos and Maps\College of Nursing All Bla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33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b="1" smtClean="0"/>
              <a:t>Suicide Risk</a:t>
            </a:r>
          </a:p>
        </p:txBody>
      </p:sp>
      <p:sp>
        <p:nvSpPr>
          <p:cNvPr id="35843" name="Content Placeholder 2"/>
          <p:cNvSpPr>
            <a:spLocks noGrp="1"/>
          </p:cNvSpPr>
          <p:nvPr>
            <p:ph idx="1"/>
          </p:nvPr>
        </p:nvSpPr>
        <p:spPr/>
        <p:txBody>
          <a:bodyPr/>
          <a:lstStyle/>
          <a:p>
            <a:pPr eaLnBrk="1" hangingPunct="1"/>
            <a:r>
              <a:rPr lang="en-US" altLang="en-US" dirty="0" smtClean="0"/>
              <a:t>Farmers and agricultural workers have higher rates of suicide deaths than any other occupation in the US.</a:t>
            </a:r>
          </a:p>
          <a:p>
            <a:pPr eaLnBrk="1" hangingPunct="1"/>
            <a:r>
              <a:rPr lang="en-US" altLang="en-US" dirty="0" smtClean="0"/>
              <a:t>1980-1988 (North, Midwest area) </a:t>
            </a:r>
          </a:p>
          <a:p>
            <a:pPr lvl="1" eaLnBrk="1" hangingPunct="1"/>
            <a:r>
              <a:rPr lang="en-US" altLang="en-US" dirty="0" smtClean="0"/>
              <a:t>rate 48.1/100,000</a:t>
            </a:r>
          </a:p>
          <a:p>
            <a:pPr eaLnBrk="1" hangingPunct="1"/>
            <a:r>
              <a:rPr lang="en-US" altLang="en-US" dirty="0" smtClean="0"/>
              <a:t>1990-1998 (3 Southeastern states)</a:t>
            </a:r>
          </a:p>
          <a:p>
            <a:pPr lvl="1" eaLnBrk="1" hangingPunct="1"/>
            <a:r>
              <a:rPr lang="en-US" altLang="en-US" dirty="0" smtClean="0"/>
              <a:t>Age 75-84       O.R.      2.0  (CI: 1.70-2.45) </a:t>
            </a:r>
          </a:p>
          <a:p>
            <a:pPr lvl="1" eaLnBrk="1" hangingPunct="1"/>
            <a:r>
              <a:rPr lang="en-US" altLang="en-US" dirty="0" smtClean="0"/>
              <a:t>Age &gt; 85          O.R.      2.6  (CI: 2.02-3.54)</a:t>
            </a:r>
            <a:endParaRPr lang="en-US" altLang="en-US" dirty="0"/>
          </a:p>
          <a:p>
            <a:pPr lvl="1" eaLnBrk="1" hangingPunct="1"/>
            <a:endParaRPr lang="en-US" altLang="en-US" dirty="0" smtClean="0"/>
          </a:p>
          <a:p>
            <a:pPr lvl="1" eaLnBrk="1" hangingPunct="1"/>
            <a:r>
              <a:rPr lang="en-US" altLang="en-US" dirty="0" smtClean="0"/>
              <a:t>Very little research has been conducted regarding stress, depression and suicide among farm populations- but it is global</a:t>
            </a:r>
          </a:p>
        </p:txBody>
      </p:sp>
      <p:pic>
        <p:nvPicPr>
          <p:cNvPr id="5"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6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85800" y="228600"/>
            <a:ext cx="8032750" cy="1039813"/>
          </a:xfrm>
        </p:spPr>
        <p:txBody>
          <a:bodyPr/>
          <a:lstStyle/>
          <a:p>
            <a:r>
              <a:rPr lang="en-US" altLang="en-US" smtClean="0"/>
              <a:t>Suicide rates by age groups</a:t>
            </a:r>
          </a:p>
        </p:txBody>
      </p:sp>
      <p:sp>
        <p:nvSpPr>
          <p:cNvPr id="92163" name="TextBox 2"/>
          <p:cNvSpPr txBox="1">
            <a:spLocks noChangeArrowheads="1"/>
          </p:cNvSpPr>
          <p:nvPr/>
        </p:nvSpPr>
        <p:spPr bwMode="auto">
          <a:xfrm>
            <a:off x="3124200" y="1028700"/>
            <a:ext cx="505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t>Source: Browning, Westneat, &amp; McKnight, 2008</a:t>
            </a:r>
          </a:p>
        </p:txBody>
      </p:sp>
      <p:pic>
        <p:nvPicPr>
          <p:cNvPr id="921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98588"/>
            <a:ext cx="7777163"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0563" y="6226033"/>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7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j0178453"/>
          <p:cNvPicPr>
            <a:picLocks noGrp="1" noChangeAspect="1" noChangeArrowheads="1"/>
          </p:cNvPicPr>
          <p:nvPr>
            <p:ph type="ctrTitle" idx="4294967295"/>
          </p:nvPr>
        </p:nvPicPr>
        <p:blipFill>
          <a:blip r:embed="rId3"/>
          <a:stretch>
            <a:fillRect/>
          </a:stretch>
        </p:blipFill>
        <p:spPr>
          <a:xfrm>
            <a:off x="3200400" y="2971800"/>
            <a:ext cx="3623391" cy="2413683"/>
          </a:xfrm>
          <a:effectLst>
            <a:softEdge rad="112500"/>
          </a:effectLst>
        </p:spPr>
      </p:pic>
      <p:sp>
        <p:nvSpPr>
          <p:cNvPr id="13315" name="Rectangle 5"/>
          <p:cNvSpPr>
            <a:spLocks noGrp="1" noChangeArrowheads="1"/>
          </p:cNvSpPr>
          <p:nvPr>
            <p:ph type="subTitle" idx="4294967295"/>
          </p:nvPr>
        </p:nvSpPr>
        <p:spPr>
          <a:xfrm>
            <a:off x="228600" y="1371600"/>
            <a:ext cx="8686800" cy="1295400"/>
          </a:xfrm>
          <a:solidFill>
            <a:srgbClr val="C6C595"/>
          </a:solidFill>
        </p:spPr>
        <p:txBody>
          <a:bodyPr>
            <a:normAutofit fontScale="92500" lnSpcReduction="10000"/>
          </a:bodyPr>
          <a:lstStyle/>
          <a:p>
            <a:pPr algn="ctr">
              <a:buFont typeface="Arial" charset="0"/>
              <a:buNone/>
              <a:defRPr/>
            </a:pPr>
            <a:r>
              <a:rPr lang="en-US" sz="4000" dirty="0" smtClean="0">
                <a:cs typeface="Arial" charset="0"/>
              </a:rPr>
              <a:t>“I can’t imagine not farming. </a:t>
            </a:r>
          </a:p>
          <a:p>
            <a:pPr algn="ctr">
              <a:buFont typeface="Arial" charset="0"/>
              <a:buNone/>
              <a:defRPr/>
            </a:pPr>
            <a:r>
              <a:rPr lang="en-US" sz="4000" dirty="0" smtClean="0">
                <a:cs typeface="Arial" charset="0"/>
              </a:rPr>
              <a:t>I’d rather die than not farm…”</a:t>
            </a:r>
          </a:p>
        </p:txBody>
      </p:sp>
      <p:sp>
        <p:nvSpPr>
          <p:cNvPr id="5" name="Rectangle 2"/>
          <p:cNvSpPr txBox="1">
            <a:spLocks noChangeArrowheads="1"/>
          </p:cNvSpPr>
          <p:nvPr/>
        </p:nvSpPr>
        <p:spPr>
          <a:xfrm>
            <a:off x="1143000" y="457200"/>
            <a:ext cx="6511925" cy="7620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lgn="ctr" eaLnBrk="1" hangingPunct="1">
              <a:defRPr/>
            </a:pPr>
            <a:r>
              <a:rPr lang="en-US" kern="0" dirty="0" smtClean="0"/>
              <a:t>So Why Farm?</a:t>
            </a:r>
          </a:p>
        </p:txBody>
      </p:sp>
      <p:pic>
        <p:nvPicPr>
          <p:cNvPr id="6"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72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457200"/>
            <a:ext cx="7772400" cy="1143000"/>
          </a:xfrm>
        </p:spPr>
        <p:txBody>
          <a:bodyPr/>
          <a:lstStyle/>
          <a:p>
            <a:pPr algn="ctr" eaLnBrk="1" hangingPunct="1"/>
            <a:r>
              <a:rPr lang="en-US" altLang="en-US" dirty="0" smtClean="0"/>
              <a:t>WORK AND ITS MEANING</a:t>
            </a:r>
          </a:p>
        </p:txBody>
      </p:sp>
      <p:sp>
        <p:nvSpPr>
          <p:cNvPr id="74755" name="Rectangle 3"/>
          <p:cNvSpPr>
            <a:spLocks noGrp="1" noChangeArrowheads="1"/>
          </p:cNvSpPr>
          <p:nvPr>
            <p:ph type="body" sz="half" idx="1"/>
          </p:nvPr>
        </p:nvSpPr>
        <p:spPr>
          <a:xfrm>
            <a:off x="457200" y="1828800"/>
            <a:ext cx="4495800" cy="4343400"/>
          </a:xfrm>
        </p:spPr>
        <p:txBody>
          <a:bodyPr/>
          <a:lstStyle/>
          <a:p>
            <a:pPr eaLnBrk="1" hangingPunct="1"/>
            <a:r>
              <a:rPr lang="en-US" altLang="en-US" sz="2800" dirty="0" smtClean="0"/>
              <a:t>To be a farmer is to “carry on the family tradition”</a:t>
            </a:r>
          </a:p>
          <a:p>
            <a:pPr marL="0" indent="0" eaLnBrk="1" hangingPunct="1">
              <a:buNone/>
            </a:pPr>
            <a:endParaRPr lang="en-US" altLang="en-US" sz="1200" dirty="0" smtClean="0"/>
          </a:p>
          <a:p>
            <a:pPr eaLnBrk="1" hangingPunct="1"/>
            <a:r>
              <a:rPr lang="en-US" altLang="en-US" sz="2800" dirty="0" smtClean="0"/>
              <a:t>To be a farmer is to become part of the land itself</a:t>
            </a:r>
          </a:p>
          <a:p>
            <a:pPr marL="0" indent="0" eaLnBrk="1" hangingPunct="1">
              <a:buNone/>
            </a:pPr>
            <a:endParaRPr lang="en-US" altLang="en-US" sz="1200" dirty="0" smtClean="0"/>
          </a:p>
          <a:p>
            <a:pPr eaLnBrk="1" hangingPunct="1"/>
            <a:r>
              <a:rPr lang="en-US" altLang="en-US" sz="2800" dirty="0" smtClean="0"/>
              <a:t>Farming and farm work is a part of the self-identity</a:t>
            </a:r>
          </a:p>
          <a:p>
            <a:pPr eaLnBrk="1" hangingPunct="1"/>
            <a:endParaRPr lang="en-US" altLang="en-US" sz="2600" dirty="0" smtClean="0"/>
          </a:p>
          <a:p>
            <a:pPr eaLnBrk="1" hangingPunct="1"/>
            <a:endParaRPr lang="en-US" altLang="en-US" sz="2600" dirty="0" smtClean="0"/>
          </a:p>
        </p:txBody>
      </p:sp>
      <p:pic>
        <p:nvPicPr>
          <p:cNvPr id="24580" name="Picture 4" descr="3 generations"/>
          <p:cNvPicPr>
            <a:picLocks noGrp="1"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5257800" y="1981200"/>
            <a:ext cx="3278187" cy="3657600"/>
          </a:xfrm>
          <a:effectLst>
            <a:softEdge rad="127000"/>
          </a:effectLst>
        </p:spPr>
      </p:pic>
      <p:pic>
        <p:nvPicPr>
          <p:cNvPr id="6"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80181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757238" y="381000"/>
            <a:ext cx="8001000" cy="987425"/>
          </a:xfrm>
        </p:spPr>
        <p:txBody>
          <a:bodyPr/>
          <a:lstStyle/>
          <a:p>
            <a:pPr algn="ctr" eaLnBrk="1" hangingPunct="1"/>
            <a:r>
              <a:rPr lang="en-US" altLang="en-US" dirty="0" smtClean="0">
                <a:solidFill>
                  <a:schemeClr val="tx1"/>
                </a:solidFill>
              </a:rPr>
              <a:t>Perspectives on Health Status</a:t>
            </a:r>
          </a:p>
        </p:txBody>
      </p:sp>
      <p:sp>
        <p:nvSpPr>
          <p:cNvPr id="75779" name="Rectangle 5"/>
          <p:cNvSpPr>
            <a:spLocks noChangeArrowheads="1"/>
          </p:cNvSpPr>
          <p:nvPr/>
        </p:nvSpPr>
        <p:spPr bwMode="auto">
          <a:xfrm>
            <a:off x="1219200" y="175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p>
        </p:txBody>
      </p:sp>
      <p:graphicFrame>
        <p:nvGraphicFramePr>
          <p:cNvPr id="72910" name="Group 206"/>
          <p:cNvGraphicFramePr>
            <a:graphicFrameLocks noGrp="1"/>
          </p:cNvGraphicFramePr>
          <p:nvPr>
            <p:extLst>
              <p:ext uri="{D42A27DB-BD31-4B8C-83A1-F6EECF244321}">
                <p14:modId xmlns:p14="http://schemas.microsoft.com/office/powerpoint/2010/main" val="2195640565"/>
              </p:ext>
            </p:extLst>
          </p:nvPr>
        </p:nvGraphicFramePr>
        <p:xfrm>
          <a:off x="685800" y="1676400"/>
          <a:ext cx="7924800" cy="3509963"/>
        </p:xfrm>
        <a:graphic>
          <a:graphicData uri="http://schemas.openxmlformats.org/drawingml/2006/table">
            <a:tbl>
              <a:tblPr/>
              <a:tblGrid>
                <a:gridCol w="3355546">
                  <a:extLst>
                    <a:ext uri="{9D8B030D-6E8A-4147-A177-3AD203B41FA5}">
                      <a16:colId xmlns:a16="http://schemas.microsoft.com/office/drawing/2014/main" val="20000"/>
                    </a:ext>
                  </a:extLst>
                </a:gridCol>
                <a:gridCol w="1213708">
                  <a:extLst>
                    <a:ext uri="{9D8B030D-6E8A-4147-A177-3AD203B41FA5}">
                      <a16:colId xmlns:a16="http://schemas.microsoft.com/office/drawing/2014/main" val="20001"/>
                    </a:ext>
                  </a:extLst>
                </a:gridCol>
                <a:gridCol w="1070919">
                  <a:extLst>
                    <a:ext uri="{9D8B030D-6E8A-4147-A177-3AD203B41FA5}">
                      <a16:colId xmlns:a16="http://schemas.microsoft.com/office/drawing/2014/main" val="20002"/>
                    </a:ext>
                  </a:extLst>
                </a:gridCol>
                <a:gridCol w="1070919">
                  <a:extLst>
                    <a:ext uri="{9D8B030D-6E8A-4147-A177-3AD203B41FA5}">
                      <a16:colId xmlns:a16="http://schemas.microsoft.com/office/drawing/2014/main" val="20003"/>
                    </a:ext>
                  </a:extLst>
                </a:gridCol>
                <a:gridCol w="1213708">
                  <a:extLst>
                    <a:ext uri="{9D8B030D-6E8A-4147-A177-3AD203B41FA5}">
                      <a16:colId xmlns:a16="http://schemas.microsoft.com/office/drawing/2014/main" val="20004"/>
                    </a:ext>
                  </a:extLst>
                </a:gridCol>
              </a:tblGrid>
              <a:tr h="10282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How would you best define good health?</a:t>
                      </a:r>
                      <a:endParaRPr kumimoji="0" lang="en-US" sz="1600" b="0"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Under 65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N=749</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65 - 69</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N=267</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70+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N=407</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Total Sample</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charset="0"/>
                        </a:rPr>
                        <a:t>N=1,423</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690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Absence of pain</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14.5</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15.3</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10.9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13.7</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764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rPr>
                        <a:t>Ability to work</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rPr>
                        <a:t>39.1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rPr>
                        <a:t>40.0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rPr>
                        <a:t>41.8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rPr>
                        <a:t>40.0</a:t>
                      </a:r>
                      <a:endParaRPr kumimoji="0" lang="en-US" sz="24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764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Absence of major disease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rPr>
                        <a:t>25.4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rPr>
                        <a:t>25.5</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rPr>
                        <a:t>23.4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rPr>
                        <a:t>24.9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7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Not having to take medications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17.0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16.5</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18.1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17.2</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764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Some other definition</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3.9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2.8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5.9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rPr>
                        <a:t>4.2</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5824" name="TextBox 3"/>
          <p:cNvSpPr txBox="1">
            <a:spLocks noChangeArrowheads="1"/>
          </p:cNvSpPr>
          <p:nvPr/>
        </p:nvSpPr>
        <p:spPr bwMode="auto">
          <a:xfrm>
            <a:off x="584055" y="5376862"/>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800" dirty="0"/>
              <a:t>Source: Reed, </a:t>
            </a:r>
            <a:r>
              <a:rPr lang="en-US" altLang="en-US" sz="1800" dirty="0" err="1"/>
              <a:t>Rayens</a:t>
            </a:r>
            <a:r>
              <a:rPr lang="en-US" altLang="en-US" sz="1800" dirty="0"/>
              <a:t>, Conley, Westneat, &amp; Adkins, 2012</a:t>
            </a:r>
          </a:p>
        </p:txBody>
      </p:sp>
      <p:pic>
        <p:nvPicPr>
          <p:cNvPr id="7"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60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Physiologic factors that increase stress </a:t>
            </a:r>
            <a:endParaRPr lang="en-US" dirty="0"/>
          </a:p>
        </p:txBody>
      </p:sp>
      <p:sp>
        <p:nvSpPr>
          <p:cNvPr id="4" name="Content Placeholder 3"/>
          <p:cNvSpPr>
            <a:spLocks noGrp="1"/>
          </p:cNvSpPr>
          <p:nvPr>
            <p:ph idx="1"/>
          </p:nvPr>
        </p:nvSpPr>
        <p:spPr>
          <a:xfrm>
            <a:off x="4509655" y="1828800"/>
            <a:ext cx="4191000" cy="4038600"/>
          </a:xfrm>
        </p:spPr>
        <p:txBody>
          <a:bodyPr/>
          <a:lstStyle/>
          <a:p>
            <a:r>
              <a:rPr lang="en-US" dirty="0" smtClean="0"/>
              <a:t>Hearing loss</a:t>
            </a:r>
          </a:p>
          <a:p>
            <a:pPr marL="0" indent="0">
              <a:buNone/>
            </a:pPr>
            <a:endParaRPr lang="en-US" dirty="0" smtClean="0"/>
          </a:p>
          <a:p>
            <a:r>
              <a:rPr lang="en-US" dirty="0" smtClean="0"/>
              <a:t>Fatigue</a:t>
            </a:r>
          </a:p>
          <a:p>
            <a:pPr marL="0" indent="0">
              <a:buNone/>
            </a:pPr>
            <a:endParaRPr lang="en-US" dirty="0" smtClean="0"/>
          </a:p>
          <a:p>
            <a:r>
              <a:rPr lang="en-US" dirty="0" smtClean="0"/>
              <a:t>Cardiovascular disease (including hypertension)</a:t>
            </a:r>
          </a:p>
          <a:p>
            <a:pPr marL="0" indent="0">
              <a:buNone/>
            </a:pPr>
            <a:endParaRPr lang="en-US" dirty="0" smtClean="0"/>
          </a:p>
          <a:p>
            <a:r>
              <a:rPr lang="en-US" dirty="0" smtClean="0"/>
              <a:t>Dehydration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3444416" cy="2590800"/>
          </a:xfrm>
          <a:prstGeom prst="rect">
            <a:avLst/>
          </a:prstGeom>
        </p:spPr>
      </p:pic>
      <p:pic>
        <p:nvPicPr>
          <p:cNvPr id="5"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42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Stress</a:t>
            </a:r>
            <a:endParaRPr lang="en-US" dirty="0"/>
          </a:p>
        </p:txBody>
      </p:sp>
      <p:sp>
        <p:nvSpPr>
          <p:cNvPr id="3" name="Content Placeholder 2"/>
          <p:cNvSpPr>
            <a:spLocks noGrp="1"/>
          </p:cNvSpPr>
          <p:nvPr>
            <p:ph idx="1"/>
          </p:nvPr>
        </p:nvSpPr>
        <p:spPr>
          <a:xfrm>
            <a:off x="457200" y="1828800"/>
            <a:ext cx="8229600" cy="4038600"/>
          </a:xfrm>
        </p:spPr>
        <p:txBody>
          <a:bodyPr/>
          <a:lstStyle/>
          <a:p>
            <a:r>
              <a:rPr lang="en-US" dirty="0" smtClean="0"/>
              <a:t>Stress causes the body to produce cortisol</a:t>
            </a:r>
          </a:p>
          <a:p>
            <a:pPr marL="0" indent="0">
              <a:buNone/>
            </a:pPr>
            <a:endParaRPr lang="en-US" sz="1800" dirty="0" smtClean="0"/>
          </a:p>
          <a:p>
            <a:r>
              <a:rPr lang="en-US" dirty="0" smtClean="0"/>
              <a:t>Over time cortisol damages the interior of the blood vessels, creating the basis for hypertension.</a:t>
            </a:r>
          </a:p>
          <a:p>
            <a:pPr marL="0" indent="0">
              <a:buNone/>
            </a:pPr>
            <a:endParaRPr lang="en-US" sz="1800" dirty="0" smtClean="0"/>
          </a:p>
          <a:p>
            <a:r>
              <a:rPr lang="en-US" dirty="0" smtClean="0"/>
              <a:t>It also deposits in the brain and may have role in dementia and other neurological conditions</a:t>
            </a:r>
          </a:p>
          <a:p>
            <a:pPr marL="0" indent="0">
              <a:buNone/>
            </a:pPr>
            <a:endParaRPr lang="en-US" sz="1800" dirty="0" smtClean="0"/>
          </a:p>
          <a:p>
            <a:r>
              <a:rPr lang="en-US" dirty="0" smtClean="0"/>
              <a:t>Bottom line: excessive cortisol secretion does more harm than good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32663"/>
            <a:ext cx="2644486" cy="1192074"/>
          </a:xfrm>
          <a:prstGeom prst="rect">
            <a:avLst/>
          </a:prstGeom>
        </p:spPr>
      </p:pic>
      <p:pic>
        <p:nvPicPr>
          <p:cNvPr id="5"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83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8178" y="1441229"/>
            <a:ext cx="965329" cy="507831"/>
          </a:xfrm>
          <a:prstGeom prst="rect">
            <a:avLst/>
          </a:prstGeom>
          <a:noFill/>
        </p:spPr>
        <p:txBody>
          <a:bodyPr wrap="none" rtlCol="0">
            <a:spAutoFit/>
          </a:bodyPr>
          <a:lstStyle/>
          <a:p>
            <a:r>
              <a:rPr lang="en-US" sz="2700" b="1" dirty="0">
                <a:latin typeface="Chiller" panose="04020404031007020602" pitchFamily="82" charset="0"/>
              </a:rPr>
              <a:t>STRESS</a:t>
            </a:r>
          </a:p>
        </p:txBody>
      </p:sp>
      <p:cxnSp>
        <p:nvCxnSpPr>
          <p:cNvPr id="6" name="Straight Arrow Connector 5"/>
          <p:cNvCxnSpPr>
            <a:stCxn id="4" idx="2"/>
          </p:cNvCxnSpPr>
          <p:nvPr/>
        </p:nvCxnSpPr>
        <p:spPr>
          <a:xfrm flipH="1">
            <a:off x="1528415" y="1925977"/>
            <a:ext cx="947" cy="414303"/>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6863" y="2496197"/>
            <a:ext cx="1396536" cy="507831"/>
          </a:xfrm>
          <a:prstGeom prst="rect">
            <a:avLst/>
          </a:prstGeom>
          <a:noFill/>
        </p:spPr>
        <p:txBody>
          <a:bodyPr wrap="none" rtlCol="0">
            <a:spAutoFit/>
          </a:bodyPr>
          <a:lstStyle/>
          <a:p>
            <a:pPr algn="ctr"/>
            <a:r>
              <a:rPr lang="en-US" sz="1350" dirty="0"/>
              <a:t>Cortisol</a:t>
            </a:r>
          </a:p>
          <a:p>
            <a:pPr algn="ctr"/>
            <a:r>
              <a:rPr lang="en-US" sz="1350" dirty="0"/>
              <a:t>(adrenal cortex)</a:t>
            </a:r>
          </a:p>
        </p:txBody>
      </p:sp>
      <p:cxnSp>
        <p:nvCxnSpPr>
          <p:cNvPr id="12" name="Straight Arrow Connector 11"/>
          <p:cNvCxnSpPr/>
          <p:nvPr/>
        </p:nvCxnSpPr>
        <p:spPr>
          <a:xfrm>
            <a:off x="2186139" y="2758999"/>
            <a:ext cx="78569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52607" y="4601396"/>
            <a:ext cx="37536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28415" y="3069428"/>
            <a:ext cx="13285" cy="777371"/>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30002" y="2516625"/>
            <a:ext cx="598241" cy="300082"/>
          </a:xfrm>
          <a:prstGeom prst="rect">
            <a:avLst/>
          </a:prstGeom>
          <a:noFill/>
        </p:spPr>
        <p:txBody>
          <a:bodyPr wrap="none" rtlCol="0">
            <a:spAutoFit/>
          </a:bodyPr>
          <a:lstStyle/>
          <a:p>
            <a:r>
              <a:rPr lang="en-US" sz="1350" dirty="0"/>
              <a:t>TIME</a:t>
            </a:r>
          </a:p>
        </p:txBody>
      </p:sp>
      <p:sp>
        <p:nvSpPr>
          <p:cNvPr id="18" name="TextBox 17"/>
          <p:cNvSpPr txBox="1"/>
          <p:nvPr/>
        </p:nvSpPr>
        <p:spPr>
          <a:xfrm>
            <a:off x="3493571" y="2308876"/>
            <a:ext cx="1781257" cy="923330"/>
          </a:xfrm>
          <a:prstGeom prst="rect">
            <a:avLst/>
          </a:prstGeom>
          <a:noFill/>
        </p:spPr>
        <p:txBody>
          <a:bodyPr wrap="none" rtlCol="0">
            <a:spAutoFit/>
          </a:bodyPr>
          <a:lstStyle/>
          <a:p>
            <a:r>
              <a:rPr lang="en-US" sz="1350" dirty="0"/>
              <a:t>↑ blood pressure</a:t>
            </a:r>
          </a:p>
          <a:p>
            <a:r>
              <a:rPr lang="en-US" sz="1350" dirty="0"/>
              <a:t>↑ blood sugar</a:t>
            </a:r>
          </a:p>
          <a:p>
            <a:r>
              <a:rPr lang="en-US" sz="1350" dirty="0"/>
              <a:t> immunosuppression</a:t>
            </a:r>
          </a:p>
          <a:p>
            <a:r>
              <a:rPr lang="en-US" sz="1350" dirty="0"/>
              <a:t>↑ C-reactive protein</a:t>
            </a:r>
          </a:p>
        </p:txBody>
      </p:sp>
      <p:sp>
        <p:nvSpPr>
          <p:cNvPr id="19" name="Left Brace 18"/>
          <p:cNvSpPr/>
          <p:nvPr/>
        </p:nvSpPr>
        <p:spPr>
          <a:xfrm>
            <a:off x="3302275" y="2219501"/>
            <a:ext cx="243881" cy="10381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20" name="Straight Arrow Connector 19"/>
          <p:cNvCxnSpPr/>
          <p:nvPr/>
        </p:nvCxnSpPr>
        <p:spPr>
          <a:xfrm>
            <a:off x="5124942" y="2723777"/>
            <a:ext cx="78569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68804" y="2482000"/>
            <a:ext cx="598241" cy="300082"/>
          </a:xfrm>
          <a:prstGeom prst="rect">
            <a:avLst/>
          </a:prstGeom>
          <a:noFill/>
        </p:spPr>
        <p:txBody>
          <a:bodyPr wrap="none" rtlCol="0">
            <a:spAutoFit/>
          </a:bodyPr>
          <a:lstStyle/>
          <a:p>
            <a:r>
              <a:rPr lang="en-US" sz="1350" dirty="0"/>
              <a:t>TIME</a:t>
            </a:r>
          </a:p>
        </p:txBody>
      </p:sp>
      <p:sp>
        <p:nvSpPr>
          <p:cNvPr id="23" name="TextBox 22"/>
          <p:cNvSpPr txBox="1"/>
          <p:nvPr/>
        </p:nvSpPr>
        <p:spPr>
          <a:xfrm>
            <a:off x="6701052" y="2065904"/>
            <a:ext cx="2377574" cy="1338828"/>
          </a:xfrm>
          <a:prstGeom prst="rect">
            <a:avLst/>
          </a:prstGeom>
          <a:noFill/>
        </p:spPr>
        <p:txBody>
          <a:bodyPr wrap="none" rtlCol="0">
            <a:spAutoFit/>
          </a:bodyPr>
          <a:lstStyle/>
          <a:p>
            <a:r>
              <a:rPr lang="en-US" sz="1350" dirty="0"/>
              <a:t>CVD</a:t>
            </a:r>
          </a:p>
          <a:p>
            <a:r>
              <a:rPr lang="en-US" sz="1350" dirty="0"/>
              <a:t>Impaired cognitive function</a:t>
            </a:r>
          </a:p>
          <a:p>
            <a:r>
              <a:rPr lang="en-US" sz="1350" dirty="0"/>
              <a:t>Diabetes</a:t>
            </a:r>
          </a:p>
          <a:p>
            <a:r>
              <a:rPr lang="en-US" sz="1350" dirty="0"/>
              <a:t>Chronic immunosuppression</a:t>
            </a:r>
          </a:p>
          <a:p>
            <a:r>
              <a:rPr lang="en-US" sz="1350" dirty="0"/>
              <a:t>Inflammatory response</a:t>
            </a:r>
          </a:p>
          <a:p>
            <a:r>
              <a:rPr lang="en-US" sz="1350" dirty="0"/>
              <a:t>↑ abdominal fat</a:t>
            </a:r>
          </a:p>
        </p:txBody>
      </p:sp>
      <p:sp>
        <p:nvSpPr>
          <p:cNvPr id="24" name="Left Brace 23"/>
          <p:cNvSpPr/>
          <p:nvPr/>
        </p:nvSpPr>
        <p:spPr>
          <a:xfrm>
            <a:off x="6313310" y="2035227"/>
            <a:ext cx="375405" cy="14066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TextBox 24"/>
          <p:cNvSpPr txBox="1"/>
          <p:nvPr/>
        </p:nvSpPr>
        <p:spPr>
          <a:xfrm>
            <a:off x="981616" y="4009892"/>
            <a:ext cx="1011815" cy="1115690"/>
          </a:xfrm>
          <a:prstGeom prst="rect">
            <a:avLst/>
          </a:prstGeom>
          <a:noFill/>
        </p:spPr>
        <p:txBody>
          <a:bodyPr wrap="none" rtlCol="0">
            <a:spAutoFit/>
          </a:bodyPr>
          <a:lstStyle/>
          <a:p>
            <a:pPr>
              <a:spcAft>
                <a:spcPts val="450"/>
              </a:spcAft>
            </a:pPr>
            <a:r>
              <a:rPr lang="en-US" sz="1350" dirty="0"/>
              <a:t>↑ energy</a:t>
            </a:r>
          </a:p>
          <a:p>
            <a:pPr>
              <a:spcAft>
                <a:spcPts val="450"/>
              </a:spcAft>
            </a:pPr>
            <a:r>
              <a:rPr lang="en-US" sz="1350" dirty="0"/>
              <a:t>↑ memory</a:t>
            </a:r>
          </a:p>
          <a:p>
            <a:pPr>
              <a:spcAft>
                <a:spcPts val="450"/>
              </a:spcAft>
            </a:pPr>
            <a:r>
              <a:rPr lang="en-US" sz="1350" dirty="0"/>
              <a:t>↓ pain</a:t>
            </a:r>
          </a:p>
          <a:p>
            <a:r>
              <a:rPr lang="en-US" sz="1350" dirty="0"/>
              <a:t>↑ immunity</a:t>
            </a:r>
          </a:p>
        </p:txBody>
      </p:sp>
      <p:sp>
        <p:nvSpPr>
          <p:cNvPr id="26" name="Right Brace 25"/>
          <p:cNvSpPr/>
          <p:nvPr/>
        </p:nvSpPr>
        <p:spPr>
          <a:xfrm>
            <a:off x="1990546" y="4009893"/>
            <a:ext cx="195593" cy="11830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TextBox 26"/>
          <p:cNvSpPr txBox="1"/>
          <p:nvPr/>
        </p:nvSpPr>
        <p:spPr>
          <a:xfrm>
            <a:off x="2971837" y="4428270"/>
            <a:ext cx="1274708" cy="369332"/>
          </a:xfrm>
          <a:prstGeom prst="rect">
            <a:avLst/>
          </a:prstGeom>
          <a:noFill/>
        </p:spPr>
        <p:txBody>
          <a:bodyPr wrap="none" rtlCol="0">
            <a:spAutoFit/>
          </a:bodyPr>
          <a:lstStyle/>
          <a:p>
            <a:r>
              <a:rPr lang="en-US" dirty="0"/>
              <a:t>Relaxation</a:t>
            </a:r>
          </a:p>
        </p:txBody>
      </p:sp>
      <p:cxnSp>
        <p:nvCxnSpPr>
          <p:cNvPr id="30" name="Straight Arrow Connector 29"/>
          <p:cNvCxnSpPr/>
          <p:nvPr/>
        </p:nvCxnSpPr>
        <p:spPr>
          <a:xfrm>
            <a:off x="4192954" y="4591076"/>
            <a:ext cx="37536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27377" y="4359022"/>
            <a:ext cx="1183262" cy="715581"/>
          </a:xfrm>
          <a:prstGeom prst="rect">
            <a:avLst/>
          </a:prstGeom>
          <a:noFill/>
        </p:spPr>
        <p:txBody>
          <a:bodyPr wrap="square" rtlCol="0">
            <a:spAutoFit/>
          </a:bodyPr>
          <a:lstStyle/>
          <a:p>
            <a:pPr algn="ctr"/>
            <a:r>
              <a:rPr lang="en-US" sz="1350" dirty="0"/>
              <a:t>Return to normal levels</a:t>
            </a:r>
          </a:p>
        </p:txBody>
      </p:sp>
      <p:pic>
        <p:nvPicPr>
          <p:cNvPr id="22"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627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Focus group results</a:t>
            </a:r>
            <a:endParaRPr lang="en-US" dirty="0"/>
          </a:p>
        </p:txBody>
      </p:sp>
      <p:sp>
        <p:nvSpPr>
          <p:cNvPr id="3" name="Content Placeholder 2"/>
          <p:cNvSpPr>
            <a:spLocks noGrp="1"/>
          </p:cNvSpPr>
          <p:nvPr>
            <p:ph idx="1"/>
          </p:nvPr>
        </p:nvSpPr>
        <p:spPr/>
        <p:txBody>
          <a:bodyPr>
            <a:normAutofit/>
          </a:bodyPr>
          <a:lstStyle/>
          <a:p>
            <a:r>
              <a:rPr lang="en-US" dirty="0" smtClean="0"/>
              <a:t>Three groups (March-May, 2017)</a:t>
            </a:r>
          </a:p>
          <a:p>
            <a:pPr marL="0" indent="0">
              <a:buNone/>
            </a:pPr>
            <a:endParaRPr lang="en-US" sz="1000" dirty="0" smtClean="0"/>
          </a:p>
          <a:p>
            <a:r>
              <a:rPr lang="en-US" dirty="0" smtClean="0"/>
              <a:t>N=34</a:t>
            </a:r>
          </a:p>
          <a:p>
            <a:pPr marL="0" indent="0">
              <a:buNone/>
            </a:pPr>
            <a:endParaRPr lang="en-US" sz="1000" dirty="0" smtClean="0"/>
          </a:p>
          <a:p>
            <a:r>
              <a:rPr lang="en-US" dirty="0" smtClean="0"/>
              <a:t>Farmers, </a:t>
            </a:r>
            <a:r>
              <a:rPr lang="en-US" dirty="0"/>
              <a:t>farm family </a:t>
            </a:r>
            <a:r>
              <a:rPr lang="en-US" dirty="0" smtClean="0"/>
              <a:t>members, community </a:t>
            </a:r>
            <a:r>
              <a:rPr lang="en-US" dirty="0"/>
              <a:t>agriculture </a:t>
            </a:r>
            <a:r>
              <a:rPr lang="en-US" dirty="0" smtClean="0"/>
              <a:t>service, rural faith community nurses </a:t>
            </a:r>
          </a:p>
          <a:p>
            <a:pPr marL="0" indent="0">
              <a:buNone/>
            </a:pPr>
            <a:endParaRPr lang="en-US" sz="1000" dirty="0" smtClean="0"/>
          </a:p>
          <a:p>
            <a:r>
              <a:rPr lang="en-US" dirty="0" smtClean="0"/>
              <a:t>Strong </a:t>
            </a:r>
            <a:r>
              <a:rPr lang="en-US" dirty="0"/>
              <a:t>agreement </a:t>
            </a:r>
            <a:r>
              <a:rPr lang="en-US" dirty="0" smtClean="0"/>
              <a:t>that </a:t>
            </a:r>
            <a:r>
              <a:rPr lang="en-US" dirty="0"/>
              <a:t>a systematic approach </a:t>
            </a:r>
            <a:r>
              <a:rPr lang="en-US" dirty="0" smtClean="0"/>
              <a:t>is needed to </a:t>
            </a:r>
            <a:r>
              <a:rPr lang="en-US" dirty="0"/>
              <a:t>identify stress factors and develop farmer-friendly interventions, and to equip professionals who interact with farmers (health care and service providers) with evidence-based programs and resources that they can use to assist the farm community </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785812"/>
            <a:ext cx="1676400" cy="1628775"/>
          </a:xfrm>
          <a:prstGeom prst="rect">
            <a:avLst/>
          </a:prstGeom>
        </p:spPr>
      </p:pic>
      <p:pic>
        <p:nvPicPr>
          <p:cNvPr id="6"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63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1223"/>
            <a:ext cx="8229600" cy="990600"/>
          </a:xfrm>
        </p:spPr>
        <p:txBody>
          <a:bodyPr/>
          <a:lstStyle/>
          <a:p>
            <a:r>
              <a:rPr lang="en-US" dirty="0" smtClean="0"/>
              <a:t>Objectives</a:t>
            </a:r>
            <a:endParaRPr lang="en-US" dirty="0"/>
          </a:p>
        </p:txBody>
      </p:sp>
      <p:sp>
        <p:nvSpPr>
          <p:cNvPr id="3" name="Content Placeholder 2"/>
          <p:cNvSpPr>
            <a:spLocks noGrp="1"/>
          </p:cNvSpPr>
          <p:nvPr>
            <p:ph idx="1"/>
          </p:nvPr>
        </p:nvSpPr>
        <p:spPr>
          <a:xfrm>
            <a:off x="228600" y="1731818"/>
            <a:ext cx="5715000" cy="4038600"/>
          </a:xfrm>
        </p:spPr>
        <p:txBody>
          <a:bodyPr>
            <a:normAutofit/>
          </a:bodyPr>
          <a:lstStyle/>
          <a:p>
            <a:r>
              <a:rPr lang="en-US" altLang="en-US" sz="2800" dirty="0" smtClean="0"/>
              <a:t>Identify leading stressors in agriculture</a:t>
            </a:r>
            <a:endParaRPr lang="en-US" altLang="en-US" sz="1300" dirty="0"/>
          </a:p>
          <a:p>
            <a:r>
              <a:rPr lang="en-US" sz="2800" dirty="0" smtClean="0">
                <a:solidFill>
                  <a:schemeClr val="tx1">
                    <a:lumMod val="95000"/>
                    <a:lumOff val="5000"/>
                  </a:schemeClr>
                </a:solidFill>
              </a:rPr>
              <a:t>Use simple tools to aid in referrals and interventions </a:t>
            </a:r>
            <a:endParaRPr lang="en-US" sz="2800" dirty="0">
              <a:solidFill>
                <a:schemeClr val="tx1">
                  <a:lumMod val="95000"/>
                  <a:lumOff val="5000"/>
                </a:schemeClr>
              </a:solidFill>
            </a:endParaRPr>
          </a:p>
          <a:p>
            <a:endParaRPr lang="en-US" sz="1400" dirty="0">
              <a:solidFill>
                <a:schemeClr val="tx1">
                  <a:lumMod val="95000"/>
                  <a:lumOff val="5000"/>
                </a:schemeClr>
              </a:solidFill>
            </a:endParaRPr>
          </a:p>
          <a:p>
            <a:r>
              <a:rPr lang="en-US" sz="2800" dirty="0" smtClean="0">
                <a:solidFill>
                  <a:schemeClr val="tx1">
                    <a:lumMod val="95000"/>
                    <a:lumOff val="5000"/>
                  </a:schemeClr>
                </a:solidFill>
              </a:rPr>
              <a:t>Share case stories that can aid in communications </a:t>
            </a:r>
            <a:endParaRPr lang="en-US" sz="2800" dirty="0">
              <a:solidFill>
                <a:schemeClr val="tx1">
                  <a:lumMod val="95000"/>
                  <a:lumOff val="5000"/>
                </a:schemeClr>
              </a:solidFill>
            </a:endParaRPr>
          </a:p>
          <a:p>
            <a:pPr marL="0" indent="0">
              <a:buNone/>
            </a:pPr>
            <a:endParaRPr lang="en-US" dirty="0" smtClean="0"/>
          </a:p>
          <a:p>
            <a:endParaRPr lang="en-US" dirty="0"/>
          </a:p>
        </p:txBody>
      </p:sp>
      <p:pic>
        <p:nvPicPr>
          <p:cNvPr id="5" name="Picture 4" descr="C:\Users\dtclau2\Desktop\Documents\Pictures\ATV Study\P10100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2945" y="1676400"/>
            <a:ext cx="2639864" cy="3654135"/>
          </a:xfrm>
          <a:prstGeom prst="rect">
            <a:avLst/>
          </a:prstGeom>
          <a:ln>
            <a:noFill/>
          </a:ln>
          <a:effectLst>
            <a:softEdge rad="112500"/>
          </a:effectLst>
        </p:spPr>
      </p:pic>
      <p:pic>
        <p:nvPicPr>
          <p:cNvPr id="6"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038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5"/>
          <p:cNvSpPr>
            <a:spLocks/>
          </p:cNvSpPr>
          <p:nvPr/>
        </p:nvSpPr>
        <p:spPr bwMode="auto">
          <a:xfrm>
            <a:off x="4975225" y="4424363"/>
            <a:ext cx="82550" cy="588962"/>
          </a:xfrm>
          <a:custGeom>
            <a:avLst/>
            <a:gdLst>
              <a:gd name="T0" fmla="*/ 0 w 52"/>
              <a:gd name="T1" fmla="*/ 0 h 371"/>
              <a:gd name="T2" fmla="*/ 5040313 w 52"/>
              <a:gd name="T3" fmla="*/ 284776621 h 371"/>
              <a:gd name="T4" fmla="*/ 30241875 w 52"/>
              <a:gd name="T5" fmla="*/ 315018470 h 371"/>
              <a:gd name="T6" fmla="*/ 50403125 w 52"/>
              <a:gd name="T7" fmla="*/ 340220011 h 371"/>
              <a:gd name="T8" fmla="*/ 60483750 w 52"/>
              <a:gd name="T9" fmla="*/ 365421552 h 371"/>
              <a:gd name="T10" fmla="*/ 65524063 w 52"/>
              <a:gd name="T11" fmla="*/ 385582785 h 371"/>
              <a:gd name="T12" fmla="*/ 70564375 w 52"/>
              <a:gd name="T13" fmla="*/ 410784326 h 371"/>
              <a:gd name="T14" fmla="*/ 75604688 w 52"/>
              <a:gd name="T15" fmla="*/ 420864943 h 371"/>
              <a:gd name="T16" fmla="*/ 90725625 w 52"/>
              <a:gd name="T17" fmla="*/ 425905251 h 371"/>
              <a:gd name="T18" fmla="*/ 95765938 w 52"/>
              <a:gd name="T19" fmla="*/ 435985867 h 371"/>
              <a:gd name="T20" fmla="*/ 105846563 w 52"/>
              <a:gd name="T21" fmla="*/ 446066484 h 371"/>
              <a:gd name="T22" fmla="*/ 105846563 w 52"/>
              <a:gd name="T23" fmla="*/ 466227717 h 371"/>
              <a:gd name="T24" fmla="*/ 110886875 w 52"/>
              <a:gd name="T25" fmla="*/ 481348641 h 371"/>
              <a:gd name="T26" fmla="*/ 110886875 w 52"/>
              <a:gd name="T27" fmla="*/ 491429258 h 371"/>
              <a:gd name="T28" fmla="*/ 120967500 w 52"/>
              <a:gd name="T29" fmla="*/ 496469566 h 371"/>
              <a:gd name="T30" fmla="*/ 131048125 w 52"/>
              <a:gd name="T31" fmla="*/ 521671107 h 371"/>
              <a:gd name="T32" fmla="*/ 131048125 w 52"/>
              <a:gd name="T33" fmla="*/ 561993573 h 371"/>
              <a:gd name="T34" fmla="*/ 131048125 w 52"/>
              <a:gd name="T35" fmla="*/ 582154806 h 371"/>
              <a:gd name="T36" fmla="*/ 126007813 w 52"/>
              <a:gd name="T37" fmla="*/ 602316039 h 371"/>
              <a:gd name="T38" fmla="*/ 120967500 w 52"/>
              <a:gd name="T39" fmla="*/ 617436963 h 371"/>
              <a:gd name="T40" fmla="*/ 105846563 w 52"/>
              <a:gd name="T41" fmla="*/ 632557888 h 371"/>
              <a:gd name="T42" fmla="*/ 105846563 w 52"/>
              <a:gd name="T43" fmla="*/ 642638504 h 371"/>
              <a:gd name="T44" fmla="*/ 100806250 w 52"/>
              <a:gd name="T45" fmla="*/ 657759429 h 371"/>
              <a:gd name="T46" fmla="*/ 80645000 w 52"/>
              <a:gd name="T47" fmla="*/ 672880354 h 371"/>
              <a:gd name="T48" fmla="*/ 80645000 w 52"/>
              <a:gd name="T49" fmla="*/ 768646210 h 371"/>
              <a:gd name="T50" fmla="*/ 80645000 w 52"/>
              <a:gd name="T51" fmla="*/ 834170217 h 371"/>
              <a:gd name="T52" fmla="*/ 80645000 w 52"/>
              <a:gd name="T53" fmla="*/ 849291141 h 371"/>
              <a:gd name="T54" fmla="*/ 70564375 w 52"/>
              <a:gd name="T55" fmla="*/ 869452374 h 371"/>
              <a:gd name="T56" fmla="*/ 65524063 w 52"/>
              <a:gd name="T57" fmla="*/ 884573299 h 371"/>
              <a:gd name="T58" fmla="*/ 55443438 w 52"/>
              <a:gd name="T59" fmla="*/ 894653915 h 371"/>
              <a:gd name="T60" fmla="*/ 45362813 w 52"/>
              <a:gd name="T61" fmla="*/ 904734532 h 371"/>
              <a:gd name="T62" fmla="*/ 40322500 w 52"/>
              <a:gd name="T63" fmla="*/ 919855457 h 371"/>
              <a:gd name="T64" fmla="*/ 35282188 w 52"/>
              <a:gd name="T65" fmla="*/ 929936073 h 371"/>
              <a:gd name="T66" fmla="*/ 35282188 w 52"/>
              <a:gd name="T67" fmla="*/ 934976381 h 371"/>
              <a:gd name="T68" fmla="*/ 40322500 w 52"/>
              <a:gd name="T69" fmla="*/ 934976381 h 371"/>
              <a:gd name="T70" fmla="*/ 0 w 52"/>
              <a:gd name="T71" fmla="*/ 0 h 3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371">
                <a:moveTo>
                  <a:pt x="0" y="0"/>
                </a:moveTo>
                <a:lnTo>
                  <a:pt x="2" y="113"/>
                </a:lnTo>
                <a:lnTo>
                  <a:pt x="12" y="125"/>
                </a:lnTo>
                <a:lnTo>
                  <a:pt x="20" y="135"/>
                </a:lnTo>
                <a:lnTo>
                  <a:pt x="24" y="145"/>
                </a:lnTo>
                <a:lnTo>
                  <a:pt x="26" y="153"/>
                </a:lnTo>
                <a:lnTo>
                  <a:pt x="28" y="163"/>
                </a:lnTo>
                <a:lnTo>
                  <a:pt x="30" y="167"/>
                </a:lnTo>
                <a:lnTo>
                  <a:pt x="36" y="169"/>
                </a:lnTo>
                <a:lnTo>
                  <a:pt x="38" y="173"/>
                </a:lnTo>
                <a:lnTo>
                  <a:pt x="42" y="177"/>
                </a:lnTo>
                <a:lnTo>
                  <a:pt x="42" y="185"/>
                </a:lnTo>
                <a:lnTo>
                  <a:pt x="44" y="191"/>
                </a:lnTo>
                <a:lnTo>
                  <a:pt x="44" y="195"/>
                </a:lnTo>
                <a:lnTo>
                  <a:pt x="48" y="197"/>
                </a:lnTo>
                <a:lnTo>
                  <a:pt x="52" y="207"/>
                </a:lnTo>
                <a:lnTo>
                  <a:pt x="52" y="223"/>
                </a:lnTo>
                <a:lnTo>
                  <a:pt x="52" y="231"/>
                </a:lnTo>
                <a:lnTo>
                  <a:pt x="50" y="239"/>
                </a:lnTo>
                <a:lnTo>
                  <a:pt x="48" y="245"/>
                </a:lnTo>
                <a:lnTo>
                  <a:pt x="42" y="251"/>
                </a:lnTo>
                <a:lnTo>
                  <a:pt x="42" y="255"/>
                </a:lnTo>
                <a:lnTo>
                  <a:pt x="40" y="261"/>
                </a:lnTo>
                <a:lnTo>
                  <a:pt x="32" y="267"/>
                </a:lnTo>
                <a:lnTo>
                  <a:pt x="32" y="305"/>
                </a:lnTo>
                <a:lnTo>
                  <a:pt x="32" y="331"/>
                </a:lnTo>
                <a:lnTo>
                  <a:pt x="32" y="337"/>
                </a:lnTo>
                <a:lnTo>
                  <a:pt x="28" y="345"/>
                </a:lnTo>
                <a:lnTo>
                  <a:pt x="26" y="351"/>
                </a:lnTo>
                <a:lnTo>
                  <a:pt x="22" y="355"/>
                </a:lnTo>
                <a:lnTo>
                  <a:pt x="18" y="359"/>
                </a:lnTo>
                <a:lnTo>
                  <a:pt x="16" y="365"/>
                </a:lnTo>
                <a:lnTo>
                  <a:pt x="14" y="369"/>
                </a:lnTo>
                <a:lnTo>
                  <a:pt x="14" y="371"/>
                </a:lnTo>
                <a:lnTo>
                  <a:pt x="16" y="37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 name="Freeform 6"/>
          <p:cNvSpPr>
            <a:spLocks/>
          </p:cNvSpPr>
          <p:nvPr/>
        </p:nvSpPr>
        <p:spPr bwMode="auto">
          <a:xfrm>
            <a:off x="3170238" y="3802063"/>
            <a:ext cx="1887537" cy="1858962"/>
          </a:xfrm>
          <a:custGeom>
            <a:avLst/>
            <a:gdLst>
              <a:gd name="T0" fmla="*/ 2147483646 w 1189"/>
              <a:gd name="T1" fmla="*/ 1857353863 h 1171"/>
              <a:gd name="T2" fmla="*/ 2147483646 w 1189"/>
              <a:gd name="T3" fmla="*/ 1605338306 h 1171"/>
              <a:gd name="T4" fmla="*/ 2147483646 w 1189"/>
              <a:gd name="T5" fmla="*/ 1454128971 h 1171"/>
              <a:gd name="T6" fmla="*/ 2147483646 w 1189"/>
              <a:gd name="T7" fmla="*/ 1328121193 h 1171"/>
              <a:gd name="T8" fmla="*/ 2147483646 w 1189"/>
              <a:gd name="T9" fmla="*/ 846772272 h 1171"/>
              <a:gd name="T10" fmla="*/ 2147483646 w 1189"/>
              <a:gd name="T11" fmla="*/ 766127294 h 1171"/>
              <a:gd name="T12" fmla="*/ 2147483646 w 1189"/>
              <a:gd name="T13" fmla="*/ 781248227 h 1171"/>
              <a:gd name="T14" fmla="*/ 2147483646 w 1189"/>
              <a:gd name="T15" fmla="*/ 816530405 h 1171"/>
              <a:gd name="T16" fmla="*/ 2147483646 w 1189"/>
              <a:gd name="T17" fmla="*/ 766127294 h 1171"/>
              <a:gd name="T18" fmla="*/ 2147483646 w 1189"/>
              <a:gd name="T19" fmla="*/ 796369161 h 1171"/>
              <a:gd name="T20" fmla="*/ 2101809756 w 1189"/>
              <a:gd name="T21" fmla="*/ 751006361 h 1171"/>
              <a:gd name="T22" fmla="*/ 2036285711 w 1189"/>
              <a:gd name="T23" fmla="*/ 735885427 h 1171"/>
              <a:gd name="T24" fmla="*/ 1965721354 w 1189"/>
              <a:gd name="T25" fmla="*/ 735885427 h 1171"/>
              <a:gd name="T26" fmla="*/ 1839713575 w 1189"/>
              <a:gd name="T27" fmla="*/ 695562938 h 1171"/>
              <a:gd name="T28" fmla="*/ 1754028285 w 1189"/>
              <a:gd name="T29" fmla="*/ 675401693 h 1171"/>
              <a:gd name="T30" fmla="*/ 1693544551 w 1189"/>
              <a:gd name="T31" fmla="*/ 624998582 h 1171"/>
              <a:gd name="T32" fmla="*/ 1638101129 w 1189"/>
              <a:gd name="T33" fmla="*/ 619958271 h 1171"/>
              <a:gd name="T34" fmla="*/ 1542335216 w 1189"/>
              <a:gd name="T35" fmla="*/ 564514848 h 1171"/>
              <a:gd name="T36" fmla="*/ 40322489 w 1189"/>
              <a:gd name="T37" fmla="*/ 1227314970 h 1171"/>
              <a:gd name="T38" fmla="*/ 120967468 w 1189"/>
              <a:gd name="T39" fmla="*/ 1358363060 h 1171"/>
              <a:gd name="T40" fmla="*/ 201612447 w 1189"/>
              <a:gd name="T41" fmla="*/ 1464209594 h 1171"/>
              <a:gd name="T42" fmla="*/ 342741159 w 1189"/>
              <a:gd name="T43" fmla="*/ 1610378617 h 1171"/>
              <a:gd name="T44" fmla="*/ 372983026 w 1189"/>
              <a:gd name="T45" fmla="*/ 1726305773 h 1171"/>
              <a:gd name="T46" fmla="*/ 498990805 w 1189"/>
              <a:gd name="T47" fmla="*/ 1937998841 h 1171"/>
              <a:gd name="T48" fmla="*/ 609877651 w 1189"/>
              <a:gd name="T49" fmla="*/ 2003522886 h 1171"/>
              <a:gd name="T50" fmla="*/ 695562941 w 1189"/>
              <a:gd name="T51" fmla="*/ 2079127553 h 1171"/>
              <a:gd name="T52" fmla="*/ 781248231 w 1189"/>
              <a:gd name="T53" fmla="*/ 1998482575 h 1171"/>
              <a:gd name="T54" fmla="*/ 892135076 w 1189"/>
              <a:gd name="T55" fmla="*/ 1837192618 h 1171"/>
              <a:gd name="T56" fmla="*/ 1103828145 w 1189"/>
              <a:gd name="T57" fmla="*/ 1862394174 h 1171"/>
              <a:gd name="T58" fmla="*/ 1280239036 w 1189"/>
              <a:gd name="T59" fmla="*/ 2008563197 h 1171"/>
              <a:gd name="T60" fmla="*/ 1340722770 w 1189"/>
              <a:gd name="T61" fmla="*/ 2147483646 h 1171"/>
              <a:gd name="T62" fmla="*/ 1421367748 w 1189"/>
              <a:gd name="T63" fmla="*/ 2147483646 h 1171"/>
              <a:gd name="T64" fmla="*/ 1517133661 w 1189"/>
              <a:gd name="T65" fmla="*/ 2147483646 h 1171"/>
              <a:gd name="T66" fmla="*/ 1633060817 w 1189"/>
              <a:gd name="T67" fmla="*/ 2147483646 h 1171"/>
              <a:gd name="T68" fmla="*/ 1683463929 w 1189"/>
              <a:gd name="T69" fmla="*/ 2147483646 h 1171"/>
              <a:gd name="T70" fmla="*/ 1764108908 w 1189"/>
              <a:gd name="T71" fmla="*/ 2147483646 h 1171"/>
              <a:gd name="T72" fmla="*/ 1869955442 w 1189"/>
              <a:gd name="T73" fmla="*/ 2147483646 h 1171"/>
              <a:gd name="T74" fmla="*/ 2031245399 w 1189"/>
              <a:gd name="T75" fmla="*/ 2147483646 h 1171"/>
              <a:gd name="T76" fmla="*/ 2116930689 w 1189"/>
              <a:gd name="T77" fmla="*/ 2147483646 h 1171"/>
              <a:gd name="T78" fmla="*/ 2076608200 w 1189"/>
              <a:gd name="T79" fmla="*/ 2147483646 h 1171"/>
              <a:gd name="T80" fmla="*/ 2071567889 w 1189"/>
              <a:gd name="T81" fmla="*/ 2147483646 h 1171"/>
              <a:gd name="T82" fmla="*/ 2086688822 w 1189"/>
              <a:gd name="T83" fmla="*/ 2147483646 h 1171"/>
              <a:gd name="T84" fmla="*/ 2031245399 w 1189"/>
              <a:gd name="T85" fmla="*/ 2147483646 h 1171"/>
              <a:gd name="T86" fmla="*/ 2106850067 w 1189"/>
              <a:gd name="T87" fmla="*/ 2147483646 h 1171"/>
              <a:gd name="T88" fmla="*/ 2076608200 w 1189"/>
              <a:gd name="T89" fmla="*/ 2147483646 h 1171"/>
              <a:gd name="T90" fmla="*/ 2147483646 w 1189"/>
              <a:gd name="T91" fmla="*/ 2147483646 h 1171"/>
              <a:gd name="T92" fmla="*/ 2147172556 w 1189"/>
              <a:gd name="T93" fmla="*/ 2147483646 h 1171"/>
              <a:gd name="T94" fmla="*/ 2147483646 w 1189"/>
              <a:gd name="T95" fmla="*/ 2147483646 h 1171"/>
              <a:gd name="T96" fmla="*/ 2147483646 w 1189"/>
              <a:gd name="T97" fmla="*/ 2147483646 h 1171"/>
              <a:gd name="T98" fmla="*/ 2147483646 w 1189"/>
              <a:gd name="T99" fmla="*/ 2147483646 h 1171"/>
              <a:gd name="T100" fmla="*/ 2147483646 w 1189"/>
              <a:gd name="T101" fmla="*/ 2147483646 h 1171"/>
              <a:gd name="T102" fmla="*/ 2147483646 w 1189"/>
              <a:gd name="T103" fmla="*/ 2147483646 h 1171"/>
              <a:gd name="T104" fmla="*/ 2147483646 w 1189"/>
              <a:gd name="T105" fmla="*/ 2147483646 h 1171"/>
              <a:gd name="T106" fmla="*/ 2147483646 w 1189"/>
              <a:gd name="T107" fmla="*/ 2147483646 h 1171"/>
              <a:gd name="T108" fmla="*/ 2147483646 w 1189"/>
              <a:gd name="T109" fmla="*/ 2147483646 h 1171"/>
              <a:gd name="T110" fmla="*/ 2147483646 w 1189"/>
              <a:gd name="T111" fmla="*/ 2104329109 h 1171"/>
              <a:gd name="T112" fmla="*/ 2147483646 w 1189"/>
              <a:gd name="T113" fmla="*/ 2043845375 h 1171"/>
              <a:gd name="T114" fmla="*/ 2147483646 w 1189"/>
              <a:gd name="T115" fmla="*/ 1943039152 h 1171"/>
              <a:gd name="T116" fmla="*/ 2147483646 w 1189"/>
              <a:gd name="T117" fmla="*/ 1937998841 h 1171"/>
              <a:gd name="T118" fmla="*/ 2147483646 w 1189"/>
              <a:gd name="T119" fmla="*/ 1983361642 h 1171"/>
              <a:gd name="T120" fmla="*/ 2147483646 w 1189"/>
              <a:gd name="T121" fmla="*/ 1993442264 h 1171"/>
              <a:gd name="T122" fmla="*/ 2147483646 w 1189"/>
              <a:gd name="T123" fmla="*/ 1922877908 h 1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9" h="1171">
                <a:moveTo>
                  <a:pt x="1153" y="763"/>
                </a:moveTo>
                <a:lnTo>
                  <a:pt x="1151" y="763"/>
                </a:lnTo>
                <a:lnTo>
                  <a:pt x="1151" y="761"/>
                </a:lnTo>
                <a:lnTo>
                  <a:pt x="1153" y="757"/>
                </a:lnTo>
                <a:lnTo>
                  <a:pt x="1155" y="751"/>
                </a:lnTo>
                <a:lnTo>
                  <a:pt x="1159" y="747"/>
                </a:lnTo>
                <a:lnTo>
                  <a:pt x="1163" y="743"/>
                </a:lnTo>
                <a:lnTo>
                  <a:pt x="1165" y="737"/>
                </a:lnTo>
                <a:lnTo>
                  <a:pt x="1169" y="729"/>
                </a:lnTo>
                <a:lnTo>
                  <a:pt x="1169" y="723"/>
                </a:lnTo>
                <a:lnTo>
                  <a:pt x="1169" y="697"/>
                </a:lnTo>
                <a:lnTo>
                  <a:pt x="1169" y="659"/>
                </a:lnTo>
                <a:lnTo>
                  <a:pt x="1177" y="653"/>
                </a:lnTo>
                <a:lnTo>
                  <a:pt x="1179" y="647"/>
                </a:lnTo>
                <a:lnTo>
                  <a:pt x="1179" y="643"/>
                </a:lnTo>
                <a:lnTo>
                  <a:pt x="1185" y="637"/>
                </a:lnTo>
                <a:lnTo>
                  <a:pt x="1187" y="631"/>
                </a:lnTo>
                <a:lnTo>
                  <a:pt x="1189" y="623"/>
                </a:lnTo>
                <a:lnTo>
                  <a:pt x="1189" y="615"/>
                </a:lnTo>
                <a:lnTo>
                  <a:pt x="1189" y="599"/>
                </a:lnTo>
                <a:lnTo>
                  <a:pt x="1185" y="589"/>
                </a:lnTo>
                <a:lnTo>
                  <a:pt x="1181" y="587"/>
                </a:lnTo>
                <a:lnTo>
                  <a:pt x="1181" y="583"/>
                </a:lnTo>
                <a:lnTo>
                  <a:pt x="1179" y="577"/>
                </a:lnTo>
                <a:lnTo>
                  <a:pt x="1179" y="569"/>
                </a:lnTo>
                <a:lnTo>
                  <a:pt x="1175" y="565"/>
                </a:lnTo>
                <a:lnTo>
                  <a:pt x="1173" y="561"/>
                </a:lnTo>
                <a:lnTo>
                  <a:pt x="1167" y="559"/>
                </a:lnTo>
                <a:lnTo>
                  <a:pt x="1165" y="555"/>
                </a:lnTo>
                <a:lnTo>
                  <a:pt x="1163" y="545"/>
                </a:lnTo>
                <a:lnTo>
                  <a:pt x="1161" y="537"/>
                </a:lnTo>
                <a:lnTo>
                  <a:pt x="1157" y="527"/>
                </a:lnTo>
                <a:lnTo>
                  <a:pt x="1149" y="517"/>
                </a:lnTo>
                <a:lnTo>
                  <a:pt x="1139" y="505"/>
                </a:lnTo>
                <a:lnTo>
                  <a:pt x="1137" y="392"/>
                </a:lnTo>
                <a:lnTo>
                  <a:pt x="1137" y="340"/>
                </a:lnTo>
                <a:lnTo>
                  <a:pt x="1133" y="338"/>
                </a:lnTo>
                <a:lnTo>
                  <a:pt x="1127" y="336"/>
                </a:lnTo>
                <a:lnTo>
                  <a:pt x="1117" y="336"/>
                </a:lnTo>
                <a:lnTo>
                  <a:pt x="1107" y="336"/>
                </a:lnTo>
                <a:lnTo>
                  <a:pt x="1097" y="336"/>
                </a:lnTo>
                <a:lnTo>
                  <a:pt x="1079" y="328"/>
                </a:lnTo>
                <a:lnTo>
                  <a:pt x="1065" y="320"/>
                </a:lnTo>
                <a:lnTo>
                  <a:pt x="1045" y="306"/>
                </a:lnTo>
                <a:lnTo>
                  <a:pt x="1037" y="302"/>
                </a:lnTo>
                <a:lnTo>
                  <a:pt x="1031" y="300"/>
                </a:lnTo>
                <a:lnTo>
                  <a:pt x="1025" y="300"/>
                </a:lnTo>
                <a:lnTo>
                  <a:pt x="1019" y="304"/>
                </a:lnTo>
                <a:lnTo>
                  <a:pt x="1015" y="308"/>
                </a:lnTo>
                <a:lnTo>
                  <a:pt x="1011" y="308"/>
                </a:lnTo>
                <a:lnTo>
                  <a:pt x="1001" y="304"/>
                </a:lnTo>
                <a:lnTo>
                  <a:pt x="989" y="300"/>
                </a:lnTo>
                <a:lnTo>
                  <a:pt x="983" y="300"/>
                </a:lnTo>
                <a:lnTo>
                  <a:pt x="979" y="302"/>
                </a:lnTo>
                <a:lnTo>
                  <a:pt x="975" y="308"/>
                </a:lnTo>
                <a:lnTo>
                  <a:pt x="969" y="310"/>
                </a:lnTo>
                <a:lnTo>
                  <a:pt x="963" y="310"/>
                </a:lnTo>
                <a:lnTo>
                  <a:pt x="957" y="308"/>
                </a:lnTo>
                <a:lnTo>
                  <a:pt x="949" y="308"/>
                </a:lnTo>
                <a:lnTo>
                  <a:pt x="943" y="308"/>
                </a:lnTo>
                <a:lnTo>
                  <a:pt x="937" y="312"/>
                </a:lnTo>
                <a:lnTo>
                  <a:pt x="931" y="320"/>
                </a:lnTo>
                <a:lnTo>
                  <a:pt x="929" y="322"/>
                </a:lnTo>
                <a:lnTo>
                  <a:pt x="927" y="324"/>
                </a:lnTo>
                <a:lnTo>
                  <a:pt x="921" y="326"/>
                </a:lnTo>
                <a:lnTo>
                  <a:pt x="917" y="322"/>
                </a:lnTo>
                <a:lnTo>
                  <a:pt x="915" y="320"/>
                </a:lnTo>
                <a:lnTo>
                  <a:pt x="915" y="316"/>
                </a:lnTo>
                <a:lnTo>
                  <a:pt x="905" y="312"/>
                </a:lnTo>
                <a:lnTo>
                  <a:pt x="901" y="306"/>
                </a:lnTo>
                <a:lnTo>
                  <a:pt x="895" y="304"/>
                </a:lnTo>
                <a:lnTo>
                  <a:pt x="887" y="304"/>
                </a:lnTo>
                <a:lnTo>
                  <a:pt x="883" y="306"/>
                </a:lnTo>
                <a:lnTo>
                  <a:pt x="882" y="306"/>
                </a:lnTo>
                <a:lnTo>
                  <a:pt x="876" y="302"/>
                </a:lnTo>
                <a:lnTo>
                  <a:pt x="874" y="300"/>
                </a:lnTo>
                <a:lnTo>
                  <a:pt x="870" y="298"/>
                </a:lnTo>
                <a:lnTo>
                  <a:pt x="866" y="300"/>
                </a:lnTo>
                <a:lnTo>
                  <a:pt x="862" y="308"/>
                </a:lnTo>
                <a:lnTo>
                  <a:pt x="858" y="316"/>
                </a:lnTo>
                <a:lnTo>
                  <a:pt x="858" y="318"/>
                </a:lnTo>
                <a:lnTo>
                  <a:pt x="856" y="320"/>
                </a:lnTo>
                <a:lnTo>
                  <a:pt x="852" y="316"/>
                </a:lnTo>
                <a:lnTo>
                  <a:pt x="848" y="310"/>
                </a:lnTo>
                <a:lnTo>
                  <a:pt x="850" y="304"/>
                </a:lnTo>
                <a:lnTo>
                  <a:pt x="848" y="300"/>
                </a:lnTo>
                <a:lnTo>
                  <a:pt x="842" y="298"/>
                </a:lnTo>
                <a:lnTo>
                  <a:pt x="834" y="298"/>
                </a:lnTo>
                <a:lnTo>
                  <a:pt x="832" y="304"/>
                </a:lnTo>
                <a:lnTo>
                  <a:pt x="828" y="306"/>
                </a:lnTo>
                <a:lnTo>
                  <a:pt x="820" y="306"/>
                </a:lnTo>
                <a:lnTo>
                  <a:pt x="818" y="304"/>
                </a:lnTo>
                <a:lnTo>
                  <a:pt x="816" y="302"/>
                </a:lnTo>
                <a:lnTo>
                  <a:pt x="812" y="296"/>
                </a:lnTo>
                <a:lnTo>
                  <a:pt x="810" y="294"/>
                </a:lnTo>
                <a:lnTo>
                  <a:pt x="808" y="292"/>
                </a:lnTo>
                <a:lnTo>
                  <a:pt x="804" y="294"/>
                </a:lnTo>
                <a:lnTo>
                  <a:pt x="800" y="298"/>
                </a:lnTo>
                <a:lnTo>
                  <a:pt x="792" y="304"/>
                </a:lnTo>
                <a:lnTo>
                  <a:pt x="782" y="306"/>
                </a:lnTo>
                <a:lnTo>
                  <a:pt x="780" y="304"/>
                </a:lnTo>
                <a:lnTo>
                  <a:pt x="778" y="302"/>
                </a:lnTo>
                <a:lnTo>
                  <a:pt x="778" y="298"/>
                </a:lnTo>
                <a:lnTo>
                  <a:pt x="780" y="292"/>
                </a:lnTo>
                <a:lnTo>
                  <a:pt x="776" y="286"/>
                </a:lnTo>
                <a:lnTo>
                  <a:pt x="772" y="280"/>
                </a:lnTo>
                <a:lnTo>
                  <a:pt x="770" y="278"/>
                </a:lnTo>
                <a:lnTo>
                  <a:pt x="766" y="276"/>
                </a:lnTo>
                <a:lnTo>
                  <a:pt x="754" y="276"/>
                </a:lnTo>
                <a:lnTo>
                  <a:pt x="746" y="278"/>
                </a:lnTo>
                <a:lnTo>
                  <a:pt x="742" y="278"/>
                </a:lnTo>
                <a:lnTo>
                  <a:pt x="730" y="276"/>
                </a:lnTo>
                <a:lnTo>
                  <a:pt x="724" y="276"/>
                </a:lnTo>
                <a:lnTo>
                  <a:pt x="720" y="276"/>
                </a:lnTo>
                <a:lnTo>
                  <a:pt x="718" y="278"/>
                </a:lnTo>
                <a:lnTo>
                  <a:pt x="712" y="278"/>
                </a:lnTo>
                <a:lnTo>
                  <a:pt x="708" y="278"/>
                </a:lnTo>
                <a:lnTo>
                  <a:pt x="704" y="276"/>
                </a:lnTo>
                <a:lnTo>
                  <a:pt x="700" y="274"/>
                </a:lnTo>
                <a:lnTo>
                  <a:pt x="696" y="268"/>
                </a:lnTo>
                <a:lnTo>
                  <a:pt x="692" y="266"/>
                </a:lnTo>
                <a:lnTo>
                  <a:pt x="688" y="264"/>
                </a:lnTo>
                <a:lnTo>
                  <a:pt x="680" y="266"/>
                </a:lnTo>
                <a:lnTo>
                  <a:pt x="676" y="266"/>
                </a:lnTo>
                <a:lnTo>
                  <a:pt x="674" y="264"/>
                </a:lnTo>
                <a:lnTo>
                  <a:pt x="674" y="260"/>
                </a:lnTo>
                <a:lnTo>
                  <a:pt x="674" y="252"/>
                </a:lnTo>
                <a:lnTo>
                  <a:pt x="672" y="248"/>
                </a:lnTo>
                <a:lnTo>
                  <a:pt x="668" y="246"/>
                </a:lnTo>
                <a:lnTo>
                  <a:pt x="662" y="242"/>
                </a:lnTo>
                <a:lnTo>
                  <a:pt x="658" y="242"/>
                </a:lnTo>
                <a:lnTo>
                  <a:pt x="656" y="242"/>
                </a:lnTo>
                <a:lnTo>
                  <a:pt x="656" y="244"/>
                </a:lnTo>
                <a:lnTo>
                  <a:pt x="654" y="246"/>
                </a:lnTo>
                <a:lnTo>
                  <a:pt x="652" y="246"/>
                </a:lnTo>
                <a:lnTo>
                  <a:pt x="650" y="246"/>
                </a:lnTo>
                <a:lnTo>
                  <a:pt x="644" y="244"/>
                </a:lnTo>
                <a:lnTo>
                  <a:pt x="632" y="244"/>
                </a:lnTo>
                <a:lnTo>
                  <a:pt x="626" y="242"/>
                </a:lnTo>
                <a:lnTo>
                  <a:pt x="622" y="238"/>
                </a:lnTo>
                <a:lnTo>
                  <a:pt x="620" y="234"/>
                </a:lnTo>
                <a:lnTo>
                  <a:pt x="618" y="230"/>
                </a:lnTo>
                <a:lnTo>
                  <a:pt x="616" y="226"/>
                </a:lnTo>
                <a:lnTo>
                  <a:pt x="612" y="224"/>
                </a:lnTo>
                <a:lnTo>
                  <a:pt x="604" y="224"/>
                </a:lnTo>
                <a:lnTo>
                  <a:pt x="602" y="18"/>
                </a:lnTo>
                <a:lnTo>
                  <a:pt x="356" y="0"/>
                </a:lnTo>
                <a:lnTo>
                  <a:pt x="316" y="483"/>
                </a:lnTo>
                <a:lnTo>
                  <a:pt x="0" y="456"/>
                </a:lnTo>
                <a:lnTo>
                  <a:pt x="0" y="475"/>
                </a:lnTo>
                <a:lnTo>
                  <a:pt x="10" y="481"/>
                </a:lnTo>
                <a:lnTo>
                  <a:pt x="16" y="487"/>
                </a:lnTo>
                <a:lnTo>
                  <a:pt x="18" y="493"/>
                </a:lnTo>
                <a:lnTo>
                  <a:pt x="22" y="501"/>
                </a:lnTo>
                <a:lnTo>
                  <a:pt x="26" y="517"/>
                </a:lnTo>
                <a:lnTo>
                  <a:pt x="28" y="521"/>
                </a:lnTo>
                <a:lnTo>
                  <a:pt x="32" y="525"/>
                </a:lnTo>
                <a:lnTo>
                  <a:pt x="38" y="527"/>
                </a:lnTo>
                <a:lnTo>
                  <a:pt x="42" y="531"/>
                </a:lnTo>
                <a:lnTo>
                  <a:pt x="48" y="539"/>
                </a:lnTo>
                <a:lnTo>
                  <a:pt x="52" y="547"/>
                </a:lnTo>
                <a:lnTo>
                  <a:pt x="54" y="549"/>
                </a:lnTo>
                <a:lnTo>
                  <a:pt x="58" y="551"/>
                </a:lnTo>
                <a:lnTo>
                  <a:pt x="66" y="555"/>
                </a:lnTo>
                <a:lnTo>
                  <a:pt x="72" y="559"/>
                </a:lnTo>
                <a:lnTo>
                  <a:pt x="74" y="563"/>
                </a:lnTo>
                <a:lnTo>
                  <a:pt x="78" y="569"/>
                </a:lnTo>
                <a:lnTo>
                  <a:pt x="80" y="581"/>
                </a:lnTo>
                <a:lnTo>
                  <a:pt x="84" y="587"/>
                </a:lnTo>
                <a:lnTo>
                  <a:pt x="86" y="591"/>
                </a:lnTo>
                <a:lnTo>
                  <a:pt x="98" y="597"/>
                </a:lnTo>
                <a:lnTo>
                  <a:pt x="114" y="605"/>
                </a:lnTo>
                <a:lnTo>
                  <a:pt x="120" y="613"/>
                </a:lnTo>
                <a:lnTo>
                  <a:pt x="128" y="621"/>
                </a:lnTo>
                <a:lnTo>
                  <a:pt x="132" y="629"/>
                </a:lnTo>
                <a:lnTo>
                  <a:pt x="136" y="639"/>
                </a:lnTo>
                <a:lnTo>
                  <a:pt x="138" y="651"/>
                </a:lnTo>
                <a:lnTo>
                  <a:pt x="138" y="657"/>
                </a:lnTo>
                <a:lnTo>
                  <a:pt x="140" y="661"/>
                </a:lnTo>
                <a:lnTo>
                  <a:pt x="148" y="669"/>
                </a:lnTo>
                <a:lnTo>
                  <a:pt x="150" y="671"/>
                </a:lnTo>
                <a:lnTo>
                  <a:pt x="152" y="677"/>
                </a:lnTo>
                <a:lnTo>
                  <a:pt x="152" y="681"/>
                </a:lnTo>
                <a:lnTo>
                  <a:pt x="148" y="685"/>
                </a:lnTo>
                <a:lnTo>
                  <a:pt x="148" y="695"/>
                </a:lnTo>
                <a:lnTo>
                  <a:pt x="148" y="703"/>
                </a:lnTo>
                <a:lnTo>
                  <a:pt x="150" y="711"/>
                </a:lnTo>
                <a:lnTo>
                  <a:pt x="152" y="719"/>
                </a:lnTo>
                <a:lnTo>
                  <a:pt x="160" y="731"/>
                </a:lnTo>
                <a:lnTo>
                  <a:pt x="170" y="743"/>
                </a:lnTo>
                <a:lnTo>
                  <a:pt x="192" y="763"/>
                </a:lnTo>
                <a:lnTo>
                  <a:pt x="198" y="769"/>
                </a:lnTo>
                <a:lnTo>
                  <a:pt x="202" y="775"/>
                </a:lnTo>
                <a:lnTo>
                  <a:pt x="204" y="777"/>
                </a:lnTo>
                <a:lnTo>
                  <a:pt x="208" y="779"/>
                </a:lnTo>
                <a:lnTo>
                  <a:pt x="220" y="781"/>
                </a:lnTo>
                <a:lnTo>
                  <a:pt x="228" y="781"/>
                </a:lnTo>
                <a:lnTo>
                  <a:pt x="234" y="785"/>
                </a:lnTo>
                <a:lnTo>
                  <a:pt x="238" y="789"/>
                </a:lnTo>
                <a:lnTo>
                  <a:pt x="242" y="795"/>
                </a:lnTo>
                <a:lnTo>
                  <a:pt x="242" y="803"/>
                </a:lnTo>
                <a:lnTo>
                  <a:pt x="246" y="805"/>
                </a:lnTo>
                <a:lnTo>
                  <a:pt x="248" y="805"/>
                </a:lnTo>
                <a:lnTo>
                  <a:pt x="248" y="807"/>
                </a:lnTo>
                <a:lnTo>
                  <a:pt x="252" y="815"/>
                </a:lnTo>
                <a:lnTo>
                  <a:pt x="264" y="823"/>
                </a:lnTo>
                <a:lnTo>
                  <a:pt x="270" y="825"/>
                </a:lnTo>
                <a:lnTo>
                  <a:pt x="276" y="825"/>
                </a:lnTo>
                <a:lnTo>
                  <a:pt x="282" y="823"/>
                </a:lnTo>
                <a:lnTo>
                  <a:pt x="288" y="817"/>
                </a:lnTo>
                <a:lnTo>
                  <a:pt x="292" y="811"/>
                </a:lnTo>
                <a:lnTo>
                  <a:pt x="296" y="807"/>
                </a:lnTo>
                <a:lnTo>
                  <a:pt x="302" y="805"/>
                </a:lnTo>
                <a:lnTo>
                  <a:pt x="308" y="803"/>
                </a:lnTo>
                <a:lnTo>
                  <a:pt x="308" y="799"/>
                </a:lnTo>
                <a:lnTo>
                  <a:pt x="310" y="793"/>
                </a:lnTo>
                <a:lnTo>
                  <a:pt x="314" y="779"/>
                </a:lnTo>
                <a:lnTo>
                  <a:pt x="324" y="763"/>
                </a:lnTo>
                <a:lnTo>
                  <a:pt x="332" y="749"/>
                </a:lnTo>
                <a:lnTo>
                  <a:pt x="340" y="743"/>
                </a:lnTo>
                <a:lnTo>
                  <a:pt x="344" y="741"/>
                </a:lnTo>
                <a:lnTo>
                  <a:pt x="348" y="739"/>
                </a:lnTo>
                <a:lnTo>
                  <a:pt x="350" y="735"/>
                </a:lnTo>
                <a:lnTo>
                  <a:pt x="354" y="729"/>
                </a:lnTo>
                <a:lnTo>
                  <a:pt x="356" y="729"/>
                </a:lnTo>
                <a:lnTo>
                  <a:pt x="360" y="729"/>
                </a:lnTo>
                <a:lnTo>
                  <a:pt x="408" y="741"/>
                </a:lnTo>
                <a:lnTo>
                  <a:pt x="416" y="743"/>
                </a:lnTo>
                <a:lnTo>
                  <a:pt x="422" y="743"/>
                </a:lnTo>
                <a:lnTo>
                  <a:pt x="430" y="741"/>
                </a:lnTo>
                <a:lnTo>
                  <a:pt x="434" y="741"/>
                </a:lnTo>
                <a:lnTo>
                  <a:pt x="438" y="739"/>
                </a:lnTo>
                <a:lnTo>
                  <a:pt x="442" y="741"/>
                </a:lnTo>
                <a:lnTo>
                  <a:pt x="446" y="745"/>
                </a:lnTo>
                <a:lnTo>
                  <a:pt x="466" y="767"/>
                </a:lnTo>
                <a:lnTo>
                  <a:pt x="480" y="781"/>
                </a:lnTo>
                <a:lnTo>
                  <a:pt x="490" y="787"/>
                </a:lnTo>
                <a:lnTo>
                  <a:pt x="498" y="791"/>
                </a:lnTo>
                <a:lnTo>
                  <a:pt x="504" y="795"/>
                </a:lnTo>
                <a:lnTo>
                  <a:pt x="508" y="797"/>
                </a:lnTo>
                <a:lnTo>
                  <a:pt x="512" y="805"/>
                </a:lnTo>
                <a:lnTo>
                  <a:pt x="516" y="817"/>
                </a:lnTo>
                <a:lnTo>
                  <a:pt x="520" y="831"/>
                </a:lnTo>
                <a:lnTo>
                  <a:pt x="526" y="845"/>
                </a:lnTo>
                <a:lnTo>
                  <a:pt x="530" y="855"/>
                </a:lnTo>
                <a:lnTo>
                  <a:pt x="532" y="861"/>
                </a:lnTo>
                <a:lnTo>
                  <a:pt x="530" y="867"/>
                </a:lnTo>
                <a:lnTo>
                  <a:pt x="532" y="869"/>
                </a:lnTo>
                <a:lnTo>
                  <a:pt x="532" y="871"/>
                </a:lnTo>
                <a:lnTo>
                  <a:pt x="538" y="879"/>
                </a:lnTo>
                <a:lnTo>
                  <a:pt x="542" y="885"/>
                </a:lnTo>
                <a:lnTo>
                  <a:pt x="544" y="891"/>
                </a:lnTo>
                <a:lnTo>
                  <a:pt x="546" y="897"/>
                </a:lnTo>
                <a:lnTo>
                  <a:pt x="548" y="903"/>
                </a:lnTo>
                <a:lnTo>
                  <a:pt x="552" y="909"/>
                </a:lnTo>
                <a:lnTo>
                  <a:pt x="564" y="925"/>
                </a:lnTo>
                <a:lnTo>
                  <a:pt x="578" y="939"/>
                </a:lnTo>
                <a:lnTo>
                  <a:pt x="582" y="947"/>
                </a:lnTo>
                <a:lnTo>
                  <a:pt x="584" y="953"/>
                </a:lnTo>
                <a:lnTo>
                  <a:pt x="586" y="963"/>
                </a:lnTo>
                <a:lnTo>
                  <a:pt x="588" y="969"/>
                </a:lnTo>
                <a:lnTo>
                  <a:pt x="592" y="973"/>
                </a:lnTo>
                <a:lnTo>
                  <a:pt x="596" y="973"/>
                </a:lnTo>
                <a:lnTo>
                  <a:pt x="602" y="975"/>
                </a:lnTo>
                <a:lnTo>
                  <a:pt x="606" y="977"/>
                </a:lnTo>
                <a:lnTo>
                  <a:pt x="610" y="983"/>
                </a:lnTo>
                <a:lnTo>
                  <a:pt x="614" y="993"/>
                </a:lnTo>
                <a:lnTo>
                  <a:pt x="618" y="1009"/>
                </a:lnTo>
                <a:lnTo>
                  <a:pt x="626" y="1025"/>
                </a:lnTo>
                <a:lnTo>
                  <a:pt x="634" y="1041"/>
                </a:lnTo>
                <a:lnTo>
                  <a:pt x="642" y="1055"/>
                </a:lnTo>
                <a:lnTo>
                  <a:pt x="648" y="1065"/>
                </a:lnTo>
                <a:lnTo>
                  <a:pt x="652" y="1073"/>
                </a:lnTo>
                <a:lnTo>
                  <a:pt x="654" y="1079"/>
                </a:lnTo>
                <a:lnTo>
                  <a:pt x="654" y="1087"/>
                </a:lnTo>
                <a:lnTo>
                  <a:pt x="654" y="1089"/>
                </a:lnTo>
                <a:lnTo>
                  <a:pt x="656" y="1091"/>
                </a:lnTo>
                <a:lnTo>
                  <a:pt x="660" y="1093"/>
                </a:lnTo>
                <a:lnTo>
                  <a:pt x="666" y="1095"/>
                </a:lnTo>
                <a:lnTo>
                  <a:pt x="668" y="1097"/>
                </a:lnTo>
                <a:lnTo>
                  <a:pt x="670" y="1101"/>
                </a:lnTo>
                <a:lnTo>
                  <a:pt x="672" y="1105"/>
                </a:lnTo>
                <a:lnTo>
                  <a:pt x="674" y="1109"/>
                </a:lnTo>
                <a:lnTo>
                  <a:pt x="682" y="1113"/>
                </a:lnTo>
                <a:lnTo>
                  <a:pt x="690" y="1115"/>
                </a:lnTo>
                <a:lnTo>
                  <a:pt x="692" y="1117"/>
                </a:lnTo>
                <a:lnTo>
                  <a:pt x="694" y="1119"/>
                </a:lnTo>
                <a:lnTo>
                  <a:pt x="700" y="1123"/>
                </a:lnTo>
                <a:lnTo>
                  <a:pt x="708" y="1125"/>
                </a:lnTo>
                <a:lnTo>
                  <a:pt x="716" y="1127"/>
                </a:lnTo>
                <a:lnTo>
                  <a:pt x="718" y="1129"/>
                </a:lnTo>
                <a:lnTo>
                  <a:pt x="720" y="1131"/>
                </a:lnTo>
                <a:lnTo>
                  <a:pt x="724" y="1135"/>
                </a:lnTo>
                <a:lnTo>
                  <a:pt x="728" y="1137"/>
                </a:lnTo>
                <a:lnTo>
                  <a:pt x="736" y="1139"/>
                </a:lnTo>
                <a:lnTo>
                  <a:pt x="742" y="1141"/>
                </a:lnTo>
                <a:lnTo>
                  <a:pt x="746" y="1143"/>
                </a:lnTo>
                <a:lnTo>
                  <a:pt x="746" y="1147"/>
                </a:lnTo>
                <a:lnTo>
                  <a:pt x="750" y="1149"/>
                </a:lnTo>
                <a:lnTo>
                  <a:pt x="758" y="1151"/>
                </a:lnTo>
                <a:lnTo>
                  <a:pt x="774" y="1151"/>
                </a:lnTo>
                <a:lnTo>
                  <a:pt x="792" y="1151"/>
                </a:lnTo>
                <a:lnTo>
                  <a:pt x="800" y="1153"/>
                </a:lnTo>
                <a:lnTo>
                  <a:pt x="806" y="1159"/>
                </a:lnTo>
                <a:lnTo>
                  <a:pt x="810" y="1165"/>
                </a:lnTo>
                <a:lnTo>
                  <a:pt x="816" y="1169"/>
                </a:lnTo>
                <a:lnTo>
                  <a:pt x="822" y="1171"/>
                </a:lnTo>
                <a:lnTo>
                  <a:pt x="830" y="1171"/>
                </a:lnTo>
                <a:lnTo>
                  <a:pt x="836" y="1171"/>
                </a:lnTo>
                <a:lnTo>
                  <a:pt x="840" y="1167"/>
                </a:lnTo>
                <a:lnTo>
                  <a:pt x="842" y="1165"/>
                </a:lnTo>
                <a:lnTo>
                  <a:pt x="840" y="1159"/>
                </a:lnTo>
                <a:lnTo>
                  <a:pt x="838" y="1159"/>
                </a:lnTo>
                <a:lnTo>
                  <a:pt x="838" y="1155"/>
                </a:lnTo>
                <a:lnTo>
                  <a:pt x="836" y="1147"/>
                </a:lnTo>
                <a:lnTo>
                  <a:pt x="832" y="1139"/>
                </a:lnTo>
                <a:lnTo>
                  <a:pt x="830" y="1137"/>
                </a:lnTo>
                <a:lnTo>
                  <a:pt x="826" y="1137"/>
                </a:lnTo>
                <a:lnTo>
                  <a:pt x="826" y="1129"/>
                </a:lnTo>
                <a:lnTo>
                  <a:pt x="824" y="1123"/>
                </a:lnTo>
                <a:lnTo>
                  <a:pt x="820" y="1117"/>
                </a:lnTo>
                <a:lnTo>
                  <a:pt x="818" y="1109"/>
                </a:lnTo>
                <a:lnTo>
                  <a:pt x="822" y="1107"/>
                </a:lnTo>
                <a:lnTo>
                  <a:pt x="824" y="1105"/>
                </a:lnTo>
                <a:lnTo>
                  <a:pt x="828" y="1099"/>
                </a:lnTo>
                <a:lnTo>
                  <a:pt x="826" y="1091"/>
                </a:lnTo>
                <a:lnTo>
                  <a:pt x="824" y="1087"/>
                </a:lnTo>
                <a:lnTo>
                  <a:pt x="822" y="1083"/>
                </a:lnTo>
                <a:lnTo>
                  <a:pt x="820" y="1081"/>
                </a:lnTo>
                <a:lnTo>
                  <a:pt x="822" y="1073"/>
                </a:lnTo>
                <a:lnTo>
                  <a:pt x="824" y="1065"/>
                </a:lnTo>
                <a:lnTo>
                  <a:pt x="822" y="1063"/>
                </a:lnTo>
                <a:lnTo>
                  <a:pt x="820" y="1061"/>
                </a:lnTo>
                <a:lnTo>
                  <a:pt x="824" y="1059"/>
                </a:lnTo>
                <a:lnTo>
                  <a:pt x="826" y="1055"/>
                </a:lnTo>
                <a:lnTo>
                  <a:pt x="828" y="1049"/>
                </a:lnTo>
                <a:lnTo>
                  <a:pt x="828" y="1041"/>
                </a:lnTo>
                <a:lnTo>
                  <a:pt x="826" y="1031"/>
                </a:lnTo>
                <a:lnTo>
                  <a:pt x="824" y="1029"/>
                </a:lnTo>
                <a:lnTo>
                  <a:pt x="820" y="1031"/>
                </a:lnTo>
                <a:lnTo>
                  <a:pt x="818" y="1033"/>
                </a:lnTo>
                <a:lnTo>
                  <a:pt x="810" y="1035"/>
                </a:lnTo>
                <a:lnTo>
                  <a:pt x="808" y="1033"/>
                </a:lnTo>
                <a:lnTo>
                  <a:pt x="806" y="1031"/>
                </a:lnTo>
                <a:lnTo>
                  <a:pt x="808" y="1025"/>
                </a:lnTo>
                <a:lnTo>
                  <a:pt x="810" y="1017"/>
                </a:lnTo>
                <a:lnTo>
                  <a:pt x="814" y="1017"/>
                </a:lnTo>
                <a:lnTo>
                  <a:pt x="820" y="1017"/>
                </a:lnTo>
                <a:lnTo>
                  <a:pt x="828" y="1017"/>
                </a:lnTo>
                <a:lnTo>
                  <a:pt x="832" y="1017"/>
                </a:lnTo>
                <a:lnTo>
                  <a:pt x="834" y="1013"/>
                </a:lnTo>
                <a:lnTo>
                  <a:pt x="836" y="1009"/>
                </a:lnTo>
                <a:lnTo>
                  <a:pt x="836" y="1001"/>
                </a:lnTo>
                <a:lnTo>
                  <a:pt x="838" y="997"/>
                </a:lnTo>
                <a:lnTo>
                  <a:pt x="840" y="995"/>
                </a:lnTo>
                <a:lnTo>
                  <a:pt x="838" y="991"/>
                </a:lnTo>
                <a:lnTo>
                  <a:pt x="834" y="987"/>
                </a:lnTo>
                <a:lnTo>
                  <a:pt x="832" y="983"/>
                </a:lnTo>
                <a:lnTo>
                  <a:pt x="832" y="981"/>
                </a:lnTo>
                <a:lnTo>
                  <a:pt x="824" y="979"/>
                </a:lnTo>
                <a:lnTo>
                  <a:pt x="818" y="973"/>
                </a:lnTo>
                <a:lnTo>
                  <a:pt x="816" y="971"/>
                </a:lnTo>
                <a:lnTo>
                  <a:pt x="816" y="969"/>
                </a:lnTo>
                <a:lnTo>
                  <a:pt x="818" y="969"/>
                </a:lnTo>
                <a:lnTo>
                  <a:pt x="824" y="967"/>
                </a:lnTo>
                <a:lnTo>
                  <a:pt x="840" y="969"/>
                </a:lnTo>
                <a:lnTo>
                  <a:pt x="852" y="969"/>
                </a:lnTo>
                <a:lnTo>
                  <a:pt x="856" y="969"/>
                </a:lnTo>
                <a:lnTo>
                  <a:pt x="860" y="965"/>
                </a:lnTo>
                <a:lnTo>
                  <a:pt x="862" y="961"/>
                </a:lnTo>
                <a:lnTo>
                  <a:pt x="862" y="953"/>
                </a:lnTo>
                <a:lnTo>
                  <a:pt x="860" y="953"/>
                </a:lnTo>
                <a:lnTo>
                  <a:pt x="856" y="957"/>
                </a:lnTo>
                <a:lnTo>
                  <a:pt x="854" y="957"/>
                </a:lnTo>
                <a:lnTo>
                  <a:pt x="852" y="957"/>
                </a:lnTo>
                <a:lnTo>
                  <a:pt x="852" y="955"/>
                </a:lnTo>
                <a:lnTo>
                  <a:pt x="852" y="949"/>
                </a:lnTo>
                <a:lnTo>
                  <a:pt x="854" y="943"/>
                </a:lnTo>
                <a:lnTo>
                  <a:pt x="856" y="941"/>
                </a:lnTo>
                <a:lnTo>
                  <a:pt x="860" y="939"/>
                </a:lnTo>
                <a:lnTo>
                  <a:pt x="862" y="939"/>
                </a:lnTo>
                <a:lnTo>
                  <a:pt x="866" y="939"/>
                </a:lnTo>
                <a:lnTo>
                  <a:pt x="870" y="939"/>
                </a:lnTo>
                <a:lnTo>
                  <a:pt x="872" y="937"/>
                </a:lnTo>
                <a:lnTo>
                  <a:pt x="874" y="931"/>
                </a:lnTo>
                <a:lnTo>
                  <a:pt x="878" y="933"/>
                </a:lnTo>
                <a:lnTo>
                  <a:pt x="882" y="933"/>
                </a:lnTo>
                <a:lnTo>
                  <a:pt x="885" y="929"/>
                </a:lnTo>
                <a:lnTo>
                  <a:pt x="883" y="919"/>
                </a:lnTo>
                <a:lnTo>
                  <a:pt x="882" y="911"/>
                </a:lnTo>
                <a:lnTo>
                  <a:pt x="880" y="909"/>
                </a:lnTo>
                <a:lnTo>
                  <a:pt x="885" y="907"/>
                </a:lnTo>
                <a:lnTo>
                  <a:pt x="889" y="907"/>
                </a:lnTo>
                <a:lnTo>
                  <a:pt x="893" y="909"/>
                </a:lnTo>
                <a:lnTo>
                  <a:pt x="899" y="915"/>
                </a:lnTo>
                <a:lnTo>
                  <a:pt x="905" y="919"/>
                </a:lnTo>
                <a:lnTo>
                  <a:pt x="907" y="919"/>
                </a:lnTo>
                <a:lnTo>
                  <a:pt x="909" y="915"/>
                </a:lnTo>
                <a:lnTo>
                  <a:pt x="913" y="907"/>
                </a:lnTo>
                <a:lnTo>
                  <a:pt x="911" y="899"/>
                </a:lnTo>
                <a:lnTo>
                  <a:pt x="909" y="895"/>
                </a:lnTo>
                <a:lnTo>
                  <a:pt x="901" y="893"/>
                </a:lnTo>
                <a:lnTo>
                  <a:pt x="899" y="893"/>
                </a:lnTo>
                <a:lnTo>
                  <a:pt x="899" y="889"/>
                </a:lnTo>
                <a:lnTo>
                  <a:pt x="901" y="879"/>
                </a:lnTo>
                <a:lnTo>
                  <a:pt x="903" y="871"/>
                </a:lnTo>
                <a:lnTo>
                  <a:pt x="905" y="873"/>
                </a:lnTo>
                <a:lnTo>
                  <a:pt x="905" y="877"/>
                </a:lnTo>
                <a:lnTo>
                  <a:pt x="911" y="881"/>
                </a:lnTo>
                <a:lnTo>
                  <a:pt x="919" y="883"/>
                </a:lnTo>
                <a:lnTo>
                  <a:pt x="921" y="883"/>
                </a:lnTo>
                <a:lnTo>
                  <a:pt x="923" y="881"/>
                </a:lnTo>
                <a:lnTo>
                  <a:pt x="925" y="879"/>
                </a:lnTo>
                <a:lnTo>
                  <a:pt x="923" y="875"/>
                </a:lnTo>
                <a:lnTo>
                  <a:pt x="933" y="873"/>
                </a:lnTo>
                <a:lnTo>
                  <a:pt x="939" y="875"/>
                </a:lnTo>
                <a:lnTo>
                  <a:pt x="941" y="873"/>
                </a:lnTo>
                <a:lnTo>
                  <a:pt x="943" y="871"/>
                </a:lnTo>
                <a:lnTo>
                  <a:pt x="941" y="869"/>
                </a:lnTo>
                <a:lnTo>
                  <a:pt x="941" y="871"/>
                </a:lnTo>
                <a:lnTo>
                  <a:pt x="943" y="879"/>
                </a:lnTo>
                <a:lnTo>
                  <a:pt x="943" y="883"/>
                </a:lnTo>
                <a:lnTo>
                  <a:pt x="945" y="885"/>
                </a:lnTo>
                <a:lnTo>
                  <a:pt x="949" y="885"/>
                </a:lnTo>
                <a:lnTo>
                  <a:pt x="953" y="883"/>
                </a:lnTo>
                <a:lnTo>
                  <a:pt x="963" y="875"/>
                </a:lnTo>
                <a:lnTo>
                  <a:pt x="971" y="871"/>
                </a:lnTo>
                <a:lnTo>
                  <a:pt x="975" y="871"/>
                </a:lnTo>
                <a:lnTo>
                  <a:pt x="975" y="873"/>
                </a:lnTo>
                <a:lnTo>
                  <a:pt x="975" y="875"/>
                </a:lnTo>
                <a:lnTo>
                  <a:pt x="967" y="885"/>
                </a:lnTo>
                <a:lnTo>
                  <a:pt x="953" y="895"/>
                </a:lnTo>
                <a:lnTo>
                  <a:pt x="941" y="903"/>
                </a:lnTo>
                <a:lnTo>
                  <a:pt x="931" y="907"/>
                </a:lnTo>
                <a:lnTo>
                  <a:pt x="929" y="907"/>
                </a:lnTo>
                <a:lnTo>
                  <a:pt x="929" y="909"/>
                </a:lnTo>
                <a:lnTo>
                  <a:pt x="931" y="909"/>
                </a:lnTo>
                <a:lnTo>
                  <a:pt x="935" y="911"/>
                </a:lnTo>
                <a:lnTo>
                  <a:pt x="941" y="909"/>
                </a:lnTo>
                <a:lnTo>
                  <a:pt x="949" y="907"/>
                </a:lnTo>
                <a:lnTo>
                  <a:pt x="959" y="901"/>
                </a:lnTo>
                <a:lnTo>
                  <a:pt x="971" y="891"/>
                </a:lnTo>
                <a:lnTo>
                  <a:pt x="997" y="871"/>
                </a:lnTo>
                <a:lnTo>
                  <a:pt x="1021" y="853"/>
                </a:lnTo>
                <a:lnTo>
                  <a:pt x="1035" y="841"/>
                </a:lnTo>
                <a:lnTo>
                  <a:pt x="1035" y="837"/>
                </a:lnTo>
                <a:lnTo>
                  <a:pt x="1031" y="837"/>
                </a:lnTo>
                <a:lnTo>
                  <a:pt x="1029" y="835"/>
                </a:lnTo>
                <a:lnTo>
                  <a:pt x="1029" y="833"/>
                </a:lnTo>
                <a:lnTo>
                  <a:pt x="1031" y="829"/>
                </a:lnTo>
                <a:lnTo>
                  <a:pt x="1035" y="823"/>
                </a:lnTo>
                <a:lnTo>
                  <a:pt x="1041" y="819"/>
                </a:lnTo>
                <a:lnTo>
                  <a:pt x="1047" y="817"/>
                </a:lnTo>
                <a:lnTo>
                  <a:pt x="1051" y="815"/>
                </a:lnTo>
                <a:lnTo>
                  <a:pt x="1055" y="813"/>
                </a:lnTo>
                <a:lnTo>
                  <a:pt x="1057" y="811"/>
                </a:lnTo>
                <a:lnTo>
                  <a:pt x="1057" y="809"/>
                </a:lnTo>
                <a:lnTo>
                  <a:pt x="1055" y="805"/>
                </a:lnTo>
                <a:lnTo>
                  <a:pt x="1049" y="803"/>
                </a:lnTo>
                <a:lnTo>
                  <a:pt x="1051" y="799"/>
                </a:lnTo>
                <a:lnTo>
                  <a:pt x="1051" y="795"/>
                </a:lnTo>
                <a:lnTo>
                  <a:pt x="1049" y="785"/>
                </a:lnTo>
                <a:lnTo>
                  <a:pt x="1047" y="777"/>
                </a:lnTo>
                <a:lnTo>
                  <a:pt x="1047" y="771"/>
                </a:lnTo>
                <a:lnTo>
                  <a:pt x="1049" y="765"/>
                </a:lnTo>
                <a:lnTo>
                  <a:pt x="1055" y="765"/>
                </a:lnTo>
                <a:lnTo>
                  <a:pt x="1061" y="763"/>
                </a:lnTo>
                <a:lnTo>
                  <a:pt x="1073" y="757"/>
                </a:lnTo>
                <a:lnTo>
                  <a:pt x="1081" y="753"/>
                </a:lnTo>
                <a:lnTo>
                  <a:pt x="1083" y="755"/>
                </a:lnTo>
                <a:lnTo>
                  <a:pt x="1081" y="759"/>
                </a:lnTo>
                <a:lnTo>
                  <a:pt x="1077" y="769"/>
                </a:lnTo>
                <a:lnTo>
                  <a:pt x="1071" y="777"/>
                </a:lnTo>
                <a:lnTo>
                  <a:pt x="1069" y="781"/>
                </a:lnTo>
                <a:lnTo>
                  <a:pt x="1071" y="783"/>
                </a:lnTo>
                <a:lnTo>
                  <a:pt x="1073" y="785"/>
                </a:lnTo>
                <a:lnTo>
                  <a:pt x="1079" y="783"/>
                </a:lnTo>
                <a:lnTo>
                  <a:pt x="1089" y="783"/>
                </a:lnTo>
                <a:lnTo>
                  <a:pt x="1091" y="783"/>
                </a:lnTo>
                <a:lnTo>
                  <a:pt x="1087" y="787"/>
                </a:lnTo>
                <a:lnTo>
                  <a:pt x="1081" y="793"/>
                </a:lnTo>
                <a:lnTo>
                  <a:pt x="1075" y="803"/>
                </a:lnTo>
                <a:lnTo>
                  <a:pt x="1071" y="809"/>
                </a:lnTo>
                <a:lnTo>
                  <a:pt x="1069" y="811"/>
                </a:lnTo>
                <a:lnTo>
                  <a:pt x="1071" y="809"/>
                </a:lnTo>
                <a:lnTo>
                  <a:pt x="1083" y="803"/>
                </a:lnTo>
                <a:lnTo>
                  <a:pt x="1095" y="797"/>
                </a:lnTo>
                <a:lnTo>
                  <a:pt x="1101" y="791"/>
                </a:lnTo>
                <a:lnTo>
                  <a:pt x="1109" y="781"/>
                </a:lnTo>
                <a:lnTo>
                  <a:pt x="1113" y="777"/>
                </a:lnTo>
                <a:lnTo>
                  <a:pt x="1117" y="773"/>
                </a:lnTo>
                <a:lnTo>
                  <a:pt x="1123" y="769"/>
                </a:lnTo>
                <a:lnTo>
                  <a:pt x="1133" y="767"/>
                </a:lnTo>
                <a:lnTo>
                  <a:pt x="1139" y="767"/>
                </a:lnTo>
                <a:lnTo>
                  <a:pt x="1145" y="767"/>
                </a:lnTo>
                <a:lnTo>
                  <a:pt x="1153" y="7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 name="Freeform 7"/>
          <p:cNvSpPr>
            <a:spLocks/>
          </p:cNvSpPr>
          <p:nvPr/>
        </p:nvSpPr>
        <p:spPr bwMode="auto">
          <a:xfrm>
            <a:off x="5334000" y="4421188"/>
            <a:ext cx="295275" cy="468312"/>
          </a:xfrm>
          <a:custGeom>
            <a:avLst/>
            <a:gdLst>
              <a:gd name="T0" fmla="*/ 468749063 w 186"/>
              <a:gd name="T1" fmla="*/ 743444506 h 295"/>
              <a:gd name="T2" fmla="*/ 463708750 w 186"/>
              <a:gd name="T3" fmla="*/ 713202664 h 295"/>
              <a:gd name="T4" fmla="*/ 453628125 w 186"/>
              <a:gd name="T5" fmla="*/ 693041435 h 295"/>
              <a:gd name="T6" fmla="*/ 443547500 w 186"/>
              <a:gd name="T7" fmla="*/ 677920514 h 295"/>
              <a:gd name="T8" fmla="*/ 433466875 w 186"/>
              <a:gd name="T9" fmla="*/ 667839899 h 295"/>
              <a:gd name="T10" fmla="*/ 413305625 w 186"/>
              <a:gd name="T11" fmla="*/ 647678671 h 295"/>
              <a:gd name="T12" fmla="*/ 408265313 w 186"/>
              <a:gd name="T13" fmla="*/ 632557750 h 295"/>
              <a:gd name="T14" fmla="*/ 408265313 w 186"/>
              <a:gd name="T15" fmla="*/ 617436828 h 295"/>
              <a:gd name="T16" fmla="*/ 413305625 w 186"/>
              <a:gd name="T17" fmla="*/ 597275600 h 295"/>
              <a:gd name="T18" fmla="*/ 418345938 w 186"/>
              <a:gd name="T19" fmla="*/ 582154678 h 295"/>
              <a:gd name="T20" fmla="*/ 423386250 w 186"/>
              <a:gd name="T21" fmla="*/ 561993450 h 295"/>
              <a:gd name="T22" fmla="*/ 423386250 w 186"/>
              <a:gd name="T23" fmla="*/ 536791914 h 295"/>
              <a:gd name="T24" fmla="*/ 20161250 w 186"/>
              <a:gd name="T25" fmla="*/ 556953143 h 295"/>
              <a:gd name="T26" fmla="*/ 15120938 w 186"/>
              <a:gd name="T27" fmla="*/ 536791914 h 295"/>
              <a:gd name="T28" fmla="*/ 15120938 w 186"/>
              <a:gd name="T29" fmla="*/ 531751607 h 295"/>
              <a:gd name="T30" fmla="*/ 5040313 w 186"/>
              <a:gd name="T31" fmla="*/ 526711300 h 295"/>
              <a:gd name="T32" fmla="*/ 0 w 186"/>
              <a:gd name="T33" fmla="*/ 521670993 h 295"/>
              <a:gd name="T34" fmla="*/ 0 w 186"/>
              <a:gd name="T35" fmla="*/ 506550072 h 295"/>
              <a:gd name="T36" fmla="*/ 5040313 w 186"/>
              <a:gd name="T37" fmla="*/ 496469457 h 295"/>
              <a:gd name="T38" fmla="*/ 15120938 w 186"/>
              <a:gd name="T39" fmla="*/ 486388843 h 295"/>
              <a:gd name="T40" fmla="*/ 20161250 w 186"/>
              <a:gd name="T41" fmla="*/ 486388843 h 295"/>
              <a:gd name="T42" fmla="*/ 20161250 w 186"/>
              <a:gd name="T43" fmla="*/ 476308229 h 295"/>
              <a:gd name="T44" fmla="*/ 15120938 w 186"/>
              <a:gd name="T45" fmla="*/ 456147000 h 295"/>
              <a:gd name="T46" fmla="*/ 15120938 w 186"/>
              <a:gd name="T47" fmla="*/ 441026079 h 295"/>
              <a:gd name="T48" fmla="*/ 15120938 w 186"/>
              <a:gd name="T49" fmla="*/ 435985772 h 295"/>
              <a:gd name="T50" fmla="*/ 20161250 w 186"/>
              <a:gd name="T51" fmla="*/ 441026079 h 295"/>
              <a:gd name="T52" fmla="*/ 20161250 w 186"/>
              <a:gd name="T53" fmla="*/ 390623008 h 295"/>
              <a:gd name="T54" fmla="*/ 35282188 w 186"/>
              <a:gd name="T55" fmla="*/ 390623008 h 295"/>
              <a:gd name="T56" fmla="*/ 45362813 w 186"/>
              <a:gd name="T57" fmla="*/ 360381165 h 295"/>
              <a:gd name="T58" fmla="*/ 55443438 w 186"/>
              <a:gd name="T59" fmla="*/ 335179630 h 295"/>
              <a:gd name="T60" fmla="*/ 75604688 w 186"/>
              <a:gd name="T61" fmla="*/ 304937787 h 295"/>
              <a:gd name="T62" fmla="*/ 90725625 w 186"/>
              <a:gd name="T63" fmla="*/ 289816866 h 295"/>
              <a:gd name="T64" fmla="*/ 95765938 w 186"/>
              <a:gd name="T65" fmla="*/ 284776558 h 295"/>
              <a:gd name="T66" fmla="*/ 95765938 w 186"/>
              <a:gd name="T67" fmla="*/ 274695944 h 295"/>
              <a:gd name="T68" fmla="*/ 105846563 w 186"/>
              <a:gd name="T69" fmla="*/ 244454102 h 295"/>
              <a:gd name="T70" fmla="*/ 110886875 w 186"/>
              <a:gd name="T71" fmla="*/ 219252566 h 295"/>
              <a:gd name="T72" fmla="*/ 120967500 w 186"/>
              <a:gd name="T73" fmla="*/ 204131645 h 295"/>
              <a:gd name="T74" fmla="*/ 131048125 w 186"/>
              <a:gd name="T75" fmla="*/ 201612285 h 295"/>
              <a:gd name="T76" fmla="*/ 141128750 w 186"/>
              <a:gd name="T77" fmla="*/ 201612285 h 295"/>
              <a:gd name="T78" fmla="*/ 141128750 w 186"/>
              <a:gd name="T79" fmla="*/ 186491363 h 295"/>
              <a:gd name="T80" fmla="*/ 131048125 w 186"/>
              <a:gd name="T81" fmla="*/ 181451056 h 295"/>
              <a:gd name="T82" fmla="*/ 126007813 w 186"/>
              <a:gd name="T83" fmla="*/ 166330135 h 295"/>
              <a:gd name="T84" fmla="*/ 120967500 w 186"/>
              <a:gd name="T85" fmla="*/ 156249521 h 295"/>
              <a:gd name="T86" fmla="*/ 115927188 w 186"/>
              <a:gd name="T87" fmla="*/ 151209214 h 295"/>
              <a:gd name="T88" fmla="*/ 105846563 w 186"/>
              <a:gd name="T89" fmla="*/ 146168906 h 295"/>
              <a:gd name="T90" fmla="*/ 95765938 w 186"/>
              <a:gd name="T91" fmla="*/ 110886757 h 295"/>
              <a:gd name="T92" fmla="*/ 95765938 w 186"/>
              <a:gd name="T93" fmla="*/ 90725528 h 295"/>
              <a:gd name="T94" fmla="*/ 90725625 w 186"/>
              <a:gd name="T95" fmla="*/ 80644914 h 295"/>
              <a:gd name="T96" fmla="*/ 80645000 w 186"/>
              <a:gd name="T97" fmla="*/ 75604607 h 295"/>
              <a:gd name="T98" fmla="*/ 85685313 w 186"/>
              <a:gd name="T99" fmla="*/ 60483685 h 295"/>
              <a:gd name="T100" fmla="*/ 95765938 w 186"/>
              <a:gd name="T101" fmla="*/ 45362764 h 295"/>
              <a:gd name="T102" fmla="*/ 100806250 w 186"/>
              <a:gd name="T103" fmla="*/ 40322457 h 295"/>
              <a:gd name="T104" fmla="*/ 105846563 w 186"/>
              <a:gd name="T105" fmla="*/ 30241843 h 295"/>
              <a:gd name="T106" fmla="*/ 75604688 w 186"/>
              <a:gd name="T107" fmla="*/ 30241843 h 295"/>
              <a:gd name="T108" fmla="*/ 75604688 w 186"/>
              <a:gd name="T109" fmla="*/ 0 h 295"/>
              <a:gd name="T110" fmla="*/ 468749063 w 186"/>
              <a:gd name="T111" fmla="*/ 743444506 h 2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6" h="295">
                <a:moveTo>
                  <a:pt x="186" y="295"/>
                </a:moveTo>
                <a:lnTo>
                  <a:pt x="184" y="283"/>
                </a:lnTo>
                <a:lnTo>
                  <a:pt x="180" y="275"/>
                </a:lnTo>
                <a:lnTo>
                  <a:pt x="176" y="269"/>
                </a:lnTo>
                <a:lnTo>
                  <a:pt x="172" y="265"/>
                </a:lnTo>
                <a:lnTo>
                  <a:pt x="164" y="257"/>
                </a:lnTo>
                <a:lnTo>
                  <a:pt x="162" y="251"/>
                </a:lnTo>
                <a:lnTo>
                  <a:pt x="162" y="245"/>
                </a:lnTo>
                <a:lnTo>
                  <a:pt x="164" y="237"/>
                </a:lnTo>
                <a:lnTo>
                  <a:pt x="166" y="231"/>
                </a:lnTo>
                <a:lnTo>
                  <a:pt x="168" y="223"/>
                </a:lnTo>
                <a:lnTo>
                  <a:pt x="168" y="213"/>
                </a:lnTo>
                <a:lnTo>
                  <a:pt x="8" y="221"/>
                </a:lnTo>
                <a:lnTo>
                  <a:pt x="6" y="213"/>
                </a:lnTo>
                <a:lnTo>
                  <a:pt x="6" y="211"/>
                </a:lnTo>
                <a:lnTo>
                  <a:pt x="2" y="209"/>
                </a:lnTo>
                <a:lnTo>
                  <a:pt x="0" y="207"/>
                </a:lnTo>
                <a:lnTo>
                  <a:pt x="0" y="201"/>
                </a:lnTo>
                <a:lnTo>
                  <a:pt x="2" y="197"/>
                </a:lnTo>
                <a:lnTo>
                  <a:pt x="6" y="193"/>
                </a:lnTo>
                <a:lnTo>
                  <a:pt x="8" y="193"/>
                </a:lnTo>
                <a:lnTo>
                  <a:pt x="8" y="189"/>
                </a:lnTo>
                <a:lnTo>
                  <a:pt x="6" y="181"/>
                </a:lnTo>
                <a:lnTo>
                  <a:pt x="6" y="175"/>
                </a:lnTo>
                <a:lnTo>
                  <a:pt x="6" y="173"/>
                </a:lnTo>
                <a:lnTo>
                  <a:pt x="8" y="175"/>
                </a:lnTo>
                <a:lnTo>
                  <a:pt x="8" y="155"/>
                </a:lnTo>
                <a:lnTo>
                  <a:pt x="14" y="155"/>
                </a:lnTo>
                <a:lnTo>
                  <a:pt x="18" y="143"/>
                </a:lnTo>
                <a:lnTo>
                  <a:pt x="22" y="133"/>
                </a:lnTo>
                <a:lnTo>
                  <a:pt x="30" y="121"/>
                </a:lnTo>
                <a:lnTo>
                  <a:pt x="36" y="115"/>
                </a:lnTo>
                <a:lnTo>
                  <a:pt x="38" y="113"/>
                </a:lnTo>
                <a:lnTo>
                  <a:pt x="38" y="109"/>
                </a:lnTo>
                <a:lnTo>
                  <a:pt x="42" y="97"/>
                </a:lnTo>
                <a:lnTo>
                  <a:pt x="44" y="87"/>
                </a:lnTo>
                <a:lnTo>
                  <a:pt x="48" y="81"/>
                </a:lnTo>
                <a:lnTo>
                  <a:pt x="52" y="80"/>
                </a:lnTo>
                <a:lnTo>
                  <a:pt x="56" y="80"/>
                </a:lnTo>
                <a:lnTo>
                  <a:pt x="56" y="74"/>
                </a:lnTo>
                <a:lnTo>
                  <a:pt x="52" y="72"/>
                </a:lnTo>
                <a:lnTo>
                  <a:pt x="50" y="66"/>
                </a:lnTo>
                <a:lnTo>
                  <a:pt x="48" y="62"/>
                </a:lnTo>
                <a:lnTo>
                  <a:pt x="46" y="60"/>
                </a:lnTo>
                <a:lnTo>
                  <a:pt x="42" y="58"/>
                </a:lnTo>
                <a:lnTo>
                  <a:pt x="38" y="44"/>
                </a:lnTo>
                <a:lnTo>
                  <a:pt x="38" y="36"/>
                </a:lnTo>
                <a:lnTo>
                  <a:pt x="36" y="32"/>
                </a:lnTo>
                <a:lnTo>
                  <a:pt x="32" y="30"/>
                </a:lnTo>
                <a:lnTo>
                  <a:pt x="34" y="24"/>
                </a:lnTo>
                <a:lnTo>
                  <a:pt x="38" y="18"/>
                </a:lnTo>
                <a:lnTo>
                  <a:pt x="40" y="16"/>
                </a:lnTo>
                <a:lnTo>
                  <a:pt x="42" y="12"/>
                </a:lnTo>
                <a:lnTo>
                  <a:pt x="30" y="12"/>
                </a:lnTo>
                <a:lnTo>
                  <a:pt x="30" y="0"/>
                </a:lnTo>
                <a:lnTo>
                  <a:pt x="186"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 name="Freeform 8"/>
          <p:cNvSpPr>
            <a:spLocks/>
          </p:cNvSpPr>
          <p:nvPr/>
        </p:nvSpPr>
        <p:spPr bwMode="auto">
          <a:xfrm>
            <a:off x="3167063" y="3798888"/>
            <a:ext cx="1887537" cy="1858962"/>
          </a:xfrm>
          <a:custGeom>
            <a:avLst/>
            <a:gdLst>
              <a:gd name="T0" fmla="*/ 2147483646 w 1189"/>
              <a:gd name="T1" fmla="*/ 1413806482 h 1171"/>
              <a:gd name="T2" fmla="*/ 2147483646 w 1189"/>
              <a:gd name="T3" fmla="*/ 1549894883 h 1171"/>
              <a:gd name="T4" fmla="*/ 2147483646 w 1189"/>
              <a:gd name="T5" fmla="*/ 1756547640 h 1171"/>
              <a:gd name="T6" fmla="*/ 2147483646 w 1189"/>
              <a:gd name="T7" fmla="*/ 1917837597 h 1171"/>
              <a:gd name="T8" fmla="*/ 2147483646 w 1189"/>
              <a:gd name="T9" fmla="*/ 1872474796 h 1171"/>
              <a:gd name="T10" fmla="*/ 2147483646 w 1189"/>
              <a:gd name="T11" fmla="*/ 1620459239 h 1171"/>
              <a:gd name="T12" fmla="*/ 2147483646 w 1189"/>
              <a:gd name="T13" fmla="*/ 1469249905 h 1171"/>
              <a:gd name="T14" fmla="*/ 2147483646 w 1189"/>
              <a:gd name="T15" fmla="*/ 1328121193 h 1171"/>
              <a:gd name="T16" fmla="*/ 2147483646 w 1189"/>
              <a:gd name="T17" fmla="*/ 846772272 h 1171"/>
              <a:gd name="T18" fmla="*/ 2147483646 w 1189"/>
              <a:gd name="T19" fmla="*/ 776207916 h 1171"/>
              <a:gd name="T20" fmla="*/ 2147483646 w 1189"/>
              <a:gd name="T21" fmla="*/ 776207916 h 1171"/>
              <a:gd name="T22" fmla="*/ 2147483646 w 1189"/>
              <a:gd name="T23" fmla="*/ 806449783 h 1171"/>
              <a:gd name="T24" fmla="*/ 2147483646 w 1189"/>
              <a:gd name="T25" fmla="*/ 761086983 h 1171"/>
              <a:gd name="T26" fmla="*/ 2137091934 w 1189"/>
              <a:gd name="T27" fmla="*/ 781248227 h 1171"/>
              <a:gd name="T28" fmla="*/ 2066527578 w 1189"/>
              <a:gd name="T29" fmla="*/ 771167605 h 1171"/>
              <a:gd name="T30" fmla="*/ 1970761665 w 1189"/>
              <a:gd name="T31" fmla="*/ 771167605 h 1171"/>
              <a:gd name="T32" fmla="*/ 1900197309 w 1189"/>
              <a:gd name="T33" fmla="*/ 695562938 h 1171"/>
              <a:gd name="T34" fmla="*/ 1784270152 w 1189"/>
              <a:gd name="T35" fmla="*/ 700603249 h 1171"/>
              <a:gd name="T36" fmla="*/ 1698584863 w 1189"/>
              <a:gd name="T37" fmla="*/ 655240449 h 1171"/>
              <a:gd name="T38" fmla="*/ 1643141440 w 1189"/>
              <a:gd name="T39" fmla="*/ 619958271 h 1171"/>
              <a:gd name="T40" fmla="*/ 1542335216 w 1189"/>
              <a:gd name="T41" fmla="*/ 564514848 h 1171"/>
              <a:gd name="T42" fmla="*/ 45362800 w 1189"/>
              <a:gd name="T43" fmla="*/ 1242435903 h 1171"/>
              <a:gd name="T44" fmla="*/ 136088401 w 1189"/>
              <a:gd name="T45" fmla="*/ 1383564615 h 1171"/>
              <a:gd name="T46" fmla="*/ 216733380 w 1189"/>
              <a:gd name="T47" fmla="*/ 1489411149 h 1171"/>
              <a:gd name="T48" fmla="*/ 352821782 w 1189"/>
              <a:gd name="T49" fmla="*/ 1665822039 h 1171"/>
              <a:gd name="T50" fmla="*/ 383063649 w 1189"/>
              <a:gd name="T51" fmla="*/ 1811991063 h 1171"/>
              <a:gd name="T52" fmla="*/ 574595473 w 1189"/>
              <a:gd name="T53" fmla="*/ 1968240708 h 1171"/>
              <a:gd name="T54" fmla="*/ 635079207 w 1189"/>
              <a:gd name="T55" fmla="*/ 2053925998 h 1171"/>
              <a:gd name="T56" fmla="*/ 776207919 w 1189"/>
              <a:gd name="T57" fmla="*/ 2023684131 h 1171"/>
              <a:gd name="T58" fmla="*/ 877014143 w 1189"/>
              <a:gd name="T59" fmla="*/ 1862394174 h 1171"/>
              <a:gd name="T60" fmla="*/ 1083666900 w 1189"/>
              <a:gd name="T61" fmla="*/ 1867434485 h 1171"/>
              <a:gd name="T62" fmla="*/ 1270158414 w 1189"/>
              <a:gd name="T63" fmla="*/ 2003522886 h 1171"/>
              <a:gd name="T64" fmla="*/ 1335682459 w 1189"/>
              <a:gd name="T65" fmla="*/ 2147483646 h 1171"/>
              <a:gd name="T66" fmla="*/ 1421367748 w 1189"/>
              <a:gd name="T67" fmla="*/ 2147483646 h 1171"/>
              <a:gd name="T68" fmla="*/ 1527214283 w 1189"/>
              <a:gd name="T69" fmla="*/ 2147483646 h 1171"/>
              <a:gd name="T70" fmla="*/ 1643141440 w 1189"/>
              <a:gd name="T71" fmla="*/ 2147483646 h 1171"/>
              <a:gd name="T72" fmla="*/ 1688504240 w 1189"/>
              <a:gd name="T73" fmla="*/ 2147483646 h 1171"/>
              <a:gd name="T74" fmla="*/ 1804431397 w 1189"/>
              <a:gd name="T75" fmla="*/ 2147483646 h 1171"/>
              <a:gd name="T76" fmla="*/ 1880036064 w 1189"/>
              <a:gd name="T77" fmla="*/ 2147483646 h 1171"/>
              <a:gd name="T78" fmla="*/ 2071567889 w 1189"/>
              <a:gd name="T79" fmla="*/ 2147483646 h 1171"/>
              <a:gd name="T80" fmla="*/ 2096769445 w 1189"/>
              <a:gd name="T81" fmla="*/ 2147483646 h 1171"/>
              <a:gd name="T82" fmla="*/ 2076608200 w 1189"/>
              <a:gd name="T83" fmla="*/ 2147483646 h 1171"/>
              <a:gd name="T84" fmla="*/ 2066527578 w 1189"/>
              <a:gd name="T85" fmla="*/ 2147483646 h 1171"/>
              <a:gd name="T86" fmla="*/ 2061487266 w 1189"/>
              <a:gd name="T87" fmla="*/ 2147483646 h 1171"/>
              <a:gd name="T88" fmla="*/ 2096769445 w 1189"/>
              <a:gd name="T89" fmla="*/ 2147483646 h 1171"/>
              <a:gd name="T90" fmla="*/ 2096769445 w 1189"/>
              <a:gd name="T91" fmla="*/ 2147483646 h 1171"/>
              <a:gd name="T92" fmla="*/ 2147172556 w 1189"/>
              <a:gd name="T93" fmla="*/ 2147483646 h 1171"/>
              <a:gd name="T94" fmla="*/ 2147172556 w 1189"/>
              <a:gd name="T95" fmla="*/ 2147483646 h 1171"/>
              <a:gd name="T96" fmla="*/ 2147483646 w 1189"/>
              <a:gd name="T97" fmla="*/ 2147483646 h 1171"/>
              <a:gd name="T98" fmla="*/ 2147483646 w 1189"/>
              <a:gd name="T99" fmla="*/ 2147483646 h 1171"/>
              <a:gd name="T100" fmla="*/ 2147483646 w 1189"/>
              <a:gd name="T101" fmla="*/ 2147483646 h 1171"/>
              <a:gd name="T102" fmla="*/ 2147483646 w 1189"/>
              <a:gd name="T103" fmla="*/ 2147483646 h 1171"/>
              <a:gd name="T104" fmla="*/ 2147483646 w 1189"/>
              <a:gd name="T105" fmla="*/ 2147483646 h 1171"/>
              <a:gd name="T106" fmla="*/ 2147483646 w 1189"/>
              <a:gd name="T107" fmla="*/ 2147483646 h 1171"/>
              <a:gd name="T108" fmla="*/ 2147483646 w 1189"/>
              <a:gd name="T109" fmla="*/ 2147483646 h 1171"/>
              <a:gd name="T110" fmla="*/ 2147483646 w 1189"/>
              <a:gd name="T111" fmla="*/ 2147483646 h 1171"/>
              <a:gd name="T112" fmla="*/ 2147483646 w 1189"/>
              <a:gd name="T113" fmla="*/ 2089208176 h 1171"/>
              <a:gd name="T114" fmla="*/ 2147483646 w 1189"/>
              <a:gd name="T115" fmla="*/ 2023684131 h 1171"/>
              <a:gd name="T116" fmla="*/ 2147483646 w 1189"/>
              <a:gd name="T117" fmla="*/ 1922877908 h 1171"/>
              <a:gd name="T118" fmla="*/ 2147483646 w 1189"/>
              <a:gd name="T119" fmla="*/ 1978321330 h 1171"/>
              <a:gd name="T120" fmla="*/ 2147483646 w 1189"/>
              <a:gd name="T121" fmla="*/ 2043845375 h 1171"/>
              <a:gd name="T122" fmla="*/ 2147483646 w 1189"/>
              <a:gd name="T123" fmla="*/ 1932958530 h 1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9" h="1171">
                <a:moveTo>
                  <a:pt x="1137" y="392"/>
                </a:moveTo>
                <a:lnTo>
                  <a:pt x="1139" y="505"/>
                </a:lnTo>
                <a:lnTo>
                  <a:pt x="1149" y="517"/>
                </a:lnTo>
                <a:lnTo>
                  <a:pt x="1157" y="527"/>
                </a:lnTo>
                <a:lnTo>
                  <a:pt x="1161" y="537"/>
                </a:lnTo>
                <a:lnTo>
                  <a:pt x="1163" y="545"/>
                </a:lnTo>
                <a:lnTo>
                  <a:pt x="1165" y="555"/>
                </a:lnTo>
                <a:lnTo>
                  <a:pt x="1167" y="559"/>
                </a:lnTo>
                <a:lnTo>
                  <a:pt x="1173" y="561"/>
                </a:lnTo>
                <a:lnTo>
                  <a:pt x="1175" y="565"/>
                </a:lnTo>
                <a:lnTo>
                  <a:pt x="1179" y="569"/>
                </a:lnTo>
                <a:lnTo>
                  <a:pt x="1179" y="577"/>
                </a:lnTo>
                <a:lnTo>
                  <a:pt x="1181" y="583"/>
                </a:lnTo>
                <a:lnTo>
                  <a:pt x="1181" y="587"/>
                </a:lnTo>
                <a:lnTo>
                  <a:pt x="1185" y="589"/>
                </a:lnTo>
                <a:lnTo>
                  <a:pt x="1189" y="599"/>
                </a:lnTo>
                <a:lnTo>
                  <a:pt x="1189" y="615"/>
                </a:lnTo>
                <a:lnTo>
                  <a:pt x="1189" y="623"/>
                </a:lnTo>
                <a:lnTo>
                  <a:pt x="1187" y="631"/>
                </a:lnTo>
                <a:lnTo>
                  <a:pt x="1185" y="637"/>
                </a:lnTo>
                <a:lnTo>
                  <a:pt x="1179" y="643"/>
                </a:lnTo>
                <a:lnTo>
                  <a:pt x="1179" y="647"/>
                </a:lnTo>
                <a:lnTo>
                  <a:pt x="1177" y="653"/>
                </a:lnTo>
                <a:lnTo>
                  <a:pt x="1169" y="659"/>
                </a:lnTo>
                <a:lnTo>
                  <a:pt x="1169" y="697"/>
                </a:lnTo>
                <a:lnTo>
                  <a:pt x="1169" y="723"/>
                </a:lnTo>
                <a:lnTo>
                  <a:pt x="1169" y="729"/>
                </a:lnTo>
                <a:lnTo>
                  <a:pt x="1165" y="737"/>
                </a:lnTo>
                <a:lnTo>
                  <a:pt x="1163" y="743"/>
                </a:lnTo>
                <a:lnTo>
                  <a:pt x="1159" y="747"/>
                </a:lnTo>
                <a:lnTo>
                  <a:pt x="1155" y="751"/>
                </a:lnTo>
                <a:lnTo>
                  <a:pt x="1153" y="757"/>
                </a:lnTo>
                <a:lnTo>
                  <a:pt x="1151" y="761"/>
                </a:lnTo>
                <a:lnTo>
                  <a:pt x="1151" y="763"/>
                </a:lnTo>
                <a:lnTo>
                  <a:pt x="1153" y="763"/>
                </a:lnTo>
                <a:lnTo>
                  <a:pt x="1151" y="763"/>
                </a:lnTo>
                <a:lnTo>
                  <a:pt x="1151" y="761"/>
                </a:lnTo>
                <a:lnTo>
                  <a:pt x="1153" y="757"/>
                </a:lnTo>
                <a:lnTo>
                  <a:pt x="1155" y="751"/>
                </a:lnTo>
                <a:lnTo>
                  <a:pt x="1159" y="747"/>
                </a:lnTo>
                <a:lnTo>
                  <a:pt x="1163" y="743"/>
                </a:lnTo>
                <a:lnTo>
                  <a:pt x="1165" y="737"/>
                </a:lnTo>
                <a:lnTo>
                  <a:pt x="1169" y="729"/>
                </a:lnTo>
                <a:lnTo>
                  <a:pt x="1169" y="723"/>
                </a:lnTo>
                <a:lnTo>
                  <a:pt x="1169" y="697"/>
                </a:lnTo>
                <a:lnTo>
                  <a:pt x="1169" y="659"/>
                </a:lnTo>
                <a:lnTo>
                  <a:pt x="1177" y="653"/>
                </a:lnTo>
                <a:lnTo>
                  <a:pt x="1179" y="647"/>
                </a:lnTo>
                <a:lnTo>
                  <a:pt x="1179" y="643"/>
                </a:lnTo>
                <a:lnTo>
                  <a:pt x="1185" y="637"/>
                </a:lnTo>
                <a:lnTo>
                  <a:pt x="1187" y="631"/>
                </a:lnTo>
                <a:lnTo>
                  <a:pt x="1189" y="623"/>
                </a:lnTo>
                <a:lnTo>
                  <a:pt x="1189" y="615"/>
                </a:lnTo>
                <a:lnTo>
                  <a:pt x="1189" y="599"/>
                </a:lnTo>
                <a:lnTo>
                  <a:pt x="1185" y="589"/>
                </a:lnTo>
                <a:lnTo>
                  <a:pt x="1181" y="587"/>
                </a:lnTo>
                <a:lnTo>
                  <a:pt x="1181" y="583"/>
                </a:lnTo>
                <a:lnTo>
                  <a:pt x="1179" y="577"/>
                </a:lnTo>
                <a:lnTo>
                  <a:pt x="1179" y="569"/>
                </a:lnTo>
                <a:lnTo>
                  <a:pt x="1175" y="565"/>
                </a:lnTo>
                <a:lnTo>
                  <a:pt x="1173" y="561"/>
                </a:lnTo>
                <a:lnTo>
                  <a:pt x="1167" y="559"/>
                </a:lnTo>
                <a:lnTo>
                  <a:pt x="1165" y="555"/>
                </a:lnTo>
                <a:lnTo>
                  <a:pt x="1163" y="545"/>
                </a:lnTo>
                <a:lnTo>
                  <a:pt x="1161" y="537"/>
                </a:lnTo>
                <a:lnTo>
                  <a:pt x="1157" y="527"/>
                </a:lnTo>
                <a:lnTo>
                  <a:pt x="1149" y="517"/>
                </a:lnTo>
                <a:lnTo>
                  <a:pt x="1139" y="505"/>
                </a:lnTo>
                <a:lnTo>
                  <a:pt x="1137" y="392"/>
                </a:lnTo>
                <a:lnTo>
                  <a:pt x="1137" y="340"/>
                </a:lnTo>
                <a:lnTo>
                  <a:pt x="1133" y="338"/>
                </a:lnTo>
                <a:lnTo>
                  <a:pt x="1127" y="336"/>
                </a:lnTo>
                <a:lnTo>
                  <a:pt x="1117" y="336"/>
                </a:lnTo>
                <a:lnTo>
                  <a:pt x="1107" y="336"/>
                </a:lnTo>
                <a:lnTo>
                  <a:pt x="1097" y="336"/>
                </a:lnTo>
                <a:lnTo>
                  <a:pt x="1079" y="328"/>
                </a:lnTo>
                <a:lnTo>
                  <a:pt x="1065" y="320"/>
                </a:lnTo>
                <a:lnTo>
                  <a:pt x="1045" y="306"/>
                </a:lnTo>
                <a:lnTo>
                  <a:pt x="1037" y="302"/>
                </a:lnTo>
                <a:lnTo>
                  <a:pt x="1031" y="300"/>
                </a:lnTo>
                <a:lnTo>
                  <a:pt x="1025" y="300"/>
                </a:lnTo>
                <a:lnTo>
                  <a:pt x="1019" y="304"/>
                </a:lnTo>
                <a:lnTo>
                  <a:pt x="1015" y="308"/>
                </a:lnTo>
                <a:lnTo>
                  <a:pt x="1011" y="308"/>
                </a:lnTo>
                <a:lnTo>
                  <a:pt x="1001" y="304"/>
                </a:lnTo>
                <a:lnTo>
                  <a:pt x="989" y="300"/>
                </a:lnTo>
                <a:lnTo>
                  <a:pt x="983" y="300"/>
                </a:lnTo>
                <a:lnTo>
                  <a:pt x="979" y="302"/>
                </a:lnTo>
                <a:lnTo>
                  <a:pt x="975" y="308"/>
                </a:lnTo>
                <a:lnTo>
                  <a:pt x="969" y="310"/>
                </a:lnTo>
                <a:lnTo>
                  <a:pt x="963" y="310"/>
                </a:lnTo>
                <a:lnTo>
                  <a:pt x="957" y="308"/>
                </a:lnTo>
                <a:lnTo>
                  <a:pt x="949" y="308"/>
                </a:lnTo>
                <a:lnTo>
                  <a:pt x="943" y="308"/>
                </a:lnTo>
                <a:lnTo>
                  <a:pt x="937" y="312"/>
                </a:lnTo>
                <a:lnTo>
                  <a:pt x="931" y="320"/>
                </a:lnTo>
                <a:lnTo>
                  <a:pt x="929" y="322"/>
                </a:lnTo>
                <a:lnTo>
                  <a:pt x="927" y="324"/>
                </a:lnTo>
                <a:lnTo>
                  <a:pt x="921" y="326"/>
                </a:lnTo>
                <a:lnTo>
                  <a:pt x="917" y="322"/>
                </a:lnTo>
                <a:lnTo>
                  <a:pt x="915" y="320"/>
                </a:lnTo>
                <a:lnTo>
                  <a:pt x="915" y="316"/>
                </a:lnTo>
                <a:lnTo>
                  <a:pt x="905" y="312"/>
                </a:lnTo>
                <a:lnTo>
                  <a:pt x="901" y="306"/>
                </a:lnTo>
                <a:lnTo>
                  <a:pt x="895" y="304"/>
                </a:lnTo>
                <a:lnTo>
                  <a:pt x="887" y="304"/>
                </a:lnTo>
                <a:lnTo>
                  <a:pt x="884" y="306"/>
                </a:lnTo>
                <a:lnTo>
                  <a:pt x="882" y="306"/>
                </a:lnTo>
                <a:lnTo>
                  <a:pt x="876" y="302"/>
                </a:lnTo>
                <a:lnTo>
                  <a:pt x="874" y="300"/>
                </a:lnTo>
                <a:lnTo>
                  <a:pt x="870" y="298"/>
                </a:lnTo>
                <a:lnTo>
                  <a:pt x="866" y="300"/>
                </a:lnTo>
                <a:lnTo>
                  <a:pt x="862" y="308"/>
                </a:lnTo>
                <a:lnTo>
                  <a:pt x="858" y="316"/>
                </a:lnTo>
                <a:lnTo>
                  <a:pt x="858" y="318"/>
                </a:lnTo>
                <a:lnTo>
                  <a:pt x="856" y="320"/>
                </a:lnTo>
                <a:lnTo>
                  <a:pt x="852" y="316"/>
                </a:lnTo>
                <a:lnTo>
                  <a:pt x="848" y="310"/>
                </a:lnTo>
                <a:lnTo>
                  <a:pt x="850" y="304"/>
                </a:lnTo>
                <a:lnTo>
                  <a:pt x="848" y="300"/>
                </a:lnTo>
                <a:lnTo>
                  <a:pt x="842" y="298"/>
                </a:lnTo>
                <a:lnTo>
                  <a:pt x="834" y="298"/>
                </a:lnTo>
                <a:lnTo>
                  <a:pt x="832" y="304"/>
                </a:lnTo>
                <a:lnTo>
                  <a:pt x="828" y="306"/>
                </a:lnTo>
                <a:lnTo>
                  <a:pt x="820" y="306"/>
                </a:lnTo>
                <a:lnTo>
                  <a:pt x="818" y="304"/>
                </a:lnTo>
                <a:lnTo>
                  <a:pt x="816" y="302"/>
                </a:lnTo>
                <a:lnTo>
                  <a:pt x="812" y="296"/>
                </a:lnTo>
                <a:lnTo>
                  <a:pt x="810" y="294"/>
                </a:lnTo>
                <a:lnTo>
                  <a:pt x="808" y="292"/>
                </a:lnTo>
                <a:lnTo>
                  <a:pt x="804" y="294"/>
                </a:lnTo>
                <a:lnTo>
                  <a:pt x="800" y="298"/>
                </a:lnTo>
                <a:lnTo>
                  <a:pt x="792" y="304"/>
                </a:lnTo>
                <a:lnTo>
                  <a:pt x="782" y="306"/>
                </a:lnTo>
                <a:lnTo>
                  <a:pt x="780" y="304"/>
                </a:lnTo>
                <a:lnTo>
                  <a:pt x="778" y="302"/>
                </a:lnTo>
                <a:lnTo>
                  <a:pt x="778" y="298"/>
                </a:lnTo>
                <a:lnTo>
                  <a:pt x="780" y="292"/>
                </a:lnTo>
                <a:lnTo>
                  <a:pt x="776" y="286"/>
                </a:lnTo>
                <a:lnTo>
                  <a:pt x="772" y="280"/>
                </a:lnTo>
                <a:lnTo>
                  <a:pt x="770" y="278"/>
                </a:lnTo>
                <a:lnTo>
                  <a:pt x="766" y="276"/>
                </a:lnTo>
                <a:lnTo>
                  <a:pt x="754" y="276"/>
                </a:lnTo>
                <a:lnTo>
                  <a:pt x="746" y="278"/>
                </a:lnTo>
                <a:lnTo>
                  <a:pt x="742" y="278"/>
                </a:lnTo>
                <a:lnTo>
                  <a:pt x="730" y="276"/>
                </a:lnTo>
                <a:lnTo>
                  <a:pt x="724" y="276"/>
                </a:lnTo>
                <a:lnTo>
                  <a:pt x="720" y="276"/>
                </a:lnTo>
                <a:lnTo>
                  <a:pt x="718" y="278"/>
                </a:lnTo>
                <a:lnTo>
                  <a:pt x="712" y="278"/>
                </a:lnTo>
                <a:lnTo>
                  <a:pt x="708" y="278"/>
                </a:lnTo>
                <a:lnTo>
                  <a:pt x="704" y="276"/>
                </a:lnTo>
                <a:lnTo>
                  <a:pt x="700" y="274"/>
                </a:lnTo>
                <a:lnTo>
                  <a:pt x="696" y="268"/>
                </a:lnTo>
                <a:lnTo>
                  <a:pt x="692" y="266"/>
                </a:lnTo>
                <a:lnTo>
                  <a:pt x="688" y="264"/>
                </a:lnTo>
                <a:lnTo>
                  <a:pt x="680" y="266"/>
                </a:lnTo>
                <a:lnTo>
                  <a:pt x="676" y="266"/>
                </a:lnTo>
                <a:lnTo>
                  <a:pt x="674" y="264"/>
                </a:lnTo>
                <a:lnTo>
                  <a:pt x="674" y="260"/>
                </a:lnTo>
                <a:lnTo>
                  <a:pt x="674" y="252"/>
                </a:lnTo>
                <a:lnTo>
                  <a:pt x="672" y="248"/>
                </a:lnTo>
                <a:lnTo>
                  <a:pt x="668" y="246"/>
                </a:lnTo>
                <a:lnTo>
                  <a:pt x="662" y="242"/>
                </a:lnTo>
                <a:lnTo>
                  <a:pt x="658" y="242"/>
                </a:lnTo>
                <a:lnTo>
                  <a:pt x="656" y="242"/>
                </a:lnTo>
                <a:lnTo>
                  <a:pt x="656" y="244"/>
                </a:lnTo>
                <a:lnTo>
                  <a:pt x="654" y="246"/>
                </a:lnTo>
                <a:lnTo>
                  <a:pt x="652" y="246"/>
                </a:lnTo>
                <a:lnTo>
                  <a:pt x="650" y="246"/>
                </a:lnTo>
                <a:lnTo>
                  <a:pt x="644" y="244"/>
                </a:lnTo>
                <a:lnTo>
                  <a:pt x="632" y="244"/>
                </a:lnTo>
                <a:lnTo>
                  <a:pt x="626" y="242"/>
                </a:lnTo>
                <a:lnTo>
                  <a:pt x="622" y="238"/>
                </a:lnTo>
                <a:lnTo>
                  <a:pt x="620" y="234"/>
                </a:lnTo>
                <a:lnTo>
                  <a:pt x="618" y="230"/>
                </a:lnTo>
                <a:lnTo>
                  <a:pt x="616" y="226"/>
                </a:lnTo>
                <a:lnTo>
                  <a:pt x="612" y="224"/>
                </a:lnTo>
                <a:lnTo>
                  <a:pt x="604" y="224"/>
                </a:lnTo>
                <a:lnTo>
                  <a:pt x="602" y="18"/>
                </a:lnTo>
                <a:lnTo>
                  <a:pt x="356" y="0"/>
                </a:lnTo>
                <a:lnTo>
                  <a:pt x="316" y="483"/>
                </a:lnTo>
                <a:lnTo>
                  <a:pt x="0" y="456"/>
                </a:lnTo>
                <a:lnTo>
                  <a:pt x="0" y="475"/>
                </a:lnTo>
                <a:lnTo>
                  <a:pt x="10" y="481"/>
                </a:lnTo>
                <a:lnTo>
                  <a:pt x="16" y="487"/>
                </a:lnTo>
                <a:lnTo>
                  <a:pt x="18" y="493"/>
                </a:lnTo>
                <a:lnTo>
                  <a:pt x="22" y="501"/>
                </a:lnTo>
                <a:lnTo>
                  <a:pt x="26" y="517"/>
                </a:lnTo>
                <a:lnTo>
                  <a:pt x="28" y="521"/>
                </a:lnTo>
                <a:lnTo>
                  <a:pt x="32" y="525"/>
                </a:lnTo>
                <a:lnTo>
                  <a:pt x="38" y="527"/>
                </a:lnTo>
                <a:lnTo>
                  <a:pt x="42" y="531"/>
                </a:lnTo>
                <a:lnTo>
                  <a:pt x="48" y="539"/>
                </a:lnTo>
                <a:lnTo>
                  <a:pt x="52" y="547"/>
                </a:lnTo>
                <a:lnTo>
                  <a:pt x="54" y="549"/>
                </a:lnTo>
                <a:lnTo>
                  <a:pt x="58" y="551"/>
                </a:lnTo>
                <a:lnTo>
                  <a:pt x="66" y="555"/>
                </a:lnTo>
                <a:lnTo>
                  <a:pt x="72" y="559"/>
                </a:lnTo>
                <a:lnTo>
                  <a:pt x="74" y="563"/>
                </a:lnTo>
                <a:lnTo>
                  <a:pt x="78" y="569"/>
                </a:lnTo>
                <a:lnTo>
                  <a:pt x="80" y="581"/>
                </a:lnTo>
                <a:lnTo>
                  <a:pt x="84" y="587"/>
                </a:lnTo>
                <a:lnTo>
                  <a:pt x="86" y="591"/>
                </a:lnTo>
                <a:lnTo>
                  <a:pt x="98" y="597"/>
                </a:lnTo>
                <a:lnTo>
                  <a:pt x="114" y="605"/>
                </a:lnTo>
                <a:lnTo>
                  <a:pt x="120" y="613"/>
                </a:lnTo>
                <a:lnTo>
                  <a:pt x="128" y="621"/>
                </a:lnTo>
                <a:lnTo>
                  <a:pt x="132" y="629"/>
                </a:lnTo>
                <a:lnTo>
                  <a:pt x="136" y="639"/>
                </a:lnTo>
                <a:lnTo>
                  <a:pt x="138" y="651"/>
                </a:lnTo>
                <a:lnTo>
                  <a:pt x="138" y="657"/>
                </a:lnTo>
                <a:lnTo>
                  <a:pt x="140" y="661"/>
                </a:lnTo>
                <a:lnTo>
                  <a:pt x="148" y="669"/>
                </a:lnTo>
                <a:lnTo>
                  <a:pt x="150" y="671"/>
                </a:lnTo>
                <a:lnTo>
                  <a:pt x="152" y="677"/>
                </a:lnTo>
                <a:lnTo>
                  <a:pt x="152" y="681"/>
                </a:lnTo>
                <a:lnTo>
                  <a:pt x="148" y="685"/>
                </a:lnTo>
                <a:lnTo>
                  <a:pt x="148" y="695"/>
                </a:lnTo>
                <a:lnTo>
                  <a:pt x="148" y="703"/>
                </a:lnTo>
                <a:lnTo>
                  <a:pt x="150" y="711"/>
                </a:lnTo>
                <a:lnTo>
                  <a:pt x="152" y="719"/>
                </a:lnTo>
                <a:lnTo>
                  <a:pt x="160" y="731"/>
                </a:lnTo>
                <a:lnTo>
                  <a:pt x="170" y="743"/>
                </a:lnTo>
                <a:lnTo>
                  <a:pt x="192" y="763"/>
                </a:lnTo>
                <a:lnTo>
                  <a:pt x="198" y="769"/>
                </a:lnTo>
                <a:lnTo>
                  <a:pt x="202" y="775"/>
                </a:lnTo>
                <a:lnTo>
                  <a:pt x="204" y="777"/>
                </a:lnTo>
                <a:lnTo>
                  <a:pt x="208" y="779"/>
                </a:lnTo>
                <a:lnTo>
                  <a:pt x="220" y="781"/>
                </a:lnTo>
                <a:lnTo>
                  <a:pt x="228" y="781"/>
                </a:lnTo>
                <a:lnTo>
                  <a:pt x="234" y="785"/>
                </a:lnTo>
                <a:lnTo>
                  <a:pt x="238" y="789"/>
                </a:lnTo>
                <a:lnTo>
                  <a:pt x="242" y="795"/>
                </a:lnTo>
                <a:lnTo>
                  <a:pt x="242" y="803"/>
                </a:lnTo>
                <a:lnTo>
                  <a:pt x="246" y="805"/>
                </a:lnTo>
                <a:lnTo>
                  <a:pt x="248" y="805"/>
                </a:lnTo>
                <a:lnTo>
                  <a:pt x="248" y="807"/>
                </a:lnTo>
                <a:lnTo>
                  <a:pt x="252" y="815"/>
                </a:lnTo>
                <a:lnTo>
                  <a:pt x="264" y="823"/>
                </a:lnTo>
                <a:lnTo>
                  <a:pt x="270" y="825"/>
                </a:lnTo>
                <a:lnTo>
                  <a:pt x="276" y="825"/>
                </a:lnTo>
                <a:lnTo>
                  <a:pt x="282" y="823"/>
                </a:lnTo>
                <a:lnTo>
                  <a:pt x="288" y="817"/>
                </a:lnTo>
                <a:lnTo>
                  <a:pt x="292" y="811"/>
                </a:lnTo>
                <a:lnTo>
                  <a:pt x="296" y="807"/>
                </a:lnTo>
                <a:lnTo>
                  <a:pt x="302" y="805"/>
                </a:lnTo>
                <a:lnTo>
                  <a:pt x="308" y="803"/>
                </a:lnTo>
                <a:lnTo>
                  <a:pt x="308" y="799"/>
                </a:lnTo>
                <a:lnTo>
                  <a:pt x="310" y="793"/>
                </a:lnTo>
                <a:lnTo>
                  <a:pt x="314" y="779"/>
                </a:lnTo>
                <a:lnTo>
                  <a:pt x="324" y="763"/>
                </a:lnTo>
                <a:lnTo>
                  <a:pt x="332" y="749"/>
                </a:lnTo>
                <a:lnTo>
                  <a:pt x="340" y="743"/>
                </a:lnTo>
                <a:lnTo>
                  <a:pt x="344" y="741"/>
                </a:lnTo>
                <a:lnTo>
                  <a:pt x="348" y="739"/>
                </a:lnTo>
                <a:lnTo>
                  <a:pt x="350" y="735"/>
                </a:lnTo>
                <a:lnTo>
                  <a:pt x="354" y="729"/>
                </a:lnTo>
                <a:lnTo>
                  <a:pt x="356" y="729"/>
                </a:lnTo>
                <a:lnTo>
                  <a:pt x="360" y="729"/>
                </a:lnTo>
                <a:lnTo>
                  <a:pt x="408" y="741"/>
                </a:lnTo>
                <a:lnTo>
                  <a:pt x="416" y="743"/>
                </a:lnTo>
                <a:lnTo>
                  <a:pt x="422" y="743"/>
                </a:lnTo>
                <a:lnTo>
                  <a:pt x="430" y="741"/>
                </a:lnTo>
                <a:lnTo>
                  <a:pt x="434" y="741"/>
                </a:lnTo>
                <a:lnTo>
                  <a:pt x="438" y="739"/>
                </a:lnTo>
                <a:lnTo>
                  <a:pt x="442" y="741"/>
                </a:lnTo>
                <a:lnTo>
                  <a:pt x="446" y="745"/>
                </a:lnTo>
                <a:lnTo>
                  <a:pt x="466" y="767"/>
                </a:lnTo>
                <a:lnTo>
                  <a:pt x="480" y="781"/>
                </a:lnTo>
                <a:lnTo>
                  <a:pt x="490" y="787"/>
                </a:lnTo>
                <a:lnTo>
                  <a:pt x="498" y="791"/>
                </a:lnTo>
                <a:lnTo>
                  <a:pt x="504" y="795"/>
                </a:lnTo>
                <a:lnTo>
                  <a:pt x="508" y="797"/>
                </a:lnTo>
                <a:lnTo>
                  <a:pt x="512" y="805"/>
                </a:lnTo>
                <a:lnTo>
                  <a:pt x="516" y="817"/>
                </a:lnTo>
                <a:lnTo>
                  <a:pt x="520" y="831"/>
                </a:lnTo>
                <a:lnTo>
                  <a:pt x="526" y="845"/>
                </a:lnTo>
                <a:lnTo>
                  <a:pt x="530" y="855"/>
                </a:lnTo>
                <a:lnTo>
                  <a:pt x="532" y="861"/>
                </a:lnTo>
                <a:lnTo>
                  <a:pt x="530" y="867"/>
                </a:lnTo>
                <a:lnTo>
                  <a:pt x="532" y="869"/>
                </a:lnTo>
                <a:lnTo>
                  <a:pt x="532" y="871"/>
                </a:lnTo>
                <a:lnTo>
                  <a:pt x="538" y="879"/>
                </a:lnTo>
                <a:lnTo>
                  <a:pt x="542" y="885"/>
                </a:lnTo>
                <a:lnTo>
                  <a:pt x="544" y="891"/>
                </a:lnTo>
                <a:lnTo>
                  <a:pt x="546" y="897"/>
                </a:lnTo>
                <a:lnTo>
                  <a:pt x="548" y="903"/>
                </a:lnTo>
                <a:lnTo>
                  <a:pt x="552" y="909"/>
                </a:lnTo>
                <a:lnTo>
                  <a:pt x="564" y="925"/>
                </a:lnTo>
                <a:lnTo>
                  <a:pt x="578" y="939"/>
                </a:lnTo>
                <a:lnTo>
                  <a:pt x="582" y="947"/>
                </a:lnTo>
                <a:lnTo>
                  <a:pt x="584" y="953"/>
                </a:lnTo>
                <a:lnTo>
                  <a:pt x="586" y="963"/>
                </a:lnTo>
                <a:lnTo>
                  <a:pt x="588" y="969"/>
                </a:lnTo>
                <a:lnTo>
                  <a:pt x="592" y="973"/>
                </a:lnTo>
                <a:lnTo>
                  <a:pt x="596" y="973"/>
                </a:lnTo>
                <a:lnTo>
                  <a:pt x="602" y="975"/>
                </a:lnTo>
                <a:lnTo>
                  <a:pt x="606" y="977"/>
                </a:lnTo>
                <a:lnTo>
                  <a:pt x="610" y="983"/>
                </a:lnTo>
                <a:lnTo>
                  <a:pt x="614" y="993"/>
                </a:lnTo>
                <a:lnTo>
                  <a:pt x="618" y="1009"/>
                </a:lnTo>
                <a:lnTo>
                  <a:pt x="626" y="1025"/>
                </a:lnTo>
                <a:lnTo>
                  <a:pt x="634" y="1041"/>
                </a:lnTo>
                <a:lnTo>
                  <a:pt x="642" y="1055"/>
                </a:lnTo>
                <a:lnTo>
                  <a:pt x="648" y="1065"/>
                </a:lnTo>
                <a:lnTo>
                  <a:pt x="652" y="1073"/>
                </a:lnTo>
                <a:lnTo>
                  <a:pt x="654" y="1079"/>
                </a:lnTo>
                <a:lnTo>
                  <a:pt x="654" y="1087"/>
                </a:lnTo>
                <a:lnTo>
                  <a:pt x="654" y="1089"/>
                </a:lnTo>
                <a:lnTo>
                  <a:pt x="656" y="1091"/>
                </a:lnTo>
                <a:lnTo>
                  <a:pt x="660" y="1093"/>
                </a:lnTo>
                <a:lnTo>
                  <a:pt x="666" y="1095"/>
                </a:lnTo>
                <a:lnTo>
                  <a:pt x="668" y="1097"/>
                </a:lnTo>
                <a:lnTo>
                  <a:pt x="670" y="1101"/>
                </a:lnTo>
                <a:lnTo>
                  <a:pt x="672" y="1105"/>
                </a:lnTo>
                <a:lnTo>
                  <a:pt x="674" y="1109"/>
                </a:lnTo>
                <a:lnTo>
                  <a:pt x="682" y="1113"/>
                </a:lnTo>
                <a:lnTo>
                  <a:pt x="690" y="1115"/>
                </a:lnTo>
                <a:lnTo>
                  <a:pt x="692" y="1117"/>
                </a:lnTo>
                <a:lnTo>
                  <a:pt x="694" y="1119"/>
                </a:lnTo>
                <a:lnTo>
                  <a:pt x="700" y="1123"/>
                </a:lnTo>
                <a:lnTo>
                  <a:pt x="708" y="1125"/>
                </a:lnTo>
                <a:lnTo>
                  <a:pt x="716" y="1127"/>
                </a:lnTo>
                <a:lnTo>
                  <a:pt x="718" y="1129"/>
                </a:lnTo>
                <a:lnTo>
                  <a:pt x="720" y="1131"/>
                </a:lnTo>
                <a:lnTo>
                  <a:pt x="724" y="1135"/>
                </a:lnTo>
                <a:lnTo>
                  <a:pt x="728" y="1137"/>
                </a:lnTo>
                <a:lnTo>
                  <a:pt x="736" y="1139"/>
                </a:lnTo>
                <a:lnTo>
                  <a:pt x="742" y="1141"/>
                </a:lnTo>
                <a:lnTo>
                  <a:pt x="746" y="1143"/>
                </a:lnTo>
                <a:lnTo>
                  <a:pt x="746" y="1147"/>
                </a:lnTo>
                <a:lnTo>
                  <a:pt x="750" y="1149"/>
                </a:lnTo>
                <a:lnTo>
                  <a:pt x="758" y="1151"/>
                </a:lnTo>
                <a:lnTo>
                  <a:pt x="774" y="1151"/>
                </a:lnTo>
                <a:lnTo>
                  <a:pt x="792" y="1151"/>
                </a:lnTo>
                <a:lnTo>
                  <a:pt x="800" y="1153"/>
                </a:lnTo>
                <a:lnTo>
                  <a:pt x="806" y="1159"/>
                </a:lnTo>
                <a:lnTo>
                  <a:pt x="810" y="1165"/>
                </a:lnTo>
                <a:lnTo>
                  <a:pt x="816" y="1169"/>
                </a:lnTo>
                <a:lnTo>
                  <a:pt x="822" y="1171"/>
                </a:lnTo>
                <a:lnTo>
                  <a:pt x="830" y="1171"/>
                </a:lnTo>
                <a:lnTo>
                  <a:pt x="836" y="1171"/>
                </a:lnTo>
                <a:lnTo>
                  <a:pt x="840" y="1167"/>
                </a:lnTo>
                <a:lnTo>
                  <a:pt x="842" y="1165"/>
                </a:lnTo>
                <a:lnTo>
                  <a:pt x="840" y="1159"/>
                </a:lnTo>
                <a:lnTo>
                  <a:pt x="838" y="1159"/>
                </a:lnTo>
                <a:lnTo>
                  <a:pt x="838" y="1155"/>
                </a:lnTo>
                <a:lnTo>
                  <a:pt x="836" y="1147"/>
                </a:lnTo>
                <a:lnTo>
                  <a:pt x="832" y="1139"/>
                </a:lnTo>
                <a:lnTo>
                  <a:pt x="830" y="1137"/>
                </a:lnTo>
                <a:lnTo>
                  <a:pt x="826" y="1137"/>
                </a:lnTo>
                <a:lnTo>
                  <a:pt x="826" y="1129"/>
                </a:lnTo>
                <a:lnTo>
                  <a:pt x="824" y="1123"/>
                </a:lnTo>
                <a:lnTo>
                  <a:pt x="820" y="1117"/>
                </a:lnTo>
                <a:lnTo>
                  <a:pt x="818" y="1109"/>
                </a:lnTo>
                <a:lnTo>
                  <a:pt x="822" y="1107"/>
                </a:lnTo>
                <a:lnTo>
                  <a:pt x="824" y="1105"/>
                </a:lnTo>
                <a:lnTo>
                  <a:pt x="828" y="1099"/>
                </a:lnTo>
                <a:lnTo>
                  <a:pt x="826" y="1091"/>
                </a:lnTo>
                <a:lnTo>
                  <a:pt x="824" y="1087"/>
                </a:lnTo>
                <a:lnTo>
                  <a:pt x="822" y="1083"/>
                </a:lnTo>
                <a:lnTo>
                  <a:pt x="820" y="1081"/>
                </a:lnTo>
                <a:lnTo>
                  <a:pt x="822" y="1073"/>
                </a:lnTo>
                <a:lnTo>
                  <a:pt x="824" y="1065"/>
                </a:lnTo>
                <a:lnTo>
                  <a:pt x="822" y="1063"/>
                </a:lnTo>
                <a:lnTo>
                  <a:pt x="820" y="1061"/>
                </a:lnTo>
                <a:lnTo>
                  <a:pt x="824" y="1059"/>
                </a:lnTo>
                <a:lnTo>
                  <a:pt x="826" y="1055"/>
                </a:lnTo>
                <a:lnTo>
                  <a:pt x="828" y="1049"/>
                </a:lnTo>
                <a:lnTo>
                  <a:pt x="828" y="1041"/>
                </a:lnTo>
                <a:lnTo>
                  <a:pt x="826" y="1031"/>
                </a:lnTo>
                <a:lnTo>
                  <a:pt x="824" y="1029"/>
                </a:lnTo>
                <a:lnTo>
                  <a:pt x="820" y="1031"/>
                </a:lnTo>
                <a:lnTo>
                  <a:pt x="818" y="1033"/>
                </a:lnTo>
                <a:lnTo>
                  <a:pt x="810" y="1035"/>
                </a:lnTo>
                <a:lnTo>
                  <a:pt x="808" y="1033"/>
                </a:lnTo>
                <a:lnTo>
                  <a:pt x="806" y="1031"/>
                </a:lnTo>
                <a:lnTo>
                  <a:pt x="808" y="1025"/>
                </a:lnTo>
                <a:lnTo>
                  <a:pt x="810" y="1017"/>
                </a:lnTo>
                <a:lnTo>
                  <a:pt x="814" y="1017"/>
                </a:lnTo>
                <a:lnTo>
                  <a:pt x="820" y="1017"/>
                </a:lnTo>
                <a:lnTo>
                  <a:pt x="828" y="1017"/>
                </a:lnTo>
                <a:lnTo>
                  <a:pt x="832" y="1017"/>
                </a:lnTo>
                <a:lnTo>
                  <a:pt x="834" y="1013"/>
                </a:lnTo>
                <a:lnTo>
                  <a:pt x="836" y="1009"/>
                </a:lnTo>
                <a:lnTo>
                  <a:pt x="836" y="1001"/>
                </a:lnTo>
                <a:lnTo>
                  <a:pt x="838" y="997"/>
                </a:lnTo>
                <a:lnTo>
                  <a:pt x="840" y="995"/>
                </a:lnTo>
                <a:lnTo>
                  <a:pt x="838" y="991"/>
                </a:lnTo>
                <a:lnTo>
                  <a:pt x="834" y="987"/>
                </a:lnTo>
                <a:lnTo>
                  <a:pt x="832" y="983"/>
                </a:lnTo>
                <a:lnTo>
                  <a:pt x="832" y="981"/>
                </a:lnTo>
                <a:lnTo>
                  <a:pt x="824" y="979"/>
                </a:lnTo>
                <a:lnTo>
                  <a:pt x="818" y="973"/>
                </a:lnTo>
                <a:lnTo>
                  <a:pt x="816" y="971"/>
                </a:lnTo>
                <a:lnTo>
                  <a:pt x="816" y="969"/>
                </a:lnTo>
                <a:lnTo>
                  <a:pt x="818" y="969"/>
                </a:lnTo>
                <a:lnTo>
                  <a:pt x="824" y="967"/>
                </a:lnTo>
                <a:lnTo>
                  <a:pt x="840" y="969"/>
                </a:lnTo>
                <a:lnTo>
                  <a:pt x="852" y="969"/>
                </a:lnTo>
                <a:lnTo>
                  <a:pt x="856" y="969"/>
                </a:lnTo>
                <a:lnTo>
                  <a:pt x="860" y="965"/>
                </a:lnTo>
                <a:lnTo>
                  <a:pt x="862" y="961"/>
                </a:lnTo>
                <a:lnTo>
                  <a:pt x="862" y="953"/>
                </a:lnTo>
                <a:lnTo>
                  <a:pt x="860" y="953"/>
                </a:lnTo>
                <a:lnTo>
                  <a:pt x="856" y="957"/>
                </a:lnTo>
                <a:lnTo>
                  <a:pt x="854" y="957"/>
                </a:lnTo>
                <a:lnTo>
                  <a:pt x="852" y="957"/>
                </a:lnTo>
                <a:lnTo>
                  <a:pt x="852" y="955"/>
                </a:lnTo>
                <a:lnTo>
                  <a:pt x="852" y="949"/>
                </a:lnTo>
                <a:lnTo>
                  <a:pt x="854" y="943"/>
                </a:lnTo>
                <a:lnTo>
                  <a:pt x="856" y="941"/>
                </a:lnTo>
                <a:lnTo>
                  <a:pt x="860" y="939"/>
                </a:lnTo>
                <a:lnTo>
                  <a:pt x="862" y="939"/>
                </a:lnTo>
                <a:lnTo>
                  <a:pt x="866" y="939"/>
                </a:lnTo>
                <a:lnTo>
                  <a:pt x="870" y="939"/>
                </a:lnTo>
                <a:lnTo>
                  <a:pt x="872" y="937"/>
                </a:lnTo>
                <a:lnTo>
                  <a:pt x="874" y="931"/>
                </a:lnTo>
                <a:lnTo>
                  <a:pt x="878" y="933"/>
                </a:lnTo>
                <a:lnTo>
                  <a:pt x="882" y="933"/>
                </a:lnTo>
                <a:lnTo>
                  <a:pt x="885" y="929"/>
                </a:lnTo>
                <a:lnTo>
                  <a:pt x="884" y="919"/>
                </a:lnTo>
                <a:lnTo>
                  <a:pt x="882" y="911"/>
                </a:lnTo>
                <a:lnTo>
                  <a:pt x="880" y="909"/>
                </a:lnTo>
                <a:lnTo>
                  <a:pt x="885" y="907"/>
                </a:lnTo>
                <a:lnTo>
                  <a:pt x="889" y="907"/>
                </a:lnTo>
                <a:lnTo>
                  <a:pt x="893" y="909"/>
                </a:lnTo>
                <a:lnTo>
                  <a:pt x="899" y="915"/>
                </a:lnTo>
                <a:lnTo>
                  <a:pt x="905" y="919"/>
                </a:lnTo>
                <a:lnTo>
                  <a:pt x="907" y="919"/>
                </a:lnTo>
                <a:lnTo>
                  <a:pt x="909" y="915"/>
                </a:lnTo>
                <a:lnTo>
                  <a:pt x="913" y="907"/>
                </a:lnTo>
                <a:lnTo>
                  <a:pt x="911" y="899"/>
                </a:lnTo>
                <a:lnTo>
                  <a:pt x="909" y="895"/>
                </a:lnTo>
                <a:lnTo>
                  <a:pt x="901" y="893"/>
                </a:lnTo>
                <a:lnTo>
                  <a:pt x="899" y="893"/>
                </a:lnTo>
                <a:lnTo>
                  <a:pt x="899" y="889"/>
                </a:lnTo>
                <a:lnTo>
                  <a:pt x="901" y="879"/>
                </a:lnTo>
                <a:lnTo>
                  <a:pt x="903" y="871"/>
                </a:lnTo>
                <a:lnTo>
                  <a:pt x="905" y="873"/>
                </a:lnTo>
                <a:lnTo>
                  <a:pt x="905" y="877"/>
                </a:lnTo>
                <a:lnTo>
                  <a:pt x="911" y="881"/>
                </a:lnTo>
                <a:lnTo>
                  <a:pt x="919" y="883"/>
                </a:lnTo>
                <a:lnTo>
                  <a:pt x="921" y="883"/>
                </a:lnTo>
                <a:lnTo>
                  <a:pt x="923" y="881"/>
                </a:lnTo>
                <a:lnTo>
                  <a:pt x="925" y="879"/>
                </a:lnTo>
                <a:lnTo>
                  <a:pt x="923" y="875"/>
                </a:lnTo>
                <a:lnTo>
                  <a:pt x="933" y="873"/>
                </a:lnTo>
                <a:lnTo>
                  <a:pt x="939" y="875"/>
                </a:lnTo>
                <a:lnTo>
                  <a:pt x="941" y="873"/>
                </a:lnTo>
                <a:lnTo>
                  <a:pt x="943" y="871"/>
                </a:lnTo>
                <a:lnTo>
                  <a:pt x="941" y="869"/>
                </a:lnTo>
                <a:lnTo>
                  <a:pt x="941" y="871"/>
                </a:lnTo>
                <a:lnTo>
                  <a:pt x="943" y="879"/>
                </a:lnTo>
                <a:lnTo>
                  <a:pt x="943" y="883"/>
                </a:lnTo>
                <a:lnTo>
                  <a:pt x="945" y="885"/>
                </a:lnTo>
                <a:lnTo>
                  <a:pt x="949" y="885"/>
                </a:lnTo>
                <a:lnTo>
                  <a:pt x="953" y="883"/>
                </a:lnTo>
                <a:lnTo>
                  <a:pt x="963" y="875"/>
                </a:lnTo>
                <a:lnTo>
                  <a:pt x="971" y="871"/>
                </a:lnTo>
                <a:lnTo>
                  <a:pt x="975" y="871"/>
                </a:lnTo>
                <a:lnTo>
                  <a:pt x="975" y="873"/>
                </a:lnTo>
                <a:lnTo>
                  <a:pt x="975" y="875"/>
                </a:lnTo>
                <a:lnTo>
                  <a:pt x="967" y="885"/>
                </a:lnTo>
                <a:lnTo>
                  <a:pt x="953" y="895"/>
                </a:lnTo>
                <a:lnTo>
                  <a:pt x="941" y="903"/>
                </a:lnTo>
                <a:lnTo>
                  <a:pt x="931" y="907"/>
                </a:lnTo>
                <a:lnTo>
                  <a:pt x="929" y="907"/>
                </a:lnTo>
                <a:lnTo>
                  <a:pt x="929" y="909"/>
                </a:lnTo>
                <a:lnTo>
                  <a:pt x="931" y="909"/>
                </a:lnTo>
                <a:lnTo>
                  <a:pt x="935" y="911"/>
                </a:lnTo>
                <a:lnTo>
                  <a:pt x="941" y="909"/>
                </a:lnTo>
                <a:lnTo>
                  <a:pt x="949" y="907"/>
                </a:lnTo>
                <a:lnTo>
                  <a:pt x="959" y="901"/>
                </a:lnTo>
                <a:lnTo>
                  <a:pt x="971" y="891"/>
                </a:lnTo>
                <a:lnTo>
                  <a:pt x="997" y="871"/>
                </a:lnTo>
                <a:lnTo>
                  <a:pt x="1021" y="853"/>
                </a:lnTo>
                <a:lnTo>
                  <a:pt x="1035" y="841"/>
                </a:lnTo>
                <a:lnTo>
                  <a:pt x="1035" y="837"/>
                </a:lnTo>
                <a:lnTo>
                  <a:pt x="1031" y="837"/>
                </a:lnTo>
                <a:lnTo>
                  <a:pt x="1029" y="835"/>
                </a:lnTo>
                <a:lnTo>
                  <a:pt x="1029" y="833"/>
                </a:lnTo>
                <a:lnTo>
                  <a:pt x="1031" y="829"/>
                </a:lnTo>
                <a:lnTo>
                  <a:pt x="1035" y="823"/>
                </a:lnTo>
                <a:lnTo>
                  <a:pt x="1041" y="819"/>
                </a:lnTo>
                <a:lnTo>
                  <a:pt x="1047" y="817"/>
                </a:lnTo>
                <a:lnTo>
                  <a:pt x="1051" y="815"/>
                </a:lnTo>
                <a:lnTo>
                  <a:pt x="1055" y="813"/>
                </a:lnTo>
                <a:lnTo>
                  <a:pt x="1057" y="811"/>
                </a:lnTo>
                <a:lnTo>
                  <a:pt x="1057" y="809"/>
                </a:lnTo>
                <a:lnTo>
                  <a:pt x="1055" y="805"/>
                </a:lnTo>
                <a:lnTo>
                  <a:pt x="1049" y="803"/>
                </a:lnTo>
                <a:lnTo>
                  <a:pt x="1051" y="799"/>
                </a:lnTo>
                <a:lnTo>
                  <a:pt x="1051" y="795"/>
                </a:lnTo>
                <a:lnTo>
                  <a:pt x="1049" y="785"/>
                </a:lnTo>
                <a:lnTo>
                  <a:pt x="1047" y="777"/>
                </a:lnTo>
                <a:lnTo>
                  <a:pt x="1047" y="771"/>
                </a:lnTo>
                <a:lnTo>
                  <a:pt x="1049" y="765"/>
                </a:lnTo>
                <a:lnTo>
                  <a:pt x="1055" y="765"/>
                </a:lnTo>
                <a:lnTo>
                  <a:pt x="1061" y="763"/>
                </a:lnTo>
                <a:lnTo>
                  <a:pt x="1073" y="757"/>
                </a:lnTo>
                <a:lnTo>
                  <a:pt x="1081" y="753"/>
                </a:lnTo>
                <a:lnTo>
                  <a:pt x="1083" y="755"/>
                </a:lnTo>
                <a:lnTo>
                  <a:pt x="1081" y="759"/>
                </a:lnTo>
                <a:lnTo>
                  <a:pt x="1077" y="769"/>
                </a:lnTo>
                <a:lnTo>
                  <a:pt x="1071" y="777"/>
                </a:lnTo>
                <a:lnTo>
                  <a:pt x="1069" y="781"/>
                </a:lnTo>
                <a:lnTo>
                  <a:pt x="1071" y="783"/>
                </a:lnTo>
                <a:lnTo>
                  <a:pt x="1073" y="785"/>
                </a:lnTo>
                <a:lnTo>
                  <a:pt x="1079" y="783"/>
                </a:lnTo>
                <a:lnTo>
                  <a:pt x="1089" y="783"/>
                </a:lnTo>
                <a:lnTo>
                  <a:pt x="1091" y="783"/>
                </a:lnTo>
                <a:lnTo>
                  <a:pt x="1087" y="787"/>
                </a:lnTo>
                <a:lnTo>
                  <a:pt x="1081" y="793"/>
                </a:lnTo>
                <a:lnTo>
                  <a:pt x="1075" y="803"/>
                </a:lnTo>
                <a:lnTo>
                  <a:pt x="1071" y="809"/>
                </a:lnTo>
                <a:lnTo>
                  <a:pt x="1069" y="811"/>
                </a:lnTo>
                <a:lnTo>
                  <a:pt x="1071" y="809"/>
                </a:lnTo>
                <a:lnTo>
                  <a:pt x="1083" y="803"/>
                </a:lnTo>
                <a:lnTo>
                  <a:pt x="1095" y="797"/>
                </a:lnTo>
                <a:lnTo>
                  <a:pt x="1101" y="791"/>
                </a:lnTo>
                <a:lnTo>
                  <a:pt x="1109" y="781"/>
                </a:lnTo>
                <a:lnTo>
                  <a:pt x="1113" y="777"/>
                </a:lnTo>
                <a:lnTo>
                  <a:pt x="1117" y="773"/>
                </a:lnTo>
                <a:lnTo>
                  <a:pt x="1123" y="769"/>
                </a:lnTo>
                <a:lnTo>
                  <a:pt x="1133" y="767"/>
                </a:lnTo>
                <a:lnTo>
                  <a:pt x="1139" y="767"/>
                </a:lnTo>
                <a:lnTo>
                  <a:pt x="1145" y="767"/>
                </a:lnTo>
                <a:lnTo>
                  <a:pt x="1153" y="76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 name="Freeform 9"/>
          <p:cNvSpPr>
            <a:spLocks/>
          </p:cNvSpPr>
          <p:nvPr/>
        </p:nvSpPr>
        <p:spPr bwMode="auto">
          <a:xfrm>
            <a:off x="5330825" y="4418013"/>
            <a:ext cx="295275" cy="468312"/>
          </a:xfrm>
          <a:custGeom>
            <a:avLst/>
            <a:gdLst>
              <a:gd name="T0" fmla="*/ 468749063 w 186"/>
              <a:gd name="T1" fmla="*/ 743444506 h 295"/>
              <a:gd name="T2" fmla="*/ 453628125 w 186"/>
              <a:gd name="T3" fmla="*/ 693041435 h 295"/>
              <a:gd name="T4" fmla="*/ 433466875 w 186"/>
              <a:gd name="T5" fmla="*/ 667839899 h 295"/>
              <a:gd name="T6" fmla="*/ 408265313 w 186"/>
              <a:gd name="T7" fmla="*/ 632557750 h 295"/>
              <a:gd name="T8" fmla="*/ 408265313 w 186"/>
              <a:gd name="T9" fmla="*/ 617436828 h 295"/>
              <a:gd name="T10" fmla="*/ 418345938 w 186"/>
              <a:gd name="T11" fmla="*/ 582154678 h 295"/>
              <a:gd name="T12" fmla="*/ 423386250 w 186"/>
              <a:gd name="T13" fmla="*/ 536791914 h 295"/>
              <a:gd name="T14" fmla="*/ 20161250 w 186"/>
              <a:gd name="T15" fmla="*/ 556953143 h 295"/>
              <a:gd name="T16" fmla="*/ 15120938 w 186"/>
              <a:gd name="T17" fmla="*/ 531751607 h 295"/>
              <a:gd name="T18" fmla="*/ 5040313 w 186"/>
              <a:gd name="T19" fmla="*/ 526711300 h 295"/>
              <a:gd name="T20" fmla="*/ 0 w 186"/>
              <a:gd name="T21" fmla="*/ 506550072 h 295"/>
              <a:gd name="T22" fmla="*/ 15120938 w 186"/>
              <a:gd name="T23" fmla="*/ 486388843 h 295"/>
              <a:gd name="T24" fmla="*/ 20161250 w 186"/>
              <a:gd name="T25" fmla="*/ 486388843 h 295"/>
              <a:gd name="T26" fmla="*/ 15120938 w 186"/>
              <a:gd name="T27" fmla="*/ 456147000 h 295"/>
              <a:gd name="T28" fmla="*/ 15120938 w 186"/>
              <a:gd name="T29" fmla="*/ 435985772 h 295"/>
              <a:gd name="T30" fmla="*/ 20161250 w 186"/>
              <a:gd name="T31" fmla="*/ 390623008 h 295"/>
              <a:gd name="T32" fmla="*/ 35282188 w 186"/>
              <a:gd name="T33" fmla="*/ 390623008 h 295"/>
              <a:gd name="T34" fmla="*/ 55443438 w 186"/>
              <a:gd name="T35" fmla="*/ 335179630 h 295"/>
              <a:gd name="T36" fmla="*/ 90725625 w 186"/>
              <a:gd name="T37" fmla="*/ 289816866 h 295"/>
              <a:gd name="T38" fmla="*/ 95765938 w 186"/>
              <a:gd name="T39" fmla="*/ 274695944 h 295"/>
              <a:gd name="T40" fmla="*/ 105846563 w 186"/>
              <a:gd name="T41" fmla="*/ 244454102 h 295"/>
              <a:gd name="T42" fmla="*/ 120967500 w 186"/>
              <a:gd name="T43" fmla="*/ 206652592 h 295"/>
              <a:gd name="T44" fmla="*/ 141128750 w 186"/>
              <a:gd name="T45" fmla="*/ 201612285 h 295"/>
              <a:gd name="T46" fmla="*/ 141128750 w 186"/>
              <a:gd name="T47" fmla="*/ 186491363 h 295"/>
              <a:gd name="T48" fmla="*/ 131048125 w 186"/>
              <a:gd name="T49" fmla="*/ 181451056 h 295"/>
              <a:gd name="T50" fmla="*/ 120967500 w 186"/>
              <a:gd name="T51" fmla="*/ 156249521 h 295"/>
              <a:gd name="T52" fmla="*/ 105846563 w 186"/>
              <a:gd name="T53" fmla="*/ 146168906 h 295"/>
              <a:gd name="T54" fmla="*/ 95765938 w 186"/>
              <a:gd name="T55" fmla="*/ 110886757 h 295"/>
              <a:gd name="T56" fmla="*/ 90725625 w 186"/>
              <a:gd name="T57" fmla="*/ 80644914 h 295"/>
              <a:gd name="T58" fmla="*/ 80645000 w 186"/>
              <a:gd name="T59" fmla="*/ 75604607 h 295"/>
              <a:gd name="T60" fmla="*/ 95765938 w 186"/>
              <a:gd name="T61" fmla="*/ 45362764 h 295"/>
              <a:gd name="T62" fmla="*/ 105846563 w 186"/>
              <a:gd name="T63" fmla="*/ 30241843 h 295"/>
              <a:gd name="T64" fmla="*/ 75604688 w 186"/>
              <a:gd name="T65" fmla="*/ 0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 h="295">
                <a:moveTo>
                  <a:pt x="186" y="295"/>
                </a:moveTo>
                <a:lnTo>
                  <a:pt x="186" y="295"/>
                </a:lnTo>
                <a:lnTo>
                  <a:pt x="184" y="283"/>
                </a:lnTo>
                <a:lnTo>
                  <a:pt x="180" y="275"/>
                </a:lnTo>
                <a:lnTo>
                  <a:pt x="176" y="269"/>
                </a:lnTo>
                <a:lnTo>
                  <a:pt x="172" y="265"/>
                </a:lnTo>
                <a:lnTo>
                  <a:pt x="164" y="257"/>
                </a:lnTo>
                <a:lnTo>
                  <a:pt x="162" y="251"/>
                </a:lnTo>
                <a:lnTo>
                  <a:pt x="162" y="245"/>
                </a:lnTo>
                <a:lnTo>
                  <a:pt x="164" y="237"/>
                </a:lnTo>
                <a:lnTo>
                  <a:pt x="166" y="231"/>
                </a:lnTo>
                <a:lnTo>
                  <a:pt x="168" y="223"/>
                </a:lnTo>
                <a:lnTo>
                  <a:pt x="168" y="213"/>
                </a:lnTo>
                <a:lnTo>
                  <a:pt x="8" y="221"/>
                </a:lnTo>
                <a:lnTo>
                  <a:pt x="6" y="213"/>
                </a:lnTo>
                <a:lnTo>
                  <a:pt x="6" y="211"/>
                </a:lnTo>
                <a:lnTo>
                  <a:pt x="2" y="209"/>
                </a:lnTo>
                <a:lnTo>
                  <a:pt x="0" y="207"/>
                </a:lnTo>
                <a:lnTo>
                  <a:pt x="0" y="201"/>
                </a:lnTo>
                <a:lnTo>
                  <a:pt x="2" y="197"/>
                </a:lnTo>
                <a:lnTo>
                  <a:pt x="6" y="193"/>
                </a:lnTo>
                <a:lnTo>
                  <a:pt x="8" y="193"/>
                </a:lnTo>
                <a:lnTo>
                  <a:pt x="8" y="189"/>
                </a:lnTo>
                <a:lnTo>
                  <a:pt x="6" y="181"/>
                </a:lnTo>
                <a:lnTo>
                  <a:pt x="6" y="175"/>
                </a:lnTo>
                <a:lnTo>
                  <a:pt x="6" y="173"/>
                </a:lnTo>
                <a:lnTo>
                  <a:pt x="8" y="175"/>
                </a:lnTo>
                <a:lnTo>
                  <a:pt x="8" y="155"/>
                </a:lnTo>
                <a:lnTo>
                  <a:pt x="14" y="155"/>
                </a:lnTo>
                <a:lnTo>
                  <a:pt x="18" y="143"/>
                </a:lnTo>
                <a:lnTo>
                  <a:pt x="22" y="133"/>
                </a:lnTo>
                <a:lnTo>
                  <a:pt x="30" y="121"/>
                </a:lnTo>
                <a:lnTo>
                  <a:pt x="36" y="115"/>
                </a:lnTo>
                <a:lnTo>
                  <a:pt x="38" y="113"/>
                </a:lnTo>
                <a:lnTo>
                  <a:pt x="38" y="109"/>
                </a:lnTo>
                <a:lnTo>
                  <a:pt x="42" y="97"/>
                </a:lnTo>
                <a:lnTo>
                  <a:pt x="44" y="87"/>
                </a:lnTo>
                <a:lnTo>
                  <a:pt x="48" y="82"/>
                </a:lnTo>
                <a:lnTo>
                  <a:pt x="52" y="80"/>
                </a:lnTo>
                <a:lnTo>
                  <a:pt x="56" y="80"/>
                </a:lnTo>
                <a:lnTo>
                  <a:pt x="56" y="74"/>
                </a:lnTo>
                <a:lnTo>
                  <a:pt x="52" y="72"/>
                </a:lnTo>
                <a:lnTo>
                  <a:pt x="50" y="66"/>
                </a:lnTo>
                <a:lnTo>
                  <a:pt x="48" y="62"/>
                </a:lnTo>
                <a:lnTo>
                  <a:pt x="46" y="60"/>
                </a:lnTo>
                <a:lnTo>
                  <a:pt x="42" y="58"/>
                </a:lnTo>
                <a:lnTo>
                  <a:pt x="38" y="44"/>
                </a:lnTo>
                <a:lnTo>
                  <a:pt x="38" y="36"/>
                </a:lnTo>
                <a:lnTo>
                  <a:pt x="36" y="32"/>
                </a:lnTo>
                <a:lnTo>
                  <a:pt x="32" y="30"/>
                </a:lnTo>
                <a:lnTo>
                  <a:pt x="34" y="24"/>
                </a:lnTo>
                <a:lnTo>
                  <a:pt x="38" y="18"/>
                </a:lnTo>
                <a:lnTo>
                  <a:pt x="40" y="16"/>
                </a:lnTo>
                <a:lnTo>
                  <a:pt x="42" y="12"/>
                </a:lnTo>
                <a:lnTo>
                  <a:pt x="30" y="12"/>
                </a:lnTo>
                <a:lnTo>
                  <a:pt x="3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 name="Freeform 10"/>
          <p:cNvSpPr>
            <a:spLocks/>
          </p:cNvSpPr>
          <p:nvPr/>
        </p:nvSpPr>
        <p:spPr bwMode="auto">
          <a:xfrm>
            <a:off x="5368925" y="1866900"/>
            <a:ext cx="736600" cy="434975"/>
          </a:xfrm>
          <a:custGeom>
            <a:avLst/>
            <a:gdLst>
              <a:gd name="T0" fmla="*/ 25201563 w 464"/>
              <a:gd name="T1" fmla="*/ 267136563 h 274"/>
              <a:gd name="T2" fmla="*/ 115927188 w 464"/>
              <a:gd name="T3" fmla="*/ 221773750 h 274"/>
              <a:gd name="T4" fmla="*/ 226814063 w 464"/>
              <a:gd name="T5" fmla="*/ 110886875 h 274"/>
              <a:gd name="T6" fmla="*/ 327620313 w 464"/>
              <a:gd name="T7" fmla="*/ 20161250 h 274"/>
              <a:gd name="T8" fmla="*/ 393144375 w 464"/>
              <a:gd name="T9" fmla="*/ 5040313 h 274"/>
              <a:gd name="T10" fmla="*/ 398184688 w 464"/>
              <a:gd name="T11" fmla="*/ 30241875 h 274"/>
              <a:gd name="T12" fmla="*/ 362902500 w 464"/>
              <a:gd name="T13" fmla="*/ 60483750 h 274"/>
              <a:gd name="T14" fmla="*/ 342741250 w 464"/>
              <a:gd name="T15" fmla="*/ 85685313 h 274"/>
              <a:gd name="T16" fmla="*/ 332660625 w 464"/>
              <a:gd name="T17" fmla="*/ 95765938 h 274"/>
              <a:gd name="T18" fmla="*/ 307459063 w 464"/>
              <a:gd name="T19" fmla="*/ 120967500 h 274"/>
              <a:gd name="T20" fmla="*/ 302418750 w 464"/>
              <a:gd name="T21" fmla="*/ 181451250 h 274"/>
              <a:gd name="T22" fmla="*/ 317539688 w 464"/>
              <a:gd name="T23" fmla="*/ 161290000 h 274"/>
              <a:gd name="T24" fmla="*/ 398184688 w 464"/>
              <a:gd name="T25" fmla="*/ 156249688 h 274"/>
              <a:gd name="T26" fmla="*/ 453628125 w 464"/>
              <a:gd name="T27" fmla="*/ 186491563 h 274"/>
              <a:gd name="T28" fmla="*/ 463708750 w 464"/>
              <a:gd name="T29" fmla="*/ 201612500 h 274"/>
              <a:gd name="T30" fmla="*/ 483870000 w 464"/>
              <a:gd name="T31" fmla="*/ 221773750 h 274"/>
              <a:gd name="T32" fmla="*/ 509071563 w 464"/>
              <a:gd name="T33" fmla="*/ 231854375 h 274"/>
              <a:gd name="T34" fmla="*/ 559474688 w 464"/>
              <a:gd name="T35" fmla="*/ 226814063 h 274"/>
              <a:gd name="T36" fmla="*/ 579635938 w 464"/>
              <a:gd name="T37" fmla="*/ 241935000 h 274"/>
              <a:gd name="T38" fmla="*/ 609877813 w 464"/>
              <a:gd name="T39" fmla="*/ 241935000 h 274"/>
              <a:gd name="T40" fmla="*/ 619958438 w 464"/>
              <a:gd name="T41" fmla="*/ 282257500 h 274"/>
              <a:gd name="T42" fmla="*/ 655240625 w 464"/>
              <a:gd name="T43" fmla="*/ 246975313 h 274"/>
              <a:gd name="T44" fmla="*/ 670361563 w 464"/>
              <a:gd name="T45" fmla="*/ 231854375 h 274"/>
              <a:gd name="T46" fmla="*/ 670361563 w 464"/>
              <a:gd name="T47" fmla="*/ 216733438 h 274"/>
              <a:gd name="T48" fmla="*/ 700603438 w 464"/>
              <a:gd name="T49" fmla="*/ 196572188 h 274"/>
              <a:gd name="T50" fmla="*/ 730845313 w 464"/>
              <a:gd name="T51" fmla="*/ 186491563 h 274"/>
              <a:gd name="T52" fmla="*/ 756046875 w 464"/>
              <a:gd name="T53" fmla="*/ 171370625 h 274"/>
              <a:gd name="T54" fmla="*/ 816530625 w 464"/>
              <a:gd name="T55" fmla="*/ 161290000 h 274"/>
              <a:gd name="T56" fmla="*/ 882054688 w 464"/>
              <a:gd name="T57" fmla="*/ 131048125 h 274"/>
              <a:gd name="T58" fmla="*/ 907256250 w 464"/>
              <a:gd name="T59" fmla="*/ 120967500 h 274"/>
              <a:gd name="T60" fmla="*/ 932457813 w 464"/>
              <a:gd name="T61" fmla="*/ 131048125 h 274"/>
              <a:gd name="T62" fmla="*/ 932457813 w 464"/>
              <a:gd name="T63" fmla="*/ 146169063 h 274"/>
              <a:gd name="T64" fmla="*/ 947578750 w 464"/>
              <a:gd name="T65" fmla="*/ 186491563 h 274"/>
              <a:gd name="T66" fmla="*/ 957659375 w 464"/>
              <a:gd name="T67" fmla="*/ 196572188 h 274"/>
              <a:gd name="T68" fmla="*/ 992941563 w 464"/>
              <a:gd name="T69" fmla="*/ 211693125 h 274"/>
              <a:gd name="T70" fmla="*/ 1033264063 w 464"/>
              <a:gd name="T71" fmla="*/ 196572188 h 274"/>
              <a:gd name="T72" fmla="*/ 1108868750 w 464"/>
              <a:gd name="T73" fmla="*/ 236894688 h 274"/>
              <a:gd name="T74" fmla="*/ 1169352500 w 464"/>
              <a:gd name="T75" fmla="*/ 312499375 h 274"/>
              <a:gd name="T76" fmla="*/ 1068546250 w 464"/>
              <a:gd name="T77" fmla="*/ 342741250 h 274"/>
              <a:gd name="T78" fmla="*/ 1028223750 w 464"/>
              <a:gd name="T79" fmla="*/ 317539688 h 274"/>
              <a:gd name="T80" fmla="*/ 1008062500 w 464"/>
              <a:gd name="T81" fmla="*/ 327620313 h 274"/>
              <a:gd name="T82" fmla="*/ 992941563 w 464"/>
              <a:gd name="T83" fmla="*/ 372983125 h 274"/>
              <a:gd name="T84" fmla="*/ 977820625 w 464"/>
              <a:gd name="T85" fmla="*/ 357862188 h 274"/>
              <a:gd name="T86" fmla="*/ 957659375 w 464"/>
              <a:gd name="T87" fmla="*/ 347781563 h 274"/>
              <a:gd name="T88" fmla="*/ 922377188 w 464"/>
              <a:gd name="T89" fmla="*/ 317539688 h 274"/>
              <a:gd name="T90" fmla="*/ 902215938 w 464"/>
              <a:gd name="T91" fmla="*/ 312499375 h 274"/>
              <a:gd name="T92" fmla="*/ 877014375 w 464"/>
              <a:gd name="T93" fmla="*/ 342741250 h 274"/>
              <a:gd name="T94" fmla="*/ 866933750 w 464"/>
              <a:gd name="T95" fmla="*/ 357862188 h 274"/>
              <a:gd name="T96" fmla="*/ 856853125 w 464"/>
              <a:gd name="T97" fmla="*/ 378023438 h 274"/>
              <a:gd name="T98" fmla="*/ 806450000 w 464"/>
              <a:gd name="T99" fmla="*/ 388104063 h 274"/>
              <a:gd name="T100" fmla="*/ 745966250 w 464"/>
              <a:gd name="T101" fmla="*/ 403225000 h 274"/>
              <a:gd name="T102" fmla="*/ 705643750 w 464"/>
              <a:gd name="T103" fmla="*/ 443547500 h 274"/>
              <a:gd name="T104" fmla="*/ 670361563 w 464"/>
              <a:gd name="T105" fmla="*/ 488910313 h 274"/>
              <a:gd name="T106" fmla="*/ 660280938 w 464"/>
              <a:gd name="T107" fmla="*/ 488910313 h 274"/>
              <a:gd name="T108" fmla="*/ 655240625 w 464"/>
              <a:gd name="T109" fmla="*/ 443547500 h 274"/>
              <a:gd name="T110" fmla="*/ 624998750 w 464"/>
              <a:gd name="T111" fmla="*/ 453628125 h 274"/>
              <a:gd name="T112" fmla="*/ 604837500 w 464"/>
              <a:gd name="T113" fmla="*/ 438507188 h 274"/>
              <a:gd name="T114" fmla="*/ 599797188 w 464"/>
              <a:gd name="T115" fmla="*/ 498990938 h 274"/>
              <a:gd name="T116" fmla="*/ 539313438 w 464"/>
              <a:gd name="T117" fmla="*/ 609877813 h 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4" h="274">
                <a:moveTo>
                  <a:pt x="0" y="124"/>
                </a:moveTo>
                <a:lnTo>
                  <a:pt x="2" y="122"/>
                </a:lnTo>
                <a:lnTo>
                  <a:pt x="6" y="112"/>
                </a:lnTo>
                <a:lnTo>
                  <a:pt x="10" y="106"/>
                </a:lnTo>
                <a:lnTo>
                  <a:pt x="16" y="102"/>
                </a:lnTo>
                <a:lnTo>
                  <a:pt x="24" y="96"/>
                </a:lnTo>
                <a:lnTo>
                  <a:pt x="34" y="92"/>
                </a:lnTo>
                <a:lnTo>
                  <a:pt x="46" y="88"/>
                </a:lnTo>
                <a:lnTo>
                  <a:pt x="54" y="84"/>
                </a:lnTo>
                <a:lnTo>
                  <a:pt x="80" y="62"/>
                </a:lnTo>
                <a:lnTo>
                  <a:pt x="84" y="56"/>
                </a:lnTo>
                <a:lnTo>
                  <a:pt x="90" y="44"/>
                </a:lnTo>
                <a:lnTo>
                  <a:pt x="96" y="32"/>
                </a:lnTo>
                <a:lnTo>
                  <a:pt x="102" y="24"/>
                </a:lnTo>
                <a:lnTo>
                  <a:pt x="110" y="18"/>
                </a:lnTo>
                <a:lnTo>
                  <a:pt x="130" y="8"/>
                </a:lnTo>
                <a:lnTo>
                  <a:pt x="140" y="4"/>
                </a:lnTo>
                <a:lnTo>
                  <a:pt x="148" y="0"/>
                </a:lnTo>
                <a:lnTo>
                  <a:pt x="154" y="0"/>
                </a:lnTo>
                <a:lnTo>
                  <a:pt x="156" y="2"/>
                </a:lnTo>
                <a:lnTo>
                  <a:pt x="156" y="4"/>
                </a:lnTo>
                <a:lnTo>
                  <a:pt x="160" y="4"/>
                </a:lnTo>
                <a:lnTo>
                  <a:pt x="160" y="8"/>
                </a:lnTo>
                <a:lnTo>
                  <a:pt x="158" y="12"/>
                </a:lnTo>
                <a:lnTo>
                  <a:pt x="154" y="16"/>
                </a:lnTo>
                <a:lnTo>
                  <a:pt x="150" y="18"/>
                </a:lnTo>
                <a:lnTo>
                  <a:pt x="148" y="14"/>
                </a:lnTo>
                <a:lnTo>
                  <a:pt x="144" y="24"/>
                </a:lnTo>
                <a:lnTo>
                  <a:pt x="144" y="34"/>
                </a:lnTo>
                <a:lnTo>
                  <a:pt x="142" y="32"/>
                </a:lnTo>
                <a:lnTo>
                  <a:pt x="138" y="32"/>
                </a:lnTo>
                <a:lnTo>
                  <a:pt x="136" y="34"/>
                </a:lnTo>
                <a:lnTo>
                  <a:pt x="136" y="38"/>
                </a:lnTo>
                <a:lnTo>
                  <a:pt x="136" y="40"/>
                </a:lnTo>
                <a:lnTo>
                  <a:pt x="134" y="40"/>
                </a:lnTo>
                <a:lnTo>
                  <a:pt x="132" y="38"/>
                </a:lnTo>
                <a:lnTo>
                  <a:pt x="130" y="38"/>
                </a:lnTo>
                <a:lnTo>
                  <a:pt x="126" y="42"/>
                </a:lnTo>
                <a:lnTo>
                  <a:pt x="126" y="48"/>
                </a:lnTo>
                <a:lnTo>
                  <a:pt x="122" y="48"/>
                </a:lnTo>
                <a:lnTo>
                  <a:pt x="120" y="54"/>
                </a:lnTo>
                <a:lnTo>
                  <a:pt x="120" y="58"/>
                </a:lnTo>
                <a:lnTo>
                  <a:pt x="118" y="70"/>
                </a:lnTo>
                <a:lnTo>
                  <a:pt x="120" y="72"/>
                </a:lnTo>
                <a:lnTo>
                  <a:pt x="124" y="70"/>
                </a:lnTo>
                <a:lnTo>
                  <a:pt x="126" y="70"/>
                </a:lnTo>
                <a:lnTo>
                  <a:pt x="126" y="66"/>
                </a:lnTo>
                <a:lnTo>
                  <a:pt x="126" y="64"/>
                </a:lnTo>
                <a:lnTo>
                  <a:pt x="128" y="64"/>
                </a:lnTo>
                <a:lnTo>
                  <a:pt x="138" y="64"/>
                </a:lnTo>
                <a:lnTo>
                  <a:pt x="146" y="64"/>
                </a:lnTo>
                <a:lnTo>
                  <a:pt x="158" y="62"/>
                </a:lnTo>
                <a:lnTo>
                  <a:pt x="168" y="60"/>
                </a:lnTo>
                <a:lnTo>
                  <a:pt x="172" y="60"/>
                </a:lnTo>
                <a:lnTo>
                  <a:pt x="174" y="64"/>
                </a:lnTo>
                <a:lnTo>
                  <a:pt x="180" y="74"/>
                </a:lnTo>
                <a:lnTo>
                  <a:pt x="178" y="74"/>
                </a:lnTo>
                <a:lnTo>
                  <a:pt x="178" y="78"/>
                </a:lnTo>
                <a:lnTo>
                  <a:pt x="182" y="80"/>
                </a:lnTo>
                <a:lnTo>
                  <a:pt x="184" y="80"/>
                </a:lnTo>
                <a:lnTo>
                  <a:pt x="186" y="82"/>
                </a:lnTo>
                <a:lnTo>
                  <a:pt x="188" y="86"/>
                </a:lnTo>
                <a:lnTo>
                  <a:pt x="188" y="88"/>
                </a:lnTo>
                <a:lnTo>
                  <a:pt x="192" y="88"/>
                </a:lnTo>
                <a:lnTo>
                  <a:pt x="198" y="90"/>
                </a:lnTo>
                <a:lnTo>
                  <a:pt x="194" y="92"/>
                </a:lnTo>
                <a:lnTo>
                  <a:pt x="198" y="96"/>
                </a:lnTo>
                <a:lnTo>
                  <a:pt x="202" y="92"/>
                </a:lnTo>
                <a:lnTo>
                  <a:pt x="208" y="88"/>
                </a:lnTo>
                <a:lnTo>
                  <a:pt x="220" y="86"/>
                </a:lnTo>
                <a:lnTo>
                  <a:pt x="222" y="88"/>
                </a:lnTo>
                <a:lnTo>
                  <a:pt x="222" y="90"/>
                </a:lnTo>
                <a:lnTo>
                  <a:pt x="220" y="92"/>
                </a:lnTo>
                <a:lnTo>
                  <a:pt x="220" y="94"/>
                </a:lnTo>
                <a:lnTo>
                  <a:pt x="224" y="96"/>
                </a:lnTo>
                <a:lnTo>
                  <a:pt x="230" y="96"/>
                </a:lnTo>
                <a:lnTo>
                  <a:pt x="236" y="90"/>
                </a:lnTo>
                <a:lnTo>
                  <a:pt x="236" y="94"/>
                </a:lnTo>
                <a:lnTo>
                  <a:pt x="240" y="96"/>
                </a:lnTo>
                <a:lnTo>
                  <a:pt x="242" y="96"/>
                </a:lnTo>
                <a:lnTo>
                  <a:pt x="244" y="98"/>
                </a:lnTo>
                <a:lnTo>
                  <a:pt x="244" y="104"/>
                </a:lnTo>
                <a:lnTo>
                  <a:pt x="246" y="110"/>
                </a:lnTo>
                <a:lnTo>
                  <a:pt x="246" y="112"/>
                </a:lnTo>
                <a:lnTo>
                  <a:pt x="248" y="112"/>
                </a:lnTo>
                <a:lnTo>
                  <a:pt x="250" y="108"/>
                </a:lnTo>
                <a:lnTo>
                  <a:pt x="256" y="102"/>
                </a:lnTo>
                <a:lnTo>
                  <a:pt x="260" y="98"/>
                </a:lnTo>
                <a:lnTo>
                  <a:pt x="262" y="94"/>
                </a:lnTo>
                <a:lnTo>
                  <a:pt x="264" y="96"/>
                </a:lnTo>
                <a:lnTo>
                  <a:pt x="266" y="94"/>
                </a:lnTo>
                <a:lnTo>
                  <a:pt x="266" y="92"/>
                </a:lnTo>
                <a:lnTo>
                  <a:pt x="264" y="90"/>
                </a:lnTo>
                <a:lnTo>
                  <a:pt x="260" y="90"/>
                </a:lnTo>
                <a:lnTo>
                  <a:pt x="264" y="90"/>
                </a:lnTo>
                <a:lnTo>
                  <a:pt x="266" y="86"/>
                </a:lnTo>
                <a:lnTo>
                  <a:pt x="270" y="80"/>
                </a:lnTo>
                <a:lnTo>
                  <a:pt x="272" y="80"/>
                </a:lnTo>
                <a:lnTo>
                  <a:pt x="276" y="78"/>
                </a:lnTo>
                <a:lnTo>
                  <a:pt x="278" y="78"/>
                </a:lnTo>
                <a:lnTo>
                  <a:pt x="280" y="80"/>
                </a:lnTo>
                <a:lnTo>
                  <a:pt x="284" y="76"/>
                </a:lnTo>
                <a:lnTo>
                  <a:pt x="286" y="72"/>
                </a:lnTo>
                <a:lnTo>
                  <a:pt x="290" y="74"/>
                </a:lnTo>
                <a:lnTo>
                  <a:pt x="292" y="72"/>
                </a:lnTo>
                <a:lnTo>
                  <a:pt x="294" y="70"/>
                </a:lnTo>
                <a:lnTo>
                  <a:pt x="296" y="72"/>
                </a:lnTo>
                <a:lnTo>
                  <a:pt x="300" y="68"/>
                </a:lnTo>
                <a:lnTo>
                  <a:pt x="300" y="66"/>
                </a:lnTo>
                <a:lnTo>
                  <a:pt x="302" y="64"/>
                </a:lnTo>
                <a:lnTo>
                  <a:pt x="316" y="64"/>
                </a:lnTo>
                <a:lnTo>
                  <a:pt x="324" y="64"/>
                </a:lnTo>
                <a:lnTo>
                  <a:pt x="330" y="62"/>
                </a:lnTo>
                <a:lnTo>
                  <a:pt x="340" y="58"/>
                </a:lnTo>
                <a:lnTo>
                  <a:pt x="346" y="56"/>
                </a:lnTo>
                <a:lnTo>
                  <a:pt x="350" y="52"/>
                </a:lnTo>
                <a:lnTo>
                  <a:pt x="352" y="48"/>
                </a:lnTo>
                <a:lnTo>
                  <a:pt x="354" y="48"/>
                </a:lnTo>
                <a:lnTo>
                  <a:pt x="358" y="50"/>
                </a:lnTo>
                <a:lnTo>
                  <a:pt x="360" y="48"/>
                </a:lnTo>
                <a:lnTo>
                  <a:pt x="360" y="46"/>
                </a:lnTo>
                <a:lnTo>
                  <a:pt x="364" y="48"/>
                </a:lnTo>
                <a:lnTo>
                  <a:pt x="370" y="48"/>
                </a:lnTo>
                <a:lnTo>
                  <a:pt x="370" y="52"/>
                </a:lnTo>
                <a:lnTo>
                  <a:pt x="372" y="54"/>
                </a:lnTo>
                <a:lnTo>
                  <a:pt x="374" y="54"/>
                </a:lnTo>
                <a:lnTo>
                  <a:pt x="372" y="56"/>
                </a:lnTo>
                <a:lnTo>
                  <a:pt x="370" y="58"/>
                </a:lnTo>
                <a:lnTo>
                  <a:pt x="370" y="68"/>
                </a:lnTo>
                <a:lnTo>
                  <a:pt x="370" y="72"/>
                </a:lnTo>
                <a:lnTo>
                  <a:pt x="374" y="74"/>
                </a:lnTo>
                <a:lnTo>
                  <a:pt x="376" y="74"/>
                </a:lnTo>
                <a:lnTo>
                  <a:pt x="378" y="74"/>
                </a:lnTo>
                <a:lnTo>
                  <a:pt x="378" y="76"/>
                </a:lnTo>
                <a:lnTo>
                  <a:pt x="378" y="78"/>
                </a:lnTo>
                <a:lnTo>
                  <a:pt x="380" y="78"/>
                </a:lnTo>
                <a:lnTo>
                  <a:pt x="382" y="78"/>
                </a:lnTo>
                <a:lnTo>
                  <a:pt x="384" y="76"/>
                </a:lnTo>
                <a:lnTo>
                  <a:pt x="392" y="82"/>
                </a:lnTo>
                <a:lnTo>
                  <a:pt x="394" y="84"/>
                </a:lnTo>
                <a:lnTo>
                  <a:pt x="396" y="88"/>
                </a:lnTo>
                <a:lnTo>
                  <a:pt x="402" y="82"/>
                </a:lnTo>
                <a:lnTo>
                  <a:pt x="406" y="80"/>
                </a:lnTo>
                <a:lnTo>
                  <a:pt x="410" y="78"/>
                </a:lnTo>
                <a:lnTo>
                  <a:pt x="420" y="80"/>
                </a:lnTo>
                <a:lnTo>
                  <a:pt x="426" y="82"/>
                </a:lnTo>
                <a:lnTo>
                  <a:pt x="432" y="84"/>
                </a:lnTo>
                <a:lnTo>
                  <a:pt x="440" y="94"/>
                </a:lnTo>
                <a:lnTo>
                  <a:pt x="450" y="106"/>
                </a:lnTo>
                <a:lnTo>
                  <a:pt x="460" y="116"/>
                </a:lnTo>
                <a:lnTo>
                  <a:pt x="462" y="120"/>
                </a:lnTo>
                <a:lnTo>
                  <a:pt x="464" y="124"/>
                </a:lnTo>
                <a:lnTo>
                  <a:pt x="462" y="130"/>
                </a:lnTo>
                <a:lnTo>
                  <a:pt x="460" y="132"/>
                </a:lnTo>
                <a:lnTo>
                  <a:pt x="440" y="134"/>
                </a:lnTo>
                <a:lnTo>
                  <a:pt x="424" y="136"/>
                </a:lnTo>
                <a:lnTo>
                  <a:pt x="418" y="134"/>
                </a:lnTo>
                <a:lnTo>
                  <a:pt x="414" y="132"/>
                </a:lnTo>
                <a:lnTo>
                  <a:pt x="410" y="128"/>
                </a:lnTo>
                <a:lnTo>
                  <a:pt x="408" y="126"/>
                </a:lnTo>
                <a:lnTo>
                  <a:pt x="406" y="124"/>
                </a:lnTo>
                <a:lnTo>
                  <a:pt x="404" y="124"/>
                </a:lnTo>
                <a:lnTo>
                  <a:pt x="400" y="126"/>
                </a:lnTo>
                <a:lnTo>
                  <a:pt x="400" y="130"/>
                </a:lnTo>
                <a:lnTo>
                  <a:pt x="402" y="140"/>
                </a:lnTo>
                <a:lnTo>
                  <a:pt x="398" y="140"/>
                </a:lnTo>
                <a:lnTo>
                  <a:pt x="396" y="142"/>
                </a:lnTo>
                <a:lnTo>
                  <a:pt x="394" y="148"/>
                </a:lnTo>
                <a:lnTo>
                  <a:pt x="392" y="148"/>
                </a:lnTo>
                <a:lnTo>
                  <a:pt x="390" y="146"/>
                </a:lnTo>
                <a:lnTo>
                  <a:pt x="390" y="144"/>
                </a:lnTo>
                <a:lnTo>
                  <a:pt x="388" y="142"/>
                </a:lnTo>
                <a:lnTo>
                  <a:pt x="386" y="144"/>
                </a:lnTo>
                <a:lnTo>
                  <a:pt x="386" y="146"/>
                </a:lnTo>
                <a:lnTo>
                  <a:pt x="384" y="142"/>
                </a:lnTo>
                <a:lnTo>
                  <a:pt x="380" y="138"/>
                </a:lnTo>
                <a:lnTo>
                  <a:pt x="374" y="132"/>
                </a:lnTo>
                <a:lnTo>
                  <a:pt x="370" y="132"/>
                </a:lnTo>
                <a:lnTo>
                  <a:pt x="368" y="132"/>
                </a:lnTo>
                <a:lnTo>
                  <a:pt x="366" y="126"/>
                </a:lnTo>
                <a:lnTo>
                  <a:pt x="364" y="124"/>
                </a:lnTo>
                <a:lnTo>
                  <a:pt x="362" y="124"/>
                </a:lnTo>
                <a:lnTo>
                  <a:pt x="362" y="128"/>
                </a:lnTo>
                <a:lnTo>
                  <a:pt x="358" y="124"/>
                </a:lnTo>
                <a:lnTo>
                  <a:pt x="354" y="124"/>
                </a:lnTo>
                <a:lnTo>
                  <a:pt x="354" y="126"/>
                </a:lnTo>
                <a:lnTo>
                  <a:pt x="352" y="132"/>
                </a:lnTo>
                <a:lnTo>
                  <a:pt x="348" y="136"/>
                </a:lnTo>
                <a:lnTo>
                  <a:pt x="350" y="138"/>
                </a:lnTo>
                <a:lnTo>
                  <a:pt x="350" y="140"/>
                </a:lnTo>
                <a:lnTo>
                  <a:pt x="346" y="140"/>
                </a:lnTo>
                <a:lnTo>
                  <a:pt x="344" y="142"/>
                </a:lnTo>
                <a:lnTo>
                  <a:pt x="346" y="144"/>
                </a:lnTo>
                <a:lnTo>
                  <a:pt x="346" y="146"/>
                </a:lnTo>
                <a:lnTo>
                  <a:pt x="346" y="148"/>
                </a:lnTo>
                <a:lnTo>
                  <a:pt x="340" y="150"/>
                </a:lnTo>
                <a:lnTo>
                  <a:pt x="332" y="148"/>
                </a:lnTo>
                <a:lnTo>
                  <a:pt x="326" y="150"/>
                </a:lnTo>
                <a:lnTo>
                  <a:pt x="322" y="152"/>
                </a:lnTo>
                <a:lnTo>
                  <a:pt x="320" y="154"/>
                </a:lnTo>
                <a:lnTo>
                  <a:pt x="314" y="148"/>
                </a:lnTo>
                <a:lnTo>
                  <a:pt x="308" y="154"/>
                </a:lnTo>
                <a:lnTo>
                  <a:pt x="302" y="156"/>
                </a:lnTo>
                <a:lnTo>
                  <a:pt x="296" y="160"/>
                </a:lnTo>
                <a:lnTo>
                  <a:pt x="292" y="166"/>
                </a:lnTo>
                <a:lnTo>
                  <a:pt x="290" y="164"/>
                </a:lnTo>
                <a:lnTo>
                  <a:pt x="284" y="172"/>
                </a:lnTo>
                <a:lnTo>
                  <a:pt x="280" y="176"/>
                </a:lnTo>
                <a:lnTo>
                  <a:pt x="276" y="186"/>
                </a:lnTo>
                <a:lnTo>
                  <a:pt x="272" y="192"/>
                </a:lnTo>
                <a:lnTo>
                  <a:pt x="268" y="196"/>
                </a:lnTo>
                <a:lnTo>
                  <a:pt x="266" y="194"/>
                </a:lnTo>
                <a:lnTo>
                  <a:pt x="266" y="190"/>
                </a:lnTo>
                <a:lnTo>
                  <a:pt x="264" y="190"/>
                </a:lnTo>
                <a:lnTo>
                  <a:pt x="262" y="192"/>
                </a:lnTo>
                <a:lnTo>
                  <a:pt x="262" y="194"/>
                </a:lnTo>
                <a:lnTo>
                  <a:pt x="260" y="190"/>
                </a:lnTo>
                <a:lnTo>
                  <a:pt x="260" y="188"/>
                </a:lnTo>
                <a:lnTo>
                  <a:pt x="260" y="182"/>
                </a:lnTo>
                <a:lnTo>
                  <a:pt x="260" y="176"/>
                </a:lnTo>
                <a:lnTo>
                  <a:pt x="258" y="176"/>
                </a:lnTo>
                <a:lnTo>
                  <a:pt x="254" y="176"/>
                </a:lnTo>
                <a:lnTo>
                  <a:pt x="252" y="178"/>
                </a:lnTo>
                <a:lnTo>
                  <a:pt x="248" y="180"/>
                </a:lnTo>
                <a:lnTo>
                  <a:pt x="242" y="182"/>
                </a:lnTo>
                <a:lnTo>
                  <a:pt x="244" y="180"/>
                </a:lnTo>
                <a:lnTo>
                  <a:pt x="244" y="178"/>
                </a:lnTo>
                <a:lnTo>
                  <a:pt x="240" y="174"/>
                </a:lnTo>
                <a:lnTo>
                  <a:pt x="238" y="176"/>
                </a:lnTo>
                <a:lnTo>
                  <a:pt x="238" y="178"/>
                </a:lnTo>
                <a:lnTo>
                  <a:pt x="238" y="192"/>
                </a:lnTo>
                <a:lnTo>
                  <a:pt x="238" y="198"/>
                </a:lnTo>
                <a:lnTo>
                  <a:pt x="234" y="202"/>
                </a:lnTo>
                <a:lnTo>
                  <a:pt x="228" y="212"/>
                </a:lnTo>
                <a:lnTo>
                  <a:pt x="222" y="222"/>
                </a:lnTo>
                <a:lnTo>
                  <a:pt x="214" y="242"/>
                </a:lnTo>
                <a:lnTo>
                  <a:pt x="202" y="274"/>
                </a:lnTo>
                <a:lnTo>
                  <a:pt x="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 name="Freeform 11"/>
          <p:cNvSpPr>
            <a:spLocks/>
          </p:cNvSpPr>
          <p:nvPr/>
        </p:nvSpPr>
        <p:spPr bwMode="auto">
          <a:xfrm>
            <a:off x="3738563" y="1609725"/>
            <a:ext cx="887412" cy="574675"/>
          </a:xfrm>
          <a:custGeom>
            <a:avLst/>
            <a:gdLst>
              <a:gd name="T0" fmla="*/ 60483716 w 559"/>
              <a:gd name="T1" fmla="*/ 0 h 362"/>
              <a:gd name="T2" fmla="*/ 0 w 559"/>
              <a:gd name="T3" fmla="*/ 841732188 h 362"/>
              <a:gd name="T4" fmla="*/ 241934864 w 559"/>
              <a:gd name="T5" fmla="*/ 861893438 h 362"/>
              <a:gd name="T6" fmla="*/ 468748798 w 559"/>
              <a:gd name="T7" fmla="*/ 877014375 h 362"/>
              <a:gd name="T8" fmla="*/ 866933262 w 559"/>
              <a:gd name="T9" fmla="*/ 897175625 h 362"/>
              <a:gd name="T10" fmla="*/ 1184472770 w 559"/>
              <a:gd name="T11" fmla="*/ 907256250 h 362"/>
              <a:gd name="T12" fmla="*/ 1408765756 w 559"/>
              <a:gd name="T13" fmla="*/ 912296563 h 362"/>
              <a:gd name="T14" fmla="*/ 1403725447 w 559"/>
              <a:gd name="T15" fmla="*/ 851812813 h 362"/>
              <a:gd name="T16" fmla="*/ 1398685137 w 559"/>
              <a:gd name="T17" fmla="*/ 806450000 h 362"/>
              <a:gd name="T18" fmla="*/ 1393644827 w 559"/>
              <a:gd name="T19" fmla="*/ 781248438 h 362"/>
              <a:gd name="T20" fmla="*/ 1383564208 w 559"/>
              <a:gd name="T21" fmla="*/ 766127500 h 362"/>
              <a:gd name="T22" fmla="*/ 1373483589 w 559"/>
              <a:gd name="T23" fmla="*/ 751006563 h 362"/>
              <a:gd name="T24" fmla="*/ 1363402969 w 559"/>
              <a:gd name="T25" fmla="*/ 735885625 h 362"/>
              <a:gd name="T26" fmla="*/ 1358362660 w 559"/>
              <a:gd name="T27" fmla="*/ 715724375 h 362"/>
              <a:gd name="T28" fmla="*/ 1358362660 w 559"/>
              <a:gd name="T29" fmla="*/ 675401875 h 362"/>
              <a:gd name="T30" fmla="*/ 1353322350 w 559"/>
              <a:gd name="T31" fmla="*/ 569555313 h 362"/>
              <a:gd name="T32" fmla="*/ 1353322350 w 559"/>
              <a:gd name="T33" fmla="*/ 488910313 h 362"/>
              <a:gd name="T34" fmla="*/ 1348282040 w 559"/>
              <a:gd name="T35" fmla="*/ 453628125 h 362"/>
              <a:gd name="T36" fmla="*/ 1343241731 w 559"/>
              <a:gd name="T37" fmla="*/ 423386250 h 362"/>
              <a:gd name="T38" fmla="*/ 1328120802 w 559"/>
              <a:gd name="T39" fmla="*/ 393144375 h 362"/>
              <a:gd name="T40" fmla="*/ 1315520821 w 559"/>
              <a:gd name="T41" fmla="*/ 362902500 h 362"/>
              <a:gd name="T42" fmla="*/ 1320561131 w 559"/>
              <a:gd name="T43" fmla="*/ 337700938 h 362"/>
              <a:gd name="T44" fmla="*/ 1315520821 w 559"/>
              <a:gd name="T45" fmla="*/ 322580000 h 362"/>
              <a:gd name="T46" fmla="*/ 1305440202 w 559"/>
              <a:gd name="T47" fmla="*/ 292338125 h 362"/>
              <a:gd name="T48" fmla="*/ 1300399892 w 559"/>
              <a:gd name="T49" fmla="*/ 262096250 h 362"/>
              <a:gd name="T50" fmla="*/ 1295359583 w 559"/>
              <a:gd name="T51" fmla="*/ 216733438 h 362"/>
              <a:gd name="T52" fmla="*/ 1305440202 w 559"/>
              <a:gd name="T53" fmla="*/ 181451250 h 362"/>
              <a:gd name="T54" fmla="*/ 1305440202 w 559"/>
              <a:gd name="T55" fmla="*/ 156249688 h 362"/>
              <a:gd name="T56" fmla="*/ 1305440202 w 559"/>
              <a:gd name="T57" fmla="*/ 136088438 h 362"/>
              <a:gd name="T58" fmla="*/ 1300399892 w 559"/>
              <a:gd name="T59" fmla="*/ 115927188 h 362"/>
              <a:gd name="T60" fmla="*/ 1290319273 w 559"/>
              <a:gd name="T61" fmla="*/ 85685313 h 362"/>
              <a:gd name="T62" fmla="*/ 1285278963 w 559"/>
              <a:gd name="T63" fmla="*/ 75604688 h 362"/>
              <a:gd name="T64" fmla="*/ 1290319273 w 559"/>
              <a:gd name="T65" fmla="*/ 65524063 h 362"/>
              <a:gd name="T66" fmla="*/ 937497597 w 559"/>
              <a:gd name="T67" fmla="*/ 55443438 h 362"/>
              <a:gd name="T68" fmla="*/ 660280565 w 559"/>
              <a:gd name="T69" fmla="*/ 45362813 h 362"/>
              <a:gd name="T70" fmla="*/ 393144153 w 559"/>
              <a:gd name="T71" fmla="*/ 30241875 h 362"/>
              <a:gd name="T72" fmla="*/ 60483716 w 559"/>
              <a:gd name="T73" fmla="*/ 0 h 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9" h="362">
                <a:moveTo>
                  <a:pt x="24" y="0"/>
                </a:moveTo>
                <a:lnTo>
                  <a:pt x="0" y="334"/>
                </a:lnTo>
                <a:lnTo>
                  <a:pt x="96" y="342"/>
                </a:lnTo>
                <a:lnTo>
                  <a:pt x="186" y="348"/>
                </a:lnTo>
                <a:lnTo>
                  <a:pt x="344" y="356"/>
                </a:lnTo>
                <a:lnTo>
                  <a:pt x="470" y="360"/>
                </a:lnTo>
                <a:lnTo>
                  <a:pt x="559" y="362"/>
                </a:lnTo>
                <a:lnTo>
                  <a:pt x="557" y="338"/>
                </a:lnTo>
                <a:lnTo>
                  <a:pt x="555" y="320"/>
                </a:lnTo>
                <a:lnTo>
                  <a:pt x="553" y="310"/>
                </a:lnTo>
                <a:lnTo>
                  <a:pt x="549" y="304"/>
                </a:lnTo>
                <a:lnTo>
                  <a:pt x="545" y="298"/>
                </a:lnTo>
                <a:lnTo>
                  <a:pt x="541" y="292"/>
                </a:lnTo>
                <a:lnTo>
                  <a:pt x="539" y="284"/>
                </a:lnTo>
                <a:lnTo>
                  <a:pt x="539" y="268"/>
                </a:lnTo>
                <a:lnTo>
                  <a:pt x="537" y="226"/>
                </a:lnTo>
                <a:lnTo>
                  <a:pt x="537" y="194"/>
                </a:lnTo>
                <a:lnTo>
                  <a:pt x="535" y="180"/>
                </a:lnTo>
                <a:lnTo>
                  <a:pt x="533" y="168"/>
                </a:lnTo>
                <a:lnTo>
                  <a:pt x="527" y="156"/>
                </a:lnTo>
                <a:lnTo>
                  <a:pt x="522" y="144"/>
                </a:lnTo>
                <a:lnTo>
                  <a:pt x="524" y="134"/>
                </a:lnTo>
                <a:lnTo>
                  <a:pt x="522" y="128"/>
                </a:lnTo>
                <a:lnTo>
                  <a:pt x="518" y="116"/>
                </a:lnTo>
                <a:lnTo>
                  <a:pt x="516" y="104"/>
                </a:lnTo>
                <a:lnTo>
                  <a:pt x="514" y="86"/>
                </a:lnTo>
                <a:lnTo>
                  <a:pt x="518" y="72"/>
                </a:lnTo>
                <a:lnTo>
                  <a:pt x="518" y="62"/>
                </a:lnTo>
                <a:lnTo>
                  <a:pt x="518" y="54"/>
                </a:lnTo>
                <a:lnTo>
                  <a:pt x="516" y="46"/>
                </a:lnTo>
                <a:lnTo>
                  <a:pt x="512" y="34"/>
                </a:lnTo>
                <a:lnTo>
                  <a:pt x="510" y="30"/>
                </a:lnTo>
                <a:lnTo>
                  <a:pt x="512" y="26"/>
                </a:lnTo>
                <a:lnTo>
                  <a:pt x="372" y="22"/>
                </a:lnTo>
                <a:lnTo>
                  <a:pt x="262" y="18"/>
                </a:lnTo>
                <a:lnTo>
                  <a:pt x="156" y="12"/>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12"/>
          <p:cNvSpPr>
            <a:spLocks/>
          </p:cNvSpPr>
          <p:nvPr/>
        </p:nvSpPr>
        <p:spPr bwMode="auto">
          <a:xfrm>
            <a:off x="5365750" y="1863725"/>
            <a:ext cx="736600" cy="434975"/>
          </a:xfrm>
          <a:custGeom>
            <a:avLst/>
            <a:gdLst>
              <a:gd name="T0" fmla="*/ 40322500 w 464"/>
              <a:gd name="T1" fmla="*/ 257055938 h 274"/>
              <a:gd name="T2" fmla="*/ 201612500 w 464"/>
              <a:gd name="T3" fmla="*/ 156249688 h 274"/>
              <a:gd name="T4" fmla="*/ 257055938 w 464"/>
              <a:gd name="T5" fmla="*/ 60483750 h 274"/>
              <a:gd name="T6" fmla="*/ 393144375 w 464"/>
              <a:gd name="T7" fmla="*/ 5040313 h 274"/>
              <a:gd name="T8" fmla="*/ 398184688 w 464"/>
              <a:gd name="T9" fmla="*/ 30241875 h 274"/>
              <a:gd name="T10" fmla="*/ 362902500 w 464"/>
              <a:gd name="T11" fmla="*/ 60483750 h 274"/>
              <a:gd name="T12" fmla="*/ 347781563 w 464"/>
              <a:gd name="T13" fmla="*/ 80645000 h 274"/>
              <a:gd name="T14" fmla="*/ 332660625 w 464"/>
              <a:gd name="T15" fmla="*/ 95765938 h 274"/>
              <a:gd name="T16" fmla="*/ 307459063 w 464"/>
              <a:gd name="T17" fmla="*/ 120967500 h 274"/>
              <a:gd name="T18" fmla="*/ 297378438 w 464"/>
              <a:gd name="T19" fmla="*/ 176410938 h 274"/>
              <a:gd name="T20" fmla="*/ 317539688 w 464"/>
              <a:gd name="T21" fmla="*/ 161290000 h 274"/>
              <a:gd name="T22" fmla="*/ 398184688 w 464"/>
              <a:gd name="T23" fmla="*/ 156249688 h 274"/>
              <a:gd name="T24" fmla="*/ 453628125 w 464"/>
              <a:gd name="T25" fmla="*/ 186491563 h 274"/>
              <a:gd name="T26" fmla="*/ 468749063 w 464"/>
              <a:gd name="T27" fmla="*/ 206652813 h 274"/>
              <a:gd name="T28" fmla="*/ 498990938 w 464"/>
              <a:gd name="T29" fmla="*/ 226814063 h 274"/>
              <a:gd name="T30" fmla="*/ 554434375 w 464"/>
              <a:gd name="T31" fmla="*/ 216733438 h 274"/>
              <a:gd name="T32" fmla="*/ 554434375 w 464"/>
              <a:gd name="T33" fmla="*/ 236894688 h 274"/>
              <a:gd name="T34" fmla="*/ 594756875 w 464"/>
              <a:gd name="T35" fmla="*/ 236894688 h 274"/>
              <a:gd name="T36" fmla="*/ 619958438 w 464"/>
              <a:gd name="T37" fmla="*/ 277217188 h 274"/>
              <a:gd name="T38" fmla="*/ 645160000 w 464"/>
              <a:gd name="T39" fmla="*/ 257055938 h 274"/>
              <a:gd name="T40" fmla="*/ 670361563 w 464"/>
              <a:gd name="T41" fmla="*/ 236894688 h 274"/>
              <a:gd name="T42" fmla="*/ 655240625 w 464"/>
              <a:gd name="T43" fmla="*/ 226814063 h 274"/>
              <a:gd name="T44" fmla="*/ 685482500 w 464"/>
              <a:gd name="T45" fmla="*/ 201612500 h 274"/>
              <a:gd name="T46" fmla="*/ 720764688 w 464"/>
              <a:gd name="T47" fmla="*/ 181451250 h 274"/>
              <a:gd name="T48" fmla="*/ 745966250 w 464"/>
              <a:gd name="T49" fmla="*/ 181451250 h 274"/>
              <a:gd name="T50" fmla="*/ 816530625 w 464"/>
              <a:gd name="T51" fmla="*/ 161290000 h 274"/>
              <a:gd name="T52" fmla="*/ 882054688 w 464"/>
              <a:gd name="T53" fmla="*/ 131048125 h 274"/>
              <a:gd name="T54" fmla="*/ 907256250 w 464"/>
              <a:gd name="T55" fmla="*/ 120967500 h 274"/>
              <a:gd name="T56" fmla="*/ 932457813 w 464"/>
              <a:gd name="T57" fmla="*/ 131048125 h 274"/>
              <a:gd name="T58" fmla="*/ 932457813 w 464"/>
              <a:gd name="T59" fmla="*/ 146169063 h 274"/>
              <a:gd name="T60" fmla="*/ 947578750 w 464"/>
              <a:gd name="T61" fmla="*/ 186491563 h 274"/>
              <a:gd name="T62" fmla="*/ 957659375 w 464"/>
              <a:gd name="T63" fmla="*/ 196572188 h 274"/>
              <a:gd name="T64" fmla="*/ 997981875 w 464"/>
              <a:gd name="T65" fmla="*/ 221773750 h 274"/>
              <a:gd name="T66" fmla="*/ 1058465625 w 464"/>
              <a:gd name="T67" fmla="*/ 201612500 h 274"/>
              <a:gd name="T68" fmla="*/ 1159271875 w 464"/>
              <a:gd name="T69" fmla="*/ 292338125 h 274"/>
              <a:gd name="T70" fmla="*/ 1159271875 w 464"/>
              <a:gd name="T71" fmla="*/ 332660625 h 274"/>
              <a:gd name="T72" fmla="*/ 1033264063 w 464"/>
              <a:gd name="T73" fmla="*/ 322580000 h 274"/>
              <a:gd name="T74" fmla="*/ 1008062500 w 464"/>
              <a:gd name="T75" fmla="*/ 327620313 h 274"/>
              <a:gd name="T76" fmla="*/ 992941563 w 464"/>
              <a:gd name="T77" fmla="*/ 372983125 h 274"/>
              <a:gd name="T78" fmla="*/ 972780313 w 464"/>
              <a:gd name="T79" fmla="*/ 362902500 h 274"/>
              <a:gd name="T80" fmla="*/ 942538438 w 464"/>
              <a:gd name="T81" fmla="*/ 332660625 h 274"/>
              <a:gd name="T82" fmla="*/ 917336875 w 464"/>
              <a:gd name="T83" fmla="*/ 312499375 h 274"/>
              <a:gd name="T84" fmla="*/ 892135313 w 464"/>
              <a:gd name="T85" fmla="*/ 312499375 h 274"/>
              <a:gd name="T86" fmla="*/ 882054688 w 464"/>
              <a:gd name="T87" fmla="*/ 347781563 h 274"/>
              <a:gd name="T88" fmla="*/ 871974063 w 464"/>
              <a:gd name="T89" fmla="*/ 362902500 h 274"/>
              <a:gd name="T90" fmla="*/ 836691875 w 464"/>
              <a:gd name="T91" fmla="*/ 372983125 h 274"/>
              <a:gd name="T92" fmla="*/ 791329063 w 464"/>
              <a:gd name="T93" fmla="*/ 372983125 h 274"/>
              <a:gd name="T94" fmla="*/ 730845313 w 464"/>
              <a:gd name="T95" fmla="*/ 413305625 h 274"/>
              <a:gd name="T96" fmla="*/ 695563125 w 464"/>
              <a:gd name="T97" fmla="*/ 468749063 h 274"/>
              <a:gd name="T98" fmla="*/ 670361563 w 464"/>
              <a:gd name="T99" fmla="*/ 478829688 h 274"/>
              <a:gd name="T100" fmla="*/ 655240625 w 464"/>
              <a:gd name="T101" fmla="*/ 478829688 h 274"/>
              <a:gd name="T102" fmla="*/ 650200313 w 464"/>
              <a:gd name="T103" fmla="*/ 443547500 h 274"/>
              <a:gd name="T104" fmla="*/ 614918125 w 464"/>
              <a:gd name="T105" fmla="*/ 453628125 h 274"/>
              <a:gd name="T106" fmla="*/ 599797188 w 464"/>
              <a:gd name="T107" fmla="*/ 448587813 h 274"/>
              <a:gd name="T108" fmla="*/ 574595625 w 464"/>
              <a:gd name="T109" fmla="*/ 534273125 h 2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4" h="274">
                <a:moveTo>
                  <a:pt x="0" y="124"/>
                </a:moveTo>
                <a:lnTo>
                  <a:pt x="0" y="124"/>
                </a:lnTo>
                <a:lnTo>
                  <a:pt x="2" y="122"/>
                </a:lnTo>
                <a:lnTo>
                  <a:pt x="6" y="112"/>
                </a:lnTo>
                <a:lnTo>
                  <a:pt x="10" y="106"/>
                </a:lnTo>
                <a:lnTo>
                  <a:pt x="16" y="102"/>
                </a:lnTo>
                <a:lnTo>
                  <a:pt x="24" y="96"/>
                </a:lnTo>
                <a:lnTo>
                  <a:pt x="34" y="92"/>
                </a:lnTo>
                <a:lnTo>
                  <a:pt x="46" y="88"/>
                </a:lnTo>
                <a:lnTo>
                  <a:pt x="54" y="84"/>
                </a:lnTo>
                <a:lnTo>
                  <a:pt x="80" y="62"/>
                </a:lnTo>
                <a:lnTo>
                  <a:pt x="84" y="56"/>
                </a:lnTo>
                <a:lnTo>
                  <a:pt x="90" y="44"/>
                </a:lnTo>
                <a:lnTo>
                  <a:pt x="96" y="32"/>
                </a:lnTo>
                <a:lnTo>
                  <a:pt x="102" y="24"/>
                </a:lnTo>
                <a:lnTo>
                  <a:pt x="110" y="18"/>
                </a:lnTo>
                <a:lnTo>
                  <a:pt x="130" y="8"/>
                </a:lnTo>
                <a:lnTo>
                  <a:pt x="140" y="4"/>
                </a:lnTo>
                <a:lnTo>
                  <a:pt x="148" y="0"/>
                </a:lnTo>
                <a:lnTo>
                  <a:pt x="154" y="0"/>
                </a:lnTo>
                <a:lnTo>
                  <a:pt x="156" y="2"/>
                </a:lnTo>
                <a:lnTo>
                  <a:pt x="156" y="4"/>
                </a:lnTo>
                <a:lnTo>
                  <a:pt x="160" y="4"/>
                </a:lnTo>
                <a:lnTo>
                  <a:pt x="160" y="8"/>
                </a:lnTo>
                <a:lnTo>
                  <a:pt x="158" y="12"/>
                </a:lnTo>
                <a:lnTo>
                  <a:pt x="154" y="16"/>
                </a:lnTo>
                <a:lnTo>
                  <a:pt x="150" y="18"/>
                </a:lnTo>
                <a:lnTo>
                  <a:pt x="148" y="14"/>
                </a:lnTo>
                <a:lnTo>
                  <a:pt x="144" y="24"/>
                </a:lnTo>
                <a:lnTo>
                  <a:pt x="144" y="34"/>
                </a:lnTo>
                <a:lnTo>
                  <a:pt x="142" y="32"/>
                </a:lnTo>
                <a:lnTo>
                  <a:pt x="138" y="32"/>
                </a:lnTo>
                <a:lnTo>
                  <a:pt x="136" y="34"/>
                </a:lnTo>
                <a:lnTo>
                  <a:pt x="136" y="38"/>
                </a:lnTo>
                <a:lnTo>
                  <a:pt x="136" y="40"/>
                </a:lnTo>
                <a:lnTo>
                  <a:pt x="134" y="40"/>
                </a:lnTo>
                <a:lnTo>
                  <a:pt x="132" y="38"/>
                </a:lnTo>
                <a:lnTo>
                  <a:pt x="130" y="38"/>
                </a:lnTo>
                <a:lnTo>
                  <a:pt x="126" y="42"/>
                </a:lnTo>
                <a:lnTo>
                  <a:pt x="126" y="48"/>
                </a:lnTo>
                <a:lnTo>
                  <a:pt x="122" y="48"/>
                </a:lnTo>
                <a:lnTo>
                  <a:pt x="120" y="54"/>
                </a:lnTo>
                <a:lnTo>
                  <a:pt x="120" y="58"/>
                </a:lnTo>
                <a:lnTo>
                  <a:pt x="118" y="70"/>
                </a:lnTo>
                <a:lnTo>
                  <a:pt x="120" y="72"/>
                </a:lnTo>
                <a:lnTo>
                  <a:pt x="124" y="70"/>
                </a:lnTo>
                <a:lnTo>
                  <a:pt x="126" y="70"/>
                </a:lnTo>
                <a:lnTo>
                  <a:pt x="126" y="66"/>
                </a:lnTo>
                <a:lnTo>
                  <a:pt x="126" y="64"/>
                </a:lnTo>
                <a:lnTo>
                  <a:pt x="128" y="64"/>
                </a:lnTo>
                <a:lnTo>
                  <a:pt x="138" y="64"/>
                </a:lnTo>
                <a:lnTo>
                  <a:pt x="146" y="64"/>
                </a:lnTo>
                <a:lnTo>
                  <a:pt x="158" y="62"/>
                </a:lnTo>
                <a:lnTo>
                  <a:pt x="168" y="60"/>
                </a:lnTo>
                <a:lnTo>
                  <a:pt x="172" y="60"/>
                </a:lnTo>
                <a:lnTo>
                  <a:pt x="174" y="64"/>
                </a:lnTo>
                <a:lnTo>
                  <a:pt x="180" y="74"/>
                </a:lnTo>
                <a:lnTo>
                  <a:pt x="178" y="74"/>
                </a:lnTo>
                <a:lnTo>
                  <a:pt x="178" y="78"/>
                </a:lnTo>
                <a:lnTo>
                  <a:pt x="182" y="80"/>
                </a:lnTo>
                <a:lnTo>
                  <a:pt x="184" y="80"/>
                </a:lnTo>
                <a:lnTo>
                  <a:pt x="186" y="82"/>
                </a:lnTo>
                <a:lnTo>
                  <a:pt x="188" y="86"/>
                </a:lnTo>
                <a:lnTo>
                  <a:pt x="188" y="88"/>
                </a:lnTo>
                <a:lnTo>
                  <a:pt x="192" y="88"/>
                </a:lnTo>
                <a:lnTo>
                  <a:pt x="198" y="90"/>
                </a:lnTo>
                <a:lnTo>
                  <a:pt x="194" y="92"/>
                </a:lnTo>
                <a:lnTo>
                  <a:pt x="198" y="96"/>
                </a:lnTo>
                <a:lnTo>
                  <a:pt x="202" y="92"/>
                </a:lnTo>
                <a:lnTo>
                  <a:pt x="208" y="88"/>
                </a:lnTo>
                <a:lnTo>
                  <a:pt x="220" y="86"/>
                </a:lnTo>
                <a:lnTo>
                  <a:pt x="222" y="88"/>
                </a:lnTo>
                <a:lnTo>
                  <a:pt x="222" y="90"/>
                </a:lnTo>
                <a:lnTo>
                  <a:pt x="220" y="92"/>
                </a:lnTo>
                <a:lnTo>
                  <a:pt x="220" y="94"/>
                </a:lnTo>
                <a:lnTo>
                  <a:pt x="224" y="96"/>
                </a:lnTo>
                <a:lnTo>
                  <a:pt x="230" y="96"/>
                </a:lnTo>
                <a:lnTo>
                  <a:pt x="236" y="90"/>
                </a:lnTo>
                <a:lnTo>
                  <a:pt x="236" y="94"/>
                </a:lnTo>
                <a:lnTo>
                  <a:pt x="240" y="96"/>
                </a:lnTo>
                <a:lnTo>
                  <a:pt x="242" y="96"/>
                </a:lnTo>
                <a:lnTo>
                  <a:pt x="244" y="98"/>
                </a:lnTo>
                <a:lnTo>
                  <a:pt x="244" y="104"/>
                </a:lnTo>
                <a:lnTo>
                  <a:pt x="246" y="110"/>
                </a:lnTo>
                <a:lnTo>
                  <a:pt x="246" y="112"/>
                </a:lnTo>
                <a:lnTo>
                  <a:pt x="248" y="112"/>
                </a:lnTo>
                <a:lnTo>
                  <a:pt x="250" y="108"/>
                </a:lnTo>
                <a:lnTo>
                  <a:pt x="256" y="102"/>
                </a:lnTo>
                <a:lnTo>
                  <a:pt x="260" y="98"/>
                </a:lnTo>
                <a:lnTo>
                  <a:pt x="262" y="94"/>
                </a:lnTo>
                <a:lnTo>
                  <a:pt x="264" y="96"/>
                </a:lnTo>
                <a:lnTo>
                  <a:pt x="266" y="94"/>
                </a:lnTo>
                <a:lnTo>
                  <a:pt x="266" y="92"/>
                </a:lnTo>
                <a:lnTo>
                  <a:pt x="264" y="90"/>
                </a:lnTo>
                <a:lnTo>
                  <a:pt x="260" y="90"/>
                </a:lnTo>
                <a:lnTo>
                  <a:pt x="264" y="90"/>
                </a:lnTo>
                <a:lnTo>
                  <a:pt x="266" y="86"/>
                </a:lnTo>
                <a:lnTo>
                  <a:pt x="270" y="80"/>
                </a:lnTo>
                <a:lnTo>
                  <a:pt x="272" y="80"/>
                </a:lnTo>
                <a:lnTo>
                  <a:pt x="276" y="78"/>
                </a:lnTo>
                <a:lnTo>
                  <a:pt x="278" y="78"/>
                </a:lnTo>
                <a:lnTo>
                  <a:pt x="280" y="80"/>
                </a:lnTo>
                <a:lnTo>
                  <a:pt x="284" y="76"/>
                </a:lnTo>
                <a:lnTo>
                  <a:pt x="286" y="72"/>
                </a:lnTo>
                <a:lnTo>
                  <a:pt x="290" y="74"/>
                </a:lnTo>
                <a:lnTo>
                  <a:pt x="292" y="72"/>
                </a:lnTo>
                <a:lnTo>
                  <a:pt x="294" y="70"/>
                </a:lnTo>
                <a:lnTo>
                  <a:pt x="296" y="72"/>
                </a:lnTo>
                <a:lnTo>
                  <a:pt x="300" y="68"/>
                </a:lnTo>
                <a:lnTo>
                  <a:pt x="300" y="66"/>
                </a:lnTo>
                <a:lnTo>
                  <a:pt x="302" y="64"/>
                </a:lnTo>
                <a:lnTo>
                  <a:pt x="316" y="64"/>
                </a:lnTo>
                <a:lnTo>
                  <a:pt x="324" y="64"/>
                </a:lnTo>
                <a:lnTo>
                  <a:pt x="330" y="62"/>
                </a:lnTo>
                <a:lnTo>
                  <a:pt x="340" y="58"/>
                </a:lnTo>
                <a:lnTo>
                  <a:pt x="346" y="56"/>
                </a:lnTo>
                <a:lnTo>
                  <a:pt x="350" y="52"/>
                </a:lnTo>
                <a:lnTo>
                  <a:pt x="352" y="48"/>
                </a:lnTo>
                <a:lnTo>
                  <a:pt x="354" y="48"/>
                </a:lnTo>
                <a:lnTo>
                  <a:pt x="358" y="50"/>
                </a:lnTo>
                <a:lnTo>
                  <a:pt x="360" y="48"/>
                </a:lnTo>
                <a:lnTo>
                  <a:pt x="360" y="46"/>
                </a:lnTo>
                <a:lnTo>
                  <a:pt x="364" y="48"/>
                </a:lnTo>
                <a:lnTo>
                  <a:pt x="370" y="48"/>
                </a:lnTo>
                <a:lnTo>
                  <a:pt x="370" y="52"/>
                </a:lnTo>
                <a:lnTo>
                  <a:pt x="372" y="54"/>
                </a:lnTo>
                <a:lnTo>
                  <a:pt x="374" y="54"/>
                </a:lnTo>
                <a:lnTo>
                  <a:pt x="372" y="56"/>
                </a:lnTo>
                <a:lnTo>
                  <a:pt x="370" y="58"/>
                </a:lnTo>
                <a:lnTo>
                  <a:pt x="370" y="68"/>
                </a:lnTo>
                <a:lnTo>
                  <a:pt x="370" y="72"/>
                </a:lnTo>
                <a:lnTo>
                  <a:pt x="374" y="74"/>
                </a:lnTo>
                <a:lnTo>
                  <a:pt x="376" y="74"/>
                </a:lnTo>
                <a:lnTo>
                  <a:pt x="378" y="74"/>
                </a:lnTo>
                <a:lnTo>
                  <a:pt x="378" y="76"/>
                </a:lnTo>
                <a:lnTo>
                  <a:pt x="378" y="78"/>
                </a:lnTo>
                <a:lnTo>
                  <a:pt x="380" y="78"/>
                </a:lnTo>
                <a:lnTo>
                  <a:pt x="382" y="78"/>
                </a:lnTo>
                <a:lnTo>
                  <a:pt x="384" y="76"/>
                </a:lnTo>
                <a:lnTo>
                  <a:pt x="392" y="82"/>
                </a:lnTo>
                <a:lnTo>
                  <a:pt x="394" y="84"/>
                </a:lnTo>
                <a:lnTo>
                  <a:pt x="396" y="88"/>
                </a:lnTo>
                <a:lnTo>
                  <a:pt x="402" y="82"/>
                </a:lnTo>
                <a:lnTo>
                  <a:pt x="406" y="80"/>
                </a:lnTo>
                <a:lnTo>
                  <a:pt x="410" y="78"/>
                </a:lnTo>
                <a:lnTo>
                  <a:pt x="420" y="80"/>
                </a:lnTo>
                <a:lnTo>
                  <a:pt x="426" y="82"/>
                </a:lnTo>
                <a:lnTo>
                  <a:pt x="432" y="84"/>
                </a:lnTo>
                <a:lnTo>
                  <a:pt x="440" y="94"/>
                </a:lnTo>
                <a:lnTo>
                  <a:pt x="450" y="106"/>
                </a:lnTo>
                <a:lnTo>
                  <a:pt x="460" y="116"/>
                </a:lnTo>
                <a:lnTo>
                  <a:pt x="462" y="120"/>
                </a:lnTo>
                <a:lnTo>
                  <a:pt x="464" y="124"/>
                </a:lnTo>
                <a:lnTo>
                  <a:pt x="462" y="130"/>
                </a:lnTo>
                <a:lnTo>
                  <a:pt x="460" y="132"/>
                </a:lnTo>
                <a:lnTo>
                  <a:pt x="440" y="134"/>
                </a:lnTo>
                <a:lnTo>
                  <a:pt x="424" y="136"/>
                </a:lnTo>
                <a:lnTo>
                  <a:pt x="418" y="134"/>
                </a:lnTo>
                <a:lnTo>
                  <a:pt x="414" y="132"/>
                </a:lnTo>
                <a:lnTo>
                  <a:pt x="410" y="128"/>
                </a:lnTo>
                <a:lnTo>
                  <a:pt x="408" y="126"/>
                </a:lnTo>
                <a:lnTo>
                  <a:pt x="406" y="124"/>
                </a:lnTo>
                <a:lnTo>
                  <a:pt x="404" y="124"/>
                </a:lnTo>
                <a:lnTo>
                  <a:pt x="400" y="126"/>
                </a:lnTo>
                <a:lnTo>
                  <a:pt x="400" y="130"/>
                </a:lnTo>
                <a:lnTo>
                  <a:pt x="402" y="140"/>
                </a:lnTo>
                <a:lnTo>
                  <a:pt x="398" y="140"/>
                </a:lnTo>
                <a:lnTo>
                  <a:pt x="396" y="142"/>
                </a:lnTo>
                <a:lnTo>
                  <a:pt x="394" y="148"/>
                </a:lnTo>
                <a:lnTo>
                  <a:pt x="392" y="148"/>
                </a:lnTo>
                <a:lnTo>
                  <a:pt x="390" y="146"/>
                </a:lnTo>
                <a:lnTo>
                  <a:pt x="390" y="144"/>
                </a:lnTo>
                <a:lnTo>
                  <a:pt x="388" y="142"/>
                </a:lnTo>
                <a:lnTo>
                  <a:pt x="386" y="144"/>
                </a:lnTo>
                <a:lnTo>
                  <a:pt x="386" y="146"/>
                </a:lnTo>
                <a:lnTo>
                  <a:pt x="384" y="142"/>
                </a:lnTo>
                <a:lnTo>
                  <a:pt x="380" y="138"/>
                </a:lnTo>
                <a:lnTo>
                  <a:pt x="374" y="132"/>
                </a:lnTo>
                <a:lnTo>
                  <a:pt x="370" y="132"/>
                </a:lnTo>
                <a:lnTo>
                  <a:pt x="368" y="132"/>
                </a:lnTo>
                <a:lnTo>
                  <a:pt x="366" y="126"/>
                </a:lnTo>
                <a:lnTo>
                  <a:pt x="364" y="124"/>
                </a:lnTo>
                <a:lnTo>
                  <a:pt x="362" y="124"/>
                </a:lnTo>
                <a:lnTo>
                  <a:pt x="362" y="128"/>
                </a:lnTo>
                <a:lnTo>
                  <a:pt x="358" y="124"/>
                </a:lnTo>
                <a:lnTo>
                  <a:pt x="354" y="124"/>
                </a:lnTo>
                <a:lnTo>
                  <a:pt x="354" y="126"/>
                </a:lnTo>
                <a:lnTo>
                  <a:pt x="352" y="132"/>
                </a:lnTo>
                <a:lnTo>
                  <a:pt x="348" y="136"/>
                </a:lnTo>
                <a:lnTo>
                  <a:pt x="350" y="138"/>
                </a:lnTo>
                <a:lnTo>
                  <a:pt x="350" y="140"/>
                </a:lnTo>
                <a:lnTo>
                  <a:pt x="346" y="140"/>
                </a:lnTo>
                <a:lnTo>
                  <a:pt x="344" y="142"/>
                </a:lnTo>
                <a:lnTo>
                  <a:pt x="346" y="144"/>
                </a:lnTo>
                <a:lnTo>
                  <a:pt x="346" y="146"/>
                </a:lnTo>
                <a:lnTo>
                  <a:pt x="346" y="148"/>
                </a:lnTo>
                <a:lnTo>
                  <a:pt x="340" y="150"/>
                </a:lnTo>
                <a:lnTo>
                  <a:pt x="332" y="148"/>
                </a:lnTo>
                <a:lnTo>
                  <a:pt x="326" y="150"/>
                </a:lnTo>
                <a:lnTo>
                  <a:pt x="322" y="152"/>
                </a:lnTo>
                <a:lnTo>
                  <a:pt x="320" y="154"/>
                </a:lnTo>
                <a:lnTo>
                  <a:pt x="314" y="148"/>
                </a:lnTo>
                <a:lnTo>
                  <a:pt x="308" y="154"/>
                </a:lnTo>
                <a:lnTo>
                  <a:pt x="302" y="156"/>
                </a:lnTo>
                <a:lnTo>
                  <a:pt x="296" y="160"/>
                </a:lnTo>
                <a:lnTo>
                  <a:pt x="292" y="166"/>
                </a:lnTo>
                <a:lnTo>
                  <a:pt x="290" y="164"/>
                </a:lnTo>
                <a:lnTo>
                  <a:pt x="284" y="172"/>
                </a:lnTo>
                <a:lnTo>
                  <a:pt x="280" y="176"/>
                </a:lnTo>
                <a:lnTo>
                  <a:pt x="276" y="186"/>
                </a:lnTo>
                <a:lnTo>
                  <a:pt x="272" y="192"/>
                </a:lnTo>
                <a:lnTo>
                  <a:pt x="268" y="196"/>
                </a:lnTo>
                <a:lnTo>
                  <a:pt x="266" y="194"/>
                </a:lnTo>
                <a:lnTo>
                  <a:pt x="266" y="190"/>
                </a:lnTo>
                <a:lnTo>
                  <a:pt x="264" y="190"/>
                </a:lnTo>
                <a:lnTo>
                  <a:pt x="262" y="192"/>
                </a:lnTo>
                <a:lnTo>
                  <a:pt x="262" y="194"/>
                </a:lnTo>
                <a:lnTo>
                  <a:pt x="260" y="190"/>
                </a:lnTo>
                <a:lnTo>
                  <a:pt x="260" y="188"/>
                </a:lnTo>
                <a:lnTo>
                  <a:pt x="260" y="182"/>
                </a:lnTo>
                <a:lnTo>
                  <a:pt x="260" y="176"/>
                </a:lnTo>
                <a:lnTo>
                  <a:pt x="258" y="176"/>
                </a:lnTo>
                <a:lnTo>
                  <a:pt x="254" y="176"/>
                </a:lnTo>
                <a:lnTo>
                  <a:pt x="252" y="178"/>
                </a:lnTo>
                <a:lnTo>
                  <a:pt x="248" y="180"/>
                </a:lnTo>
                <a:lnTo>
                  <a:pt x="242" y="182"/>
                </a:lnTo>
                <a:lnTo>
                  <a:pt x="244" y="180"/>
                </a:lnTo>
                <a:lnTo>
                  <a:pt x="244" y="178"/>
                </a:lnTo>
                <a:lnTo>
                  <a:pt x="240" y="174"/>
                </a:lnTo>
                <a:lnTo>
                  <a:pt x="238" y="176"/>
                </a:lnTo>
                <a:lnTo>
                  <a:pt x="238" y="178"/>
                </a:lnTo>
                <a:lnTo>
                  <a:pt x="238" y="192"/>
                </a:lnTo>
                <a:lnTo>
                  <a:pt x="238" y="198"/>
                </a:lnTo>
                <a:lnTo>
                  <a:pt x="234" y="202"/>
                </a:lnTo>
                <a:lnTo>
                  <a:pt x="228" y="212"/>
                </a:lnTo>
                <a:lnTo>
                  <a:pt x="222" y="222"/>
                </a:lnTo>
                <a:lnTo>
                  <a:pt x="214" y="242"/>
                </a:lnTo>
                <a:lnTo>
                  <a:pt x="202" y="27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Freeform 13"/>
          <p:cNvSpPr>
            <a:spLocks/>
          </p:cNvSpPr>
          <p:nvPr/>
        </p:nvSpPr>
        <p:spPr bwMode="auto">
          <a:xfrm>
            <a:off x="3735388" y="1606550"/>
            <a:ext cx="887412" cy="574675"/>
          </a:xfrm>
          <a:custGeom>
            <a:avLst/>
            <a:gdLst>
              <a:gd name="T0" fmla="*/ 60483716 w 559"/>
              <a:gd name="T1" fmla="*/ 0 h 362"/>
              <a:gd name="T2" fmla="*/ 0 w 559"/>
              <a:gd name="T3" fmla="*/ 841732188 h 362"/>
              <a:gd name="T4" fmla="*/ 0 w 559"/>
              <a:gd name="T5" fmla="*/ 841732188 h 362"/>
              <a:gd name="T6" fmla="*/ 241934864 w 559"/>
              <a:gd name="T7" fmla="*/ 861893438 h 362"/>
              <a:gd name="T8" fmla="*/ 468748798 w 559"/>
              <a:gd name="T9" fmla="*/ 877014375 h 362"/>
              <a:gd name="T10" fmla="*/ 866933262 w 559"/>
              <a:gd name="T11" fmla="*/ 897175625 h 362"/>
              <a:gd name="T12" fmla="*/ 1184472770 w 559"/>
              <a:gd name="T13" fmla="*/ 907256250 h 362"/>
              <a:gd name="T14" fmla="*/ 1408765756 w 559"/>
              <a:gd name="T15" fmla="*/ 912296563 h 362"/>
              <a:gd name="T16" fmla="*/ 1408765756 w 559"/>
              <a:gd name="T17" fmla="*/ 912296563 h 362"/>
              <a:gd name="T18" fmla="*/ 1403725447 w 559"/>
              <a:gd name="T19" fmla="*/ 851812813 h 362"/>
              <a:gd name="T20" fmla="*/ 1398685137 w 559"/>
              <a:gd name="T21" fmla="*/ 806450000 h 362"/>
              <a:gd name="T22" fmla="*/ 1393644827 w 559"/>
              <a:gd name="T23" fmla="*/ 781248438 h 362"/>
              <a:gd name="T24" fmla="*/ 1383564208 w 559"/>
              <a:gd name="T25" fmla="*/ 766127500 h 362"/>
              <a:gd name="T26" fmla="*/ 1373483589 w 559"/>
              <a:gd name="T27" fmla="*/ 751006563 h 362"/>
              <a:gd name="T28" fmla="*/ 1363402969 w 559"/>
              <a:gd name="T29" fmla="*/ 735885625 h 362"/>
              <a:gd name="T30" fmla="*/ 1358362660 w 559"/>
              <a:gd name="T31" fmla="*/ 715724375 h 362"/>
              <a:gd name="T32" fmla="*/ 1358362660 w 559"/>
              <a:gd name="T33" fmla="*/ 675401875 h 362"/>
              <a:gd name="T34" fmla="*/ 1358362660 w 559"/>
              <a:gd name="T35" fmla="*/ 675401875 h 362"/>
              <a:gd name="T36" fmla="*/ 1353322350 w 559"/>
              <a:gd name="T37" fmla="*/ 569555313 h 362"/>
              <a:gd name="T38" fmla="*/ 1353322350 w 559"/>
              <a:gd name="T39" fmla="*/ 488910313 h 362"/>
              <a:gd name="T40" fmla="*/ 1348282040 w 559"/>
              <a:gd name="T41" fmla="*/ 453628125 h 362"/>
              <a:gd name="T42" fmla="*/ 1343241731 w 559"/>
              <a:gd name="T43" fmla="*/ 423386250 h 362"/>
              <a:gd name="T44" fmla="*/ 1328120802 w 559"/>
              <a:gd name="T45" fmla="*/ 393144375 h 362"/>
              <a:gd name="T46" fmla="*/ 1315520821 w 559"/>
              <a:gd name="T47" fmla="*/ 362902500 h 362"/>
              <a:gd name="T48" fmla="*/ 1315520821 w 559"/>
              <a:gd name="T49" fmla="*/ 362902500 h 362"/>
              <a:gd name="T50" fmla="*/ 1320561131 w 559"/>
              <a:gd name="T51" fmla="*/ 337700938 h 362"/>
              <a:gd name="T52" fmla="*/ 1315520821 w 559"/>
              <a:gd name="T53" fmla="*/ 322580000 h 362"/>
              <a:gd name="T54" fmla="*/ 1305440202 w 559"/>
              <a:gd name="T55" fmla="*/ 292338125 h 362"/>
              <a:gd name="T56" fmla="*/ 1300399892 w 559"/>
              <a:gd name="T57" fmla="*/ 262096250 h 362"/>
              <a:gd name="T58" fmla="*/ 1295359583 w 559"/>
              <a:gd name="T59" fmla="*/ 216733438 h 362"/>
              <a:gd name="T60" fmla="*/ 1295359583 w 559"/>
              <a:gd name="T61" fmla="*/ 216733438 h 362"/>
              <a:gd name="T62" fmla="*/ 1305440202 w 559"/>
              <a:gd name="T63" fmla="*/ 181451250 h 362"/>
              <a:gd name="T64" fmla="*/ 1305440202 w 559"/>
              <a:gd name="T65" fmla="*/ 156249688 h 362"/>
              <a:gd name="T66" fmla="*/ 1305440202 w 559"/>
              <a:gd name="T67" fmla="*/ 136088438 h 362"/>
              <a:gd name="T68" fmla="*/ 1300399892 w 559"/>
              <a:gd name="T69" fmla="*/ 115927188 h 362"/>
              <a:gd name="T70" fmla="*/ 1290319273 w 559"/>
              <a:gd name="T71" fmla="*/ 85685313 h 362"/>
              <a:gd name="T72" fmla="*/ 1285278963 w 559"/>
              <a:gd name="T73" fmla="*/ 75604688 h 362"/>
              <a:gd name="T74" fmla="*/ 1290319273 w 559"/>
              <a:gd name="T75" fmla="*/ 65524063 h 362"/>
              <a:gd name="T76" fmla="*/ 1290319273 w 559"/>
              <a:gd name="T77" fmla="*/ 65524063 h 362"/>
              <a:gd name="T78" fmla="*/ 937497597 w 559"/>
              <a:gd name="T79" fmla="*/ 55443438 h 362"/>
              <a:gd name="T80" fmla="*/ 660280565 w 559"/>
              <a:gd name="T81" fmla="*/ 45362813 h 362"/>
              <a:gd name="T82" fmla="*/ 393144153 w 559"/>
              <a:gd name="T83" fmla="*/ 30241875 h 362"/>
              <a:gd name="T84" fmla="*/ 60483716 w 559"/>
              <a:gd name="T85" fmla="*/ 0 h 362"/>
              <a:gd name="T86" fmla="*/ 60483716 w 559"/>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9" h="362">
                <a:moveTo>
                  <a:pt x="24" y="0"/>
                </a:moveTo>
                <a:lnTo>
                  <a:pt x="0" y="334"/>
                </a:lnTo>
                <a:lnTo>
                  <a:pt x="96" y="342"/>
                </a:lnTo>
                <a:lnTo>
                  <a:pt x="186" y="348"/>
                </a:lnTo>
                <a:lnTo>
                  <a:pt x="344" y="356"/>
                </a:lnTo>
                <a:lnTo>
                  <a:pt x="470" y="360"/>
                </a:lnTo>
                <a:lnTo>
                  <a:pt x="559" y="362"/>
                </a:lnTo>
                <a:lnTo>
                  <a:pt x="557" y="338"/>
                </a:lnTo>
                <a:lnTo>
                  <a:pt x="555" y="320"/>
                </a:lnTo>
                <a:lnTo>
                  <a:pt x="553" y="310"/>
                </a:lnTo>
                <a:lnTo>
                  <a:pt x="549" y="304"/>
                </a:lnTo>
                <a:lnTo>
                  <a:pt x="545" y="298"/>
                </a:lnTo>
                <a:lnTo>
                  <a:pt x="541" y="292"/>
                </a:lnTo>
                <a:lnTo>
                  <a:pt x="539" y="284"/>
                </a:lnTo>
                <a:lnTo>
                  <a:pt x="539" y="268"/>
                </a:lnTo>
                <a:lnTo>
                  <a:pt x="537" y="226"/>
                </a:lnTo>
                <a:lnTo>
                  <a:pt x="537" y="194"/>
                </a:lnTo>
                <a:lnTo>
                  <a:pt x="535" y="180"/>
                </a:lnTo>
                <a:lnTo>
                  <a:pt x="533" y="168"/>
                </a:lnTo>
                <a:lnTo>
                  <a:pt x="527" y="156"/>
                </a:lnTo>
                <a:lnTo>
                  <a:pt x="522" y="144"/>
                </a:lnTo>
                <a:lnTo>
                  <a:pt x="524" y="134"/>
                </a:lnTo>
                <a:lnTo>
                  <a:pt x="522" y="128"/>
                </a:lnTo>
                <a:lnTo>
                  <a:pt x="518" y="116"/>
                </a:lnTo>
                <a:lnTo>
                  <a:pt x="516" y="104"/>
                </a:lnTo>
                <a:lnTo>
                  <a:pt x="514" y="86"/>
                </a:lnTo>
                <a:lnTo>
                  <a:pt x="518" y="72"/>
                </a:lnTo>
                <a:lnTo>
                  <a:pt x="518" y="62"/>
                </a:lnTo>
                <a:lnTo>
                  <a:pt x="518" y="54"/>
                </a:lnTo>
                <a:lnTo>
                  <a:pt x="516" y="46"/>
                </a:lnTo>
                <a:lnTo>
                  <a:pt x="512" y="34"/>
                </a:lnTo>
                <a:lnTo>
                  <a:pt x="510" y="30"/>
                </a:lnTo>
                <a:lnTo>
                  <a:pt x="512" y="26"/>
                </a:lnTo>
                <a:lnTo>
                  <a:pt x="372" y="22"/>
                </a:lnTo>
                <a:lnTo>
                  <a:pt x="262" y="18"/>
                </a:lnTo>
                <a:lnTo>
                  <a:pt x="156" y="12"/>
                </a:lnTo>
                <a:lnTo>
                  <a:pt x="24"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9" name="Freeform 14"/>
          <p:cNvSpPr>
            <a:spLocks/>
          </p:cNvSpPr>
          <p:nvPr/>
        </p:nvSpPr>
        <p:spPr bwMode="auto">
          <a:xfrm>
            <a:off x="3694113" y="2139950"/>
            <a:ext cx="947737" cy="639763"/>
          </a:xfrm>
          <a:custGeom>
            <a:avLst/>
            <a:gdLst>
              <a:gd name="T0" fmla="*/ 1504531694 w 597"/>
              <a:gd name="T1" fmla="*/ 748487785 h 403"/>
              <a:gd name="T2" fmla="*/ 1489410764 w 597"/>
              <a:gd name="T3" fmla="*/ 753528101 h 403"/>
              <a:gd name="T4" fmla="*/ 1489410764 w 597"/>
              <a:gd name="T5" fmla="*/ 768649051 h 403"/>
              <a:gd name="T6" fmla="*/ 1484370454 w 597"/>
              <a:gd name="T7" fmla="*/ 778729684 h 403"/>
              <a:gd name="T8" fmla="*/ 1474289835 w 597"/>
              <a:gd name="T9" fmla="*/ 798890949 h 403"/>
              <a:gd name="T10" fmla="*/ 1469249525 w 597"/>
              <a:gd name="T11" fmla="*/ 808971582 h 403"/>
              <a:gd name="T12" fmla="*/ 1469249525 w 597"/>
              <a:gd name="T13" fmla="*/ 814011899 h 403"/>
              <a:gd name="T14" fmla="*/ 1474289835 w 597"/>
              <a:gd name="T15" fmla="*/ 824092532 h 403"/>
              <a:gd name="T16" fmla="*/ 1489410764 w 597"/>
              <a:gd name="T17" fmla="*/ 834173164 h 403"/>
              <a:gd name="T18" fmla="*/ 1494451074 w 597"/>
              <a:gd name="T19" fmla="*/ 839213481 h 403"/>
              <a:gd name="T20" fmla="*/ 1499491384 w 597"/>
              <a:gd name="T21" fmla="*/ 849294114 h 403"/>
              <a:gd name="T22" fmla="*/ 1484370454 w 597"/>
              <a:gd name="T23" fmla="*/ 879536012 h 403"/>
              <a:gd name="T24" fmla="*/ 1479330145 w 597"/>
              <a:gd name="T25" fmla="*/ 904737595 h 403"/>
              <a:gd name="T26" fmla="*/ 1474289835 w 597"/>
              <a:gd name="T27" fmla="*/ 924898860 h 403"/>
              <a:gd name="T28" fmla="*/ 1469249525 w 597"/>
              <a:gd name="T29" fmla="*/ 955140759 h 403"/>
              <a:gd name="T30" fmla="*/ 1474289835 w 597"/>
              <a:gd name="T31" fmla="*/ 985382658 h 403"/>
              <a:gd name="T32" fmla="*/ 1474289835 w 597"/>
              <a:gd name="T33" fmla="*/ 1005543923 h 403"/>
              <a:gd name="T34" fmla="*/ 1474289835 w 597"/>
              <a:gd name="T35" fmla="*/ 1015624556 h 403"/>
              <a:gd name="T36" fmla="*/ 1469249525 w 597"/>
              <a:gd name="T37" fmla="*/ 1010584240 h 403"/>
              <a:gd name="T38" fmla="*/ 1459168905 w 597"/>
              <a:gd name="T39" fmla="*/ 1005543923 h 403"/>
              <a:gd name="T40" fmla="*/ 1433967356 w 597"/>
              <a:gd name="T41" fmla="*/ 980342341 h 403"/>
              <a:gd name="T42" fmla="*/ 1418846426 w 597"/>
              <a:gd name="T43" fmla="*/ 970261708 h 403"/>
              <a:gd name="T44" fmla="*/ 1403725497 w 597"/>
              <a:gd name="T45" fmla="*/ 965221392 h 403"/>
              <a:gd name="T46" fmla="*/ 1391125516 w 597"/>
              <a:gd name="T47" fmla="*/ 960181075 h 403"/>
              <a:gd name="T48" fmla="*/ 1376004587 w 597"/>
              <a:gd name="T49" fmla="*/ 955140759 h 403"/>
              <a:gd name="T50" fmla="*/ 1350803037 w 597"/>
              <a:gd name="T51" fmla="*/ 934979493 h 403"/>
              <a:gd name="T52" fmla="*/ 1340722418 w 597"/>
              <a:gd name="T53" fmla="*/ 929939177 h 403"/>
              <a:gd name="T54" fmla="*/ 1325601488 w 597"/>
              <a:gd name="T55" fmla="*/ 924898860 h 403"/>
              <a:gd name="T56" fmla="*/ 1310480559 w 597"/>
              <a:gd name="T57" fmla="*/ 924898860 h 403"/>
              <a:gd name="T58" fmla="*/ 1285279009 w 597"/>
              <a:gd name="T59" fmla="*/ 929939177 h 403"/>
              <a:gd name="T60" fmla="*/ 1224795291 w 597"/>
              <a:gd name="T61" fmla="*/ 940019810 h 403"/>
              <a:gd name="T62" fmla="*/ 1179432503 w 597"/>
              <a:gd name="T63" fmla="*/ 940019810 h 403"/>
              <a:gd name="T64" fmla="*/ 1154230954 w 597"/>
              <a:gd name="T65" fmla="*/ 929939177 h 403"/>
              <a:gd name="T66" fmla="*/ 1134069714 w 597"/>
              <a:gd name="T67" fmla="*/ 919858544 h 403"/>
              <a:gd name="T68" fmla="*/ 1103827855 w 597"/>
              <a:gd name="T69" fmla="*/ 894656962 h 403"/>
              <a:gd name="T70" fmla="*/ 1083666616 w 597"/>
              <a:gd name="T71" fmla="*/ 884576329 h 403"/>
              <a:gd name="T72" fmla="*/ 1058465067 w 597"/>
              <a:gd name="T73" fmla="*/ 879536012 h 403"/>
              <a:gd name="T74" fmla="*/ 887094532 w 597"/>
              <a:gd name="T75" fmla="*/ 874495696 h 403"/>
              <a:gd name="T76" fmla="*/ 635079040 w 597"/>
              <a:gd name="T77" fmla="*/ 864415063 h 403"/>
              <a:gd name="T78" fmla="*/ 0 w 597"/>
              <a:gd name="T79" fmla="*/ 819052215 h 403"/>
              <a:gd name="T80" fmla="*/ 45362789 w 597"/>
              <a:gd name="T81" fmla="*/ 289818989 h 403"/>
              <a:gd name="T82" fmla="*/ 70564338 w 597"/>
              <a:gd name="T83" fmla="*/ 0 h 403"/>
              <a:gd name="T84" fmla="*/ 312499210 w 597"/>
              <a:gd name="T85" fmla="*/ 20161266 h 403"/>
              <a:gd name="T86" fmla="*/ 539313153 w 597"/>
              <a:gd name="T87" fmla="*/ 35282215 h 403"/>
              <a:gd name="T88" fmla="*/ 937497630 w 597"/>
              <a:gd name="T89" fmla="*/ 55443481 h 403"/>
              <a:gd name="T90" fmla="*/ 1255037150 w 597"/>
              <a:gd name="T91" fmla="*/ 65524114 h 403"/>
              <a:gd name="T92" fmla="*/ 1479330145 w 597"/>
              <a:gd name="T93" fmla="*/ 70564430 h 403"/>
              <a:gd name="T94" fmla="*/ 1479330145 w 597"/>
              <a:gd name="T95" fmla="*/ 90725696 h 403"/>
              <a:gd name="T96" fmla="*/ 1469249525 w 597"/>
              <a:gd name="T97" fmla="*/ 105846645 h 403"/>
              <a:gd name="T98" fmla="*/ 1454128595 w 597"/>
              <a:gd name="T99" fmla="*/ 131048227 h 403"/>
              <a:gd name="T100" fmla="*/ 1439007666 w 597"/>
              <a:gd name="T101" fmla="*/ 151209493 h 403"/>
              <a:gd name="T102" fmla="*/ 1439007666 w 597"/>
              <a:gd name="T103" fmla="*/ 166330442 h 403"/>
              <a:gd name="T104" fmla="*/ 1433967356 w 597"/>
              <a:gd name="T105" fmla="*/ 181451392 h 403"/>
              <a:gd name="T106" fmla="*/ 1439007666 w 597"/>
              <a:gd name="T107" fmla="*/ 196572341 h 403"/>
              <a:gd name="T108" fmla="*/ 1449088286 w 597"/>
              <a:gd name="T109" fmla="*/ 201612658 h 403"/>
              <a:gd name="T110" fmla="*/ 1469249525 w 597"/>
              <a:gd name="T111" fmla="*/ 211693290 h 403"/>
              <a:gd name="T112" fmla="*/ 1479330145 w 597"/>
              <a:gd name="T113" fmla="*/ 211693290 h 403"/>
              <a:gd name="T114" fmla="*/ 1489410764 w 597"/>
              <a:gd name="T115" fmla="*/ 221773923 h 403"/>
              <a:gd name="T116" fmla="*/ 1494451074 w 597"/>
              <a:gd name="T117" fmla="*/ 231854556 h 403"/>
              <a:gd name="T118" fmla="*/ 1499491384 w 597"/>
              <a:gd name="T119" fmla="*/ 252015822 h 403"/>
              <a:gd name="T120" fmla="*/ 1504531694 w 597"/>
              <a:gd name="T121" fmla="*/ 748487785 h 4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7" h="403">
                <a:moveTo>
                  <a:pt x="597" y="297"/>
                </a:moveTo>
                <a:lnTo>
                  <a:pt x="591" y="299"/>
                </a:lnTo>
                <a:lnTo>
                  <a:pt x="591" y="305"/>
                </a:lnTo>
                <a:lnTo>
                  <a:pt x="589" y="309"/>
                </a:lnTo>
                <a:lnTo>
                  <a:pt x="585" y="317"/>
                </a:lnTo>
                <a:lnTo>
                  <a:pt x="583" y="321"/>
                </a:lnTo>
                <a:lnTo>
                  <a:pt x="583" y="323"/>
                </a:lnTo>
                <a:lnTo>
                  <a:pt x="585" y="327"/>
                </a:lnTo>
                <a:lnTo>
                  <a:pt x="591" y="331"/>
                </a:lnTo>
                <a:lnTo>
                  <a:pt x="593" y="333"/>
                </a:lnTo>
                <a:lnTo>
                  <a:pt x="595" y="337"/>
                </a:lnTo>
                <a:lnTo>
                  <a:pt x="589" y="349"/>
                </a:lnTo>
                <a:lnTo>
                  <a:pt x="587" y="359"/>
                </a:lnTo>
                <a:lnTo>
                  <a:pt x="585" y="367"/>
                </a:lnTo>
                <a:lnTo>
                  <a:pt x="583" y="379"/>
                </a:lnTo>
                <a:lnTo>
                  <a:pt x="585" y="391"/>
                </a:lnTo>
                <a:lnTo>
                  <a:pt x="585" y="399"/>
                </a:lnTo>
                <a:lnTo>
                  <a:pt x="585" y="403"/>
                </a:lnTo>
                <a:lnTo>
                  <a:pt x="583" y="401"/>
                </a:lnTo>
                <a:lnTo>
                  <a:pt x="579" y="399"/>
                </a:lnTo>
                <a:lnTo>
                  <a:pt x="569" y="389"/>
                </a:lnTo>
                <a:lnTo>
                  <a:pt x="563" y="385"/>
                </a:lnTo>
                <a:lnTo>
                  <a:pt x="557" y="383"/>
                </a:lnTo>
                <a:lnTo>
                  <a:pt x="552" y="381"/>
                </a:lnTo>
                <a:lnTo>
                  <a:pt x="546" y="379"/>
                </a:lnTo>
                <a:lnTo>
                  <a:pt x="536" y="371"/>
                </a:lnTo>
                <a:lnTo>
                  <a:pt x="532" y="369"/>
                </a:lnTo>
                <a:lnTo>
                  <a:pt x="526" y="367"/>
                </a:lnTo>
                <a:lnTo>
                  <a:pt x="520" y="367"/>
                </a:lnTo>
                <a:lnTo>
                  <a:pt x="510" y="369"/>
                </a:lnTo>
                <a:lnTo>
                  <a:pt x="486" y="373"/>
                </a:lnTo>
                <a:lnTo>
                  <a:pt x="468" y="373"/>
                </a:lnTo>
                <a:lnTo>
                  <a:pt x="458" y="369"/>
                </a:lnTo>
                <a:lnTo>
                  <a:pt x="450" y="365"/>
                </a:lnTo>
                <a:lnTo>
                  <a:pt x="438" y="355"/>
                </a:lnTo>
                <a:lnTo>
                  <a:pt x="430" y="351"/>
                </a:lnTo>
                <a:lnTo>
                  <a:pt x="420" y="349"/>
                </a:lnTo>
                <a:lnTo>
                  <a:pt x="352" y="347"/>
                </a:lnTo>
                <a:lnTo>
                  <a:pt x="252" y="343"/>
                </a:lnTo>
                <a:lnTo>
                  <a:pt x="0" y="325"/>
                </a:lnTo>
                <a:lnTo>
                  <a:pt x="18" y="115"/>
                </a:lnTo>
                <a:lnTo>
                  <a:pt x="28" y="0"/>
                </a:lnTo>
                <a:lnTo>
                  <a:pt x="124" y="8"/>
                </a:lnTo>
                <a:lnTo>
                  <a:pt x="214" y="14"/>
                </a:lnTo>
                <a:lnTo>
                  <a:pt x="372" y="22"/>
                </a:lnTo>
                <a:lnTo>
                  <a:pt x="498" y="26"/>
                </a:lnTo>
                <a:lnTo>
                  <a:pt x="587" y="28"/>
                </a:lnTo>
                <a:lnTo>
                  <a:pt x="587" y="36"/>
                </a:lnTo>
                <a:lnTo>
                  <a:pt x="583" y="42"/>
                </a:lnTo>
                <a:lnTo>
                  <a:pt x="577" y="52"/>
                </a:lnTo>
                <a:lnTo>
                  <a:pt x="571" y="60"/>
                </a:lnTo>
                <a:lnTo>
                  <a:pt x="571" y="66"/>
                </a:lnTo>
                <a:lnTo>
                  <a:pt x="569" y="72"/>
                </a:lnTo>
                <a:lnTo>
                  <a:pt x="571" y="78"/>
                </a:lnTo>
                <a:lnTo>
                  <a:pt x="575" y="80"/>
                </a:lnTo>
                <a:lnTo>
                  <a:pt x="583" y="84"/>
                </a:lnTo>
                <a:lnTo>
                  <a:pt x="587" y="84"/>
                </a:lnTo>
                <a:lnTo>
                  <a:pt x="591" y="88"/>
                </a:lnTo>
                <a:lnTo>
                  <a:pt x="593" y="92"/>
                </a:lnTo>
                <a:lnTo>
                  <a:pt x="595" y="100"/>
                </a:lnTo>
                <a:lnTo>
                  <a:pt x="597"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15"/>
          <p:cNvSpPr>
            <a:spLocks/>
          </p:cNvSpPr>
          <p:nvPr/>
        </p:nvSpPr>
        <p:spPr bwMode="auto">
          <a:xfrm>
            <a:off x="2789238" y="2190750"/>
            <a:ext cx="933450" cy="811213"/>
          </a:xfrm>
          <a:custGeom>
            <a:avLst/>
            <a:gdLst>
              <a:gd name="T0" fmla="*/ 1391126250 w 588"/>
              <a:gd name="T1" fmla="*/ 1287801431 h 511"/>
              <a:gd name="T2" fmla="*/ 1118949375 w 588"/>
              <a:gd name="T3" fmla="*/ 1262599853 h 511"/>
              <a:gd name="T4" fmla="*/ 756046875 w 588"/>
              <a:gd name="T5" fmla="*/ 1217237013 h 511"/>
              <a:gd name="T6" fmla="*/ 362902500 w 588"/>
              <a:gd name="T7" fmla="*/ 1161793541 h 511"/>
              <a:gd name="T8" fmla="*/ 171370625 w 588"/>
              <a:gd name="T9" fmla="*/ 1126511332 h 511"/>
              <a:gd name="T10" fmla="*/ 0 w 588"/>
              <a:gd name="T11" fmla="*/ 1096269438 h 511"/>
              <a:gd name="T12" fmla="*/ 156249688 w 588"/>
              <a:gd name="T13" fmla="*/ 0 h 511"/>
              <a:gd name="T14" fmla="*/ 327620313 w 588"/>
              <a:gd name="T15" fmla="*/ 30241894 h 511"/>
              <a:gd name="T16" fmla="*/ 665321250 w 588"/>
              <a:gd name="T17" fmla="*/ 85685365 h 511"/>
              <a:gd name="T18" fmla="*/ 866933750 w 588"/>
              <a:gd name="T19" fmla="*/ 115927259 h 511"/>
              <a:gd name="T20" fmla="*/ 1078626875 w 588"/>
              <a:gd name="T21" fmla="*/ 146169153 h 511"/>
              <a:gd name="T22" fmla="*/ 1290320000 w 588"/>
              <a:gd name="T23" fmla="*/ 171370731 h 511"/>
              <a:gd name="T24" fmla="*/ 1481851875 w 588"/>
              <a:gd name="T25" fmla="*/ 189012629 h 511"/>
              <a:gd name="T26" fmla="*/ 1436489063 w 588"/>
              <a:gd name="T27" fmla="*/ 738407030 h 511"/>
              <a:gd name="T28" fmla="*/ 1391126250 w 588"/>
              <a:gd name="T29" fmla="*/ 1287801431 h 5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8" h="511">
                <a:moveTo>
                  <a:pt x="552" y="511"/>
                </a:moveTo>
                <a:lnTo>
                  <a:pt x="444" y="501"/>
                </a:lnTo>
                <a:lnTo>
                  <a:pt x="300" y="483"/>
                </a:lnTo>
                <a:lnTo>
                  <a:pt x="144" y="461"/>
                </a:lnTo>
                <a:lnTo>
                  <a:pt x="68" y="447"/>
                </a:lnTo>
                <a:lnTo>
                  <a:pt x="0" y="435"/>
                </a:lnTo>
                <a:lnTo>
                  <a:pt x="62" y="0"/>
                </a:lnTo>
                <a:lnTo>
                  <a:pt x="130" y="12"/>
                </a:lnTo>
                <a:lnTo>
                  <a:pt x="264" y="34"/>
                </a:lnTo>
                <a:lnTo>
                  <a:pt x="344" y="46"/>
                </a:lnTo>
                <a:lnTo>
                  <a:pt x="428" y="58"/>
                </a:lnTo>
                <a:lnTo>
                  <a:pt x="512" y="68"/>
                </a:lnTo>
                <a:lnTo>
                  <a:pt x="588" y="75"/>
                </a:lnTo>
                <a:lnTo>
                  <a:pt x="570" y="293"/>
                </a:lnTo>
                <a:lnTo>
                  <a:pt x="55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16"/>
          <p:cNvSpPr>
            <a:spLocks/>
          </p:cNvSpPr>
          <p:nvPr/>
        </p:nvSpPr>
        <p:spPr bwMode="auto">
          <a:xfrm>
            <a:off x="3690938" y="2136775"/>
            <a:ext cx="947737" cy="639763"/>
          </a:xfrm>
          <a:custGeom>
            <a:avLst/>
            <a:gdLst>
              <a:gd name="T0" fmla="*/ 1489410764 w 597"/>
              <a:gd name="T1" fmla="*/ 753528101 h 403"/>
              <a:gd name="T2" fmla="*/ 1489410764 w 597"/>
              <a:gd name="T3" fmla="*/ 768649051 h 403"/>
              <a:gd name="T4" fmla="*/ 1474289835 w 597"/>
              <a:gd name="T5" fmla="*/ 798890949 h 403"/>
              <a:gd name="T6" fmla="*/ 1469249525 w 597"/>
              <a:gd name="T7" fmla="*/ 814011899 h 403"/>
              <a:gd name="T8" fmla="*/ 1489410764 w 597"/>
              <a:gd name="T9" fmla="*/ 834173164 h 403"/>
              <a:gd name="T10" fmla="*/ 1494451074 w 597"/>
              <a:gd name="T11" fmla="*/ 839213481 h 403"/>
              <a:gd name="T12" fmla="*/ 1484370454 w 597"/>
              <a:gd name="T13" fmla="*/ 879536012 h 403"/>
              <a:gd name="T14" fmla="*/ 1474289835 w 597"/>
              <a:gd name="T15" fmla="*/ 924898860 h 403"/>
              <a:gd name="T16" fmla="*/ 1474289835 w 597"/>
              <a:gd name="T17" fmla="*/ 985382658 h 403"/>
              <a:gd name="T18" fmla="*/ 1474289835 w 597"/>
              <a:gd name="T19" fmla="*/ 1005543923 h 403"/>
              <a:gd name="T20" fmla="*/ 1469249525 w 597"/>
              <a:gd name="T21" fmla="*/ 1010584240 h 403"/>
              <a:gd name="T22" fmla="*/ 1433967356 w 597"/>
              <a:gd name="T23" fmla="*/ 980342341 h 403"/>
              <a:gd name="T24" fmla="*/ 1403725497 w 597"/>
              <a:gd name="T25" fmla="*/ 965221392 h 403"/>
              <a:gd name="T26" fmla="*/ 1391125516 w 597"/>
              <a:gd name="T27" fmla="*/ 960181075 h 403"/>
              <a:gd name="T28" fmla="*/ 1350803037 w 597"/>
              <a:gd name="T29" fmla="*/ 934979493 h 403"/>
              <a:gd name="T30" fmla="*/ 1325601488 w 597"/>
              <a:gd name="T31" fmla="*/ 924898860 h 403"/>
              <a:gd name="T32" fmla="*/ 1285279009 w 597"/>
              <a:gd name="T33" fmla="*/ 929939177 h 403"/>
              <a:gd name="T34" fmla="*/ 1224795291 w 597"/>
              <a:gd name="T35" fmla="*/ 940019810 h 403"/>
              <a:gd name="T36" fmla="*/ 1154230954 w 597"/>
              <a:gd name="T37" fmla="*/ 929939177 h 403"/>
              <a:gd name="T38" fmla="*/ 1103827855 w 597"/>
              <a:gd name="T39" fmla="*/ 894656962 h 403"/>
              <a:gd name="T40" fmla="*/ 1058465067 w 597"/>
              <a:gd name="T41" fmla="*/ 879536012 h 403"/>
              <a:gd name="T42" fmla="*/ 887094532 w 597"/>
              <a:gd name="T43" fmla="*/ 874495696 h 403"/>
              <a:gd name="T44" fmla="*/ 0 w 597"/>
              <a:gd name="T45" fmla="*/ 819052215 h 403"/>
              <a:gd name="T46" fmla="*/ 45362789 w 597"/>
              <a:gd name="T47" fmla="*/ 289818989 h 403"/>
              <a:gd name="T48" fmla="*/ 70564338 w 597"/>
              <a:gd name="T49" fmla="*/ 0 h 403"/>
              <a:gd name="T50" fmla="*/ 539313153 w 597"/>
              <a:gd name="T51" fmla="*/ 35282215 h 403"/>
              <a:gd name="T52" fmla="*/ 1255037150 w 597"/>
              <a:gd name="T53" fmla="*/ 65524114 h 403"/>
              <a:gd name="T54" fmla="*/ 1479330145 w 597"/>
              <a:gd name="T55" fmla="*/ 70564430 h 403"/>
              <a:gd name="T56" fmla="*/ 1469249525 w 597"/>
              <a:gd name="T57" fmla="*/ 105846645 h 403"/>
              <a:gd name="T58" fmla="*/ 1439007666 w 597"/>
              <a:gd name="T59" fmla="*/ 151209493 h 403"/>
              <a:gd name="T60" fmla="*/ 1433967356 w 597"/>
              <a:gd name="T61" fmla="*/ 181451392 h 403"/>
              <a:gd name="T62" fmla="*/ 1439007666 w 597"/>
              <a:gd name="T63" fmla="*/ 196572341 h 403"/>
              <a:gd name="T64" fmla="*/ 1469249525 w 597"/>
              <a:gd name="T65" fmla="*/ 211693290 h 403"/>
              <a:gd name="T66" fmla="*/ 1489410764 w 597"/>
              <a:gd name="T67" fmla="*/ 221773923 h 403"/>
              <a:gd name="T68" fmla="*/ 1499491384 w 597"/>
              <a:gd name="T69" fmla="*/ 252015822 h 403"/>
              <a:gd name="T70" fmla="*/ 1504531694 w 597"/>
              <a:gd name="T71" fmla="*/ 748487785 h 4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7" h="403">
                <a:moveTo>
                  <a:pt x="597" y="297"/>
                </a:moveTo>
                <a:lnTo>
                  <a:pt x="591" y="299"/>
                </a:lnTo>
                <a:lnTo>
                  <a:pt x="591" y="305"/>
                </a:lnTo>
                <a:lnTo>
                  <a:pt x="589" y="309"/>
                </a:lnTo>
                <a:lnTo>
                  <a:pt x="585" y="317"/>
                </a:lnTo>
                <a:lnTo>
                  <a:pt x="583" y="321"/>
                </a:lnTo>
                <a:lnTo>
                  <a:pt x="583" y="323"/>
                </a:lnTo>
                <a:lnTo>
                  <a:pt x="585" y="327"/>
                </a:lnTo>
                <a:lnTo>
                  <a:pt x="591" y="331"/>
                </a:lnTo>
                <a:lnTo>
                  <a:pt x="593" y="333"/>
                </a:lnTo>
                <a:lnTo>
                  <a:pt x="595" y="337"/>
                </a:lnTo>
                <a:lnTo>
                  <a:pt x="589" y="349"/>
                </a:lnTo>
                <a:lnTo>
                  <a:pt x="587" y="359"/>
                </a:lnTo>
                <a:lnTo>
                  <a:pt x="585" y="367"/>
                </a:lnTo>
                <a:lnTo>
                  <a:pt x="583" y="379"/>
                </a:lnTo>
                <a:lnTo>
                  <a:pt x="585" y="391"/>
                </a:lnTo>
                <a:lnTo>
                  <a:pt x="585" y="399"/>
                </a:lnTo>
                <a:lnTo>
                  <a:pt x="585" y="403"/>
                </a:lnTo>
                <a:lnTo>
                  <a:pt x="583" y="401"/>
                </a:lnTo>
                <a:lnTo>
                  <a:pt x="579" y="399"/>
                </a:lnTo>
                <a:lnTo>
                  <a:pt x="569" y="389"/>
                </a:lnTo>
                <a:lnTo>
                  <a:pt x="563" y="385"/>
                </a:lnTo>
                <a:lnTo>
                  <a:pt x="557" y="383"/>
                </a:lnTo>
                <a:lnTo>
                  <a:pt x="552" y="381"/>
                </a:lnTo>
                <a:lnTo>
                  <a:pt x="546" y="379"/>
                </a:lnTo>
                <a:lnTo>
                  <a:pt x="536" y="371"/>
                </a:lnTo>
                <a:lnTo>
                  <a:pt x="532" y="369"/>
                </a:lnTo>
                <a:lnTo>
                  <a:pt x="526" y="367"/>
                </a:lnTo>
                <a:lnTo>
                  <a:pt x="520" y="367"/>
                </a:lnTo>
                <a:lnTo>
                  <a:pt x="510" y="369"/>
                </a:lnTo>
                <a:lnTo>
                  <a:pt x="486" y="373"/>
                </a:lnTo>
                <a:lnTo>
                  <a:pt x="468" y="373"/>
                </a:lnTo>
                <a:lnTo>
                  <a:pt x="458" y="369"/>
                </a:lnTo>
                <a:lnTo>
                  <a:pt x="450" y="365"/>
                </a:lnTo>
                <a:lnTo>
                  <a:pt x="438" y="355"/>
                </a:lnTo>
                <a:lnTo>
                  <a:pt x="430" y="351"/>
                </a:lnTo>
                <a:lnTo>
                  <a:pt x="420" y="349"/>
                </a:lnTo>
                <a:lnTo>
                  <a:pt x="352" y="347"/>
                </a:lnTo>
                <a:lnTo>
                  <a:pt x="252" y="343"/>
                </a:lnTo>
                <a:lnTo>
                  <a:pt x="0" y="325"/>
                </a:lnTo>
                <a:lnTo>
                  <a:pt x="18" y="115"/>
                </a:lnTo>
                <a:lnTo>
                  <a:pt x="28" y="0"/>
                </a:lnTo>
                <a:lnTo>
                  <a:pt x="124" y="8"/>
                </a:lnTo>
                <a:lnTo>
                  <a:pt x="214" y="14"/>
                </a:lnTo>
                <a:lnTo>
                  <a:pt x="372" y="22"/>
                </a:lnTo>
                <a:lnTo>
                  <a:pt x="498" y="26"/>
                </a:lnTo>
                <a:lnTo>
                  <a:pt x="587" y="28"/>
                </a:lnTo>
                <a:lnTo>
                  <a:pt x="587" y="36"/>
                </a:lnTo>
                <a:lnTo>
                  <a:pt x="583" y="42"/>
                </a:lnTo>
                <a:lnTo>
                  <a:pt x="577" y="52"/>
                </a:lnTo>
                <a:lnTo>
                  <a:pt x="571" y="60"/>
                </a:lnTo>
                <a:lnTo>
                  <a:pt x="571" y="66"/>
                </a:lnTo>
                <a:lnTo>
                  <a:pt x="569" y="72"/>
                </a:lnTo>
                <a:lnTo>
                  <a:pt x="571" y="78"/>
                </a:lnTo>
                <a:lnTo>
                  <a:pt x="575" y="80"/>
                </a:lnTo>
                <a:lnTo>
                  <a:pt x="583" y="84"/>
                </a:lnTo>
                <a:lnTo>
                  <a:pt x="587" y="84"/>
                </a:lnTo>
                <a:lnTo>
                  <a:pt x="591" y="88"/>
                </a:lnTo>
                <a:lnTo>
                  <a:pt x="593" y="92"/>
                </a:lnTo>
                <a:lnTo>
                  <a:pt x="595" y="100"/>
                </a:lnTo>
                <a:lnTo>
                  <a:pt x="597" y="29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Freeform 17"/>
          <p:cNvSpPr>
            <a:spLocks/>
          </p:cNvSpPr>
          <p:nvPr/>
        </p:nvSpPr>
        <p:spPr bwMode="auto">
          <a:xfrm>
            <a:off x="2786063" y="2187575"/>
            <a:ext cx="933450" cy="811213"/>
          </a:xfrm>
          <a:custGeom>
            <a:avLst/>
            <a:gdLst>
              <a:gd name="T0" fmla="*/ 1391126250 w 588"/>
              <a:gd name="T1" fmla="*/ 1287801431 h 511"/>
              <a:gd name="T2" fmla="*/ 1391126250 w 588"/>
              <a:gd name="T3" fmla="*/ 1287801431 h 511"/>
              <a:gd name="T4" fmla="*/ 1118949375 w 588"/>
              <a:gd name="T5" fmla="*/ 1262599853 h 511"/>
              <a:gd name="T6" fmla="*/ 756046875 w 588"/>
              <a:gd name="T7" fmla="*/ 1217237013 h 511"/>
              <a:gd name="T8" fmla="*/ 362902500 w 588"/>
              <a:gd name="T9" fmla="*/ 1161793541 h 511"/>
              <a:gd name="T10" fmla="*/ 171370625 w 588"/>
              <a:gd name="T11" fmla="*/ 1126511332 h 511"/>
              <a:gd name="T12" fmla="*/ 0 w 588"/>
              <a:gd name="T13" fmla="*/ 1096269438 h 511"/>
              <a:gd name="T14" fmla="*/ 156249688 w 588"/>
              <a:gd name="T15" fmla="*/ 0 h 511"/>
              <a:gd name="T16" fmla="*/ 156249688 w 588"/>
              <a:gd name="T17" fmla="*/ 0 h 511"/>
              <a:gd name="T18" fmla="*/ 327620313 w 588"/>
              <a:gd name="T19" fmla="*/ 30241894 h 511"/>
              <a:gd name="T20" fmla="*/ 665321250 w 588"/>
              <a:gd name="T21" fmla="*/ 85685365 h 511"/>
              <a:gd name="T22" fmla="*/ 866933750 w 588"/>
              <a:gd name="T23" fmla="*/ 115927259 h 511"/>
              <a:gd name="T24" fmla="*/ 1078626875 w 588"/>
              <a:gd name="T25" fmla="*/ 146169153 h 511"/>
              <a:gd name="T26" fmla="*/ 1290320000 w 588"/>
              <a:gd name="T27" fmla="*/ 171370731 h 511"/>
              <a:gd name="T28" fmla="*/ 1481851875 w 588"/>
              <a:gd name="T29" fmla="*/ 191531993 h 511"/>
              <a:gd name="T30" fmla="*/ 1481851875 w 588"/>
              <a:gd name="T31" fmla="*/ 191531993 h 511"/>
              <a:gd name="T32" fmla="*/ 1481851875 w 588"/>
              <a:gd name="T33" fmla="*/ 191531993 h 511"/>
              <a:gd name="T34" fmla="*/ 1436489063 w 588"/>
              <a:gd name="T35" fmla="*/ 738407030 h 511"/>
              <a:gd name="T36" fmla="*/ 1391126250 w 588"/>
              <a:gd name="T37" fmla="*/ 1287801431 h 511"/>
              <a:gd name="T38" fmla="*/ 1391126250 w 588"/>
              <a:gd name="T39" fmla="*/ 1287801431 h 5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8" h="511">
                <a:moveTo>
                  <a:pt x="552" y="511"/>
                </a:moveTo>
                <a:lnTo>
                  <a:pt x="552" y="511"/>
                </a:lnTo>
                <a:lnTo>
                  <a:pt x="444" y="501"/>
                </a:lnTo>
                <a:lnTo>
                  <a:pt x="300" y="483"/>
                </a:lnTo>
                <a:lnTo>
                  <a:pt x="144" y="461"/>
                </a:lnTo>
                <a:lnTo>
                  <a:pt x="68" y="447"/>
                </a:lnTo>
                <a:lnTo>
                  <a:pt x="0" y="435"/>
                </a:lnTo>
                <a:lnTo>
                  <a:pt x="62" y="0"/>
                </a:lnTo>
                <a:lnTo>
                  <a:pt x="130" y="12"/>
                </a:lnTo>
                <a:lnTo>
                  <a:pt x="264" y="34"/>
                </a:lnTo>
                <a:lnTo>
                  <a:pt x="344" y="46"/>
                </a:lnTo>
                <a:lnTo>
                  <a:pt x="428" y="58"/>
                </a:lnTo>
                <a:lnTo>
                  <a:pt x="512" y="68"/>
                </a:lnTo>
                <a:lnTo>
                  <a:pt x="588" y="76"/>
                </a:lnTo>
                <a:lnTo>
                  <a:pt x="570" y="293"/>
                </a:lnTo>
                <a:lnTo>
                  <a:pt x="552" y="51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 name="Freeform 18"/>
          <p:cNvSpPr>
            <a:spLocks/>
          </p:cNvSpPr>
          <p:nvPr/>
        </p:nvSpPr>
        <p:spPr bwMode="auto">
          <a:xfrm>
            <a:off x="2078038" y="1377950"/>
            <a:ext cx="800100" cy="1335088"/>
          </a:xfrm>
          <a:custGeom>
            <a:avLst/>
            <a:gdLst>
              <a:gd name="T0" fmla="*/ 1270158750 w 504"/>
              <a:gd name="T1" fmla="*/ 1391126771 h 841"/>
              <a:gd name="T2" fmla="*/ 1244957188 w 504"/>
              <a:gd name="T3" fmla="*/ 1376005828 h 841"/>
              <a:gd name="T4" fmla="*/ 1224795938 w 504"/>
              <a:gd name="T5" fmla="*/ 1370965513 h 841"/>
              <a:gd name="T6" fmla="*/ 1199594375 w 504"/>
              <a:gd name="T7" fmla="*/ 1396167085 h 841"/>
              <a:gd name="T8" fmla="*/ 1189513750 w 504"/>
              <a:gd name="T9" fmla="*/ 1411288029 h 841"/>
              <a:gd name="T10" fmla="*/ 1174392813 w 504"/>
              <a:gd name="T11" fmla="*/ 1406247714 h 841"/>
              <a:gd name="T12" fmla="*/ 1154231563 w 504"/>
              <a:gd name="T13" fmla="*/ 1386086457 h 841"/>
              <a:gd name="T14" fmla="*/ 1129030000 w 504"/>
              <a:gd name="T15" fmla="*/ 1391126771 h 841"/>
              <a:gd name="T16" fmla="*/ 1073586563 w 504"/>
              <a:gd name="T17" fmla="*/ 1386086457 h 841"/>
              <a:gd name="T18" fmla="*/ 1048385000 w 504"/>
              <a:gd name="T19" fmla="*/ 1391126771 h 841"/>
              <a:gd name="T20" fmla="*/ 992941563 w 504"/>
              <a:gd name="T21" fmla="*/ 1391126771 h 841"/>
              <a:gd name="T22" fmla="*/ 952619063 w 504"/>
              <a:gd name="T23" fmla="*/ 1396167085 h 841"/>
              <a:gd name="T24" fmla="*/ 932457813 w 504"/>
              <a:gd name="T25" fmla="*/ 1411288029 h 841"/>
              <a:gd name="T26" fmla="*/ 907256250 w 504"/>
              <a:gd name="T27" fmla="*/ 1381046142 h 841"/>
              <a:gd name="T28" fmla="*/ 897175625 w 504"/>
              <a:gd name="T29" fmla="*/ 1340723627 h 841"/>
              <a:gd name="T30" fmla="*/ 892135313 w 504"/>
              <a:gd name="T31" fmla="*/ 1295360798 h 841"/>
              <a:gd name="T32" fmla="*/ 871974063 w 504"/>
              <a:gd name="T33" fmla="*/ 1270159226 h 841"/>
              <a:gd name="T34" fmla="*/ 836691875 w 504"/>
              <a:gd name="T35" fmla="*/ 1265118911 h 841"/>
              <a:gd name="T36" fmla="*/ 826611250 w 504"/>
              <a:gd name="T37" fmla="*/ 1224796396 h 841"/>
              <a:gd name="T38" fmla="*/ 811490313 w 504"/>
              <a:gd name="T39" fmla="*/ 1139111052 h 841"/>
              <a:gd name="T40" fmla="*/ 791329063 w 504"/>
              <a:gd name="T41" fmla="*/ 1078627279 h 841"/>
              <a:gd name="T42" fmla="*/ 791329063 w 504"/>
              <a:gd name="T43" fmla="*/ 1038304764 h 841"/>
              <a:gd name="T44" fmla="*/ 776208125 w 504"/>
              <a:gd name="T45" fmla="*/ 1013103192 h 841"/>
              <a:gd name="T46" fmla="*/ 756046875 w 504"/>
              <a:gd name="T47" fmla="*/ 1013103192 h 841"/>
              <a:gd name="T48" fmla="*/ 730845313 w 504"/>
              <a:gd name="T49" fmla="*/ 1033264449 h 841"/>
              <a:gd name="T50" fmla="*/ 700603438 w 504"/>
              <a:gd name="T51" fmla="*/ 1038304764 h 841"/>
              <a:gd name="T52" fmla="*/ 670361563 w 504"/>
              <a:gd name="T53" fmla="*/ 1018143506 h 841"/>
              <a:gd name="T54" fmla="*/ 665321250 w 504"/>
              <a:gd name="T55" fmla="*/ 992941934 h 841"/>
              <a:gd name="T56" fmla="*/ 690522813 w 504"/>
              <a:gd name="T57" fmla="*/ 967740362 h 841"/>
              <a:gd name="T58" fmla="*/ 715724375 w 504"/>
              <a:gd name="T59" fmla="*/ 947579105 h 841"/>
              <a:gd name="T60" fmla="*/ 705643750 w 504"/>
              <a:gd name="T61" fmla="*/ 937498476 h 841"/>
              <a:gd name="T62" fmla="*/ 700603438 w 504"/>
              <a:gd name="T63" fmla="*/ 882055018 h 841"/>
              <a:gd name="T64" fmla="*/ 715724375 w 504"/>
              <a:gd name="T65" fmla="*/ 821571245 h 841"/>
              <a:gd name="T66" fmla="*/ 766127500 w 504"/>
              <a:gd name="T67" fmla="*/ 745966529 h 841"/>
              <a:gd name="T68" fmla="*/ 771167813 w 504"/>
              <a:gd name="T69" fmla="*/ 725805272 h 841"/>
              <a:gd name="T70" fmla="*/ 745966250 w 504"/>
              <a:gd name="T71" fmla="*/ 725805272 h 841"/>
              <a:gd name="T72" fmla="*/ 730845313 w 504"/>
              <a:gd name="T73" fmla="*/ 715724643 h 841"/>
              <a:gd name="T74" fmla="*/ 700603438 w 504"/>
              <a:gd name="T75" fmla="*/ 680442442 h 841"/>
              <a:gd name="T76" fmla="*/ 670361563 w 504"/>
              <a:gd name="T77" fmla="*/ 619958670 h 841"/>
              <a:gd name="T78" fmla="*/ 640119688 w 504"/>
              <a:gd name="T79" fmla="*/ 544353954 h 841"/>
              <a:gd name="T80" fmla="*/ 594756875 w 504"/>
              <a:gd name="T81" fmla="*/ 488910496 h 841"/>
              <a:gd name="T82" fmla="*/ 579635938 w 504"/>
              <a:gd name="T83" fmla="*/ 453628295 h 841"/>
              <a:gd name="T84" fmla="*/ 574595625 w 504"/>
              <a:gd name="T85" fmla="*/ 403225151 h 841"/>
              <a:gd name="T86" fmla="*/ 554434375 w 504"/>
              <a:gd name="T87" fmla="*/ 352822007 h 841"/>
              <a:gd name="T88" fmla="*/ 544353750 w 504"/>
              <a:gd name="T89" fmla="*/ 322580121 h 841"/>
              <a:gd name="T90" fmla="*/ 599797188 w 504"/>
              <a:gd name="T91" fmla="*/ 35282201 h 841"/>
              <a:gd name="T92" fmla="*/ 509071563 w 504"/>
              <a:gd name="T93" fmla="*/ 15120943 h 841"/>
              <a:gd name="T94" fmla="*/ 257055938 w 504"/>
              <a:gd name="T95" fmla="*/ 786289044 h 841"/>
              <a:gd name="T96" fmla="*/ 297378438 w 504"/>
              <a:gd name="T97" fmla="*/ 856853446 h 841"/>
              <a:gd name="T98" fmla="*/ 312499375 w 504"/>
              <a:gd name="T99" fmla="*/ 907256590 h 841"/>
              <a:gd name="T100" fmla="*/ 292338125 w 504"/>
              <a:gd name="T101" fmla="*/ 952619419 h 841"/>
              <a:gd name="T102" fmla="*/ 246975313 w 504"/>
              <a:gd name="T103" fmla="*/ 1018143506 h 841"/>
              <a:gd name="T104" fmla="*/ 231854375 w 504"/>
              <a:gd name="T105" fmla="*/ 1053425707 h 841"/>
              <a:gd name="T106" fmla="*/ 171370625 w 504"/>
              <a:gd name="T107" fmla="*/ 1113909480 h 841"/>
              <a:gd name="T108" fmla="*/ 120967500 w 504"/>
              <a:gd name="T109" fmla="*/ 1194554510 h 841"/>
              <a:gd name="T110" fmla="*/ 100806250 w 504"/>
              <a:gd name="T111" fmla="*/ 1214715767 h 841"/>
              <a:gd name="T112" fmla="*/ 100806250 w 504"/>
              <a:gd name="T113" fmla="*/ 1244957654 h 841"/>
              <a:gd name="T114" fmla="*/ 120967500 w 504"/>
              <a:gd name="T115" fmla="*/ 1265118911 h 841"/>
              <a:gd name="T116" fmla="*/ 146169063 w 504"/>
              <a:gd name="T117" fmla="*/ 1295360798 h 841"/>
              <a:gd name="T118" fmla="*/ 141128750 w 504"/>
              <a:gd name="T119" fmla="*/ 1330642998 h 841"/>
              <a:gd name="T120" fmla="*/ 110886875 w 504"/>
              <a:gd name="T121" fmla="*/ 1365925199 h 841"/>
              <a:gd name="T122" fmla="*/ 45362813 w 504"/>
              <a:gd name="T123" fmla="*/ 1630542498 h 841"/>
              <a:gd name="T124" fmla="*/ 1164312188 w 504"/>
              <a:gd name="T125" fmla="*/ 2119452994 h 8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4" h="841">
                <a:moveTo>
                  <a:pt x="462" y="841"/>
                </a:moveTo>
                <a:lnTo>
                  <a:pt x="504" y="552"/>
                </a:lnTo>
                <a:lnTo>
                  <a:pt x="498" y="552"/>
                </a:lnTo>
                <a:lnTo>
                  <a:pt x="494" y="546"/>
                </a:lnTo>
                <a:lnTo>
                  <a:pt x="488" y="544"/>
                </a:lnTo>
                <a:lnTo>
                  <a:pt x="486" y="544"/>
                </a:lnTo>
                <a:lnTo>
                  <a:pt x="482" y="546"/>
                </a:lnTo>
                <a:lnTo>
                  <a:pt x="476" y="554"/>
                </a:lnTo>
                <a:lnTo>
                  <a:pt x="474" y="560"/>
                </a:lnTo>
                <a:lnTo>
                  <a:pt x="472" y="560"/>
                </a:lnTo>
                <a:lnTo>
                  <a:pt x="470" y="560"/>
                </a:lnTo>
                <a:lnTo>
                  <a:pt x="466" y="558"/>
                </a:lnTo>
                <a:lnTo>
                  <a:pt x="460" y="552"/>
                </a:lnTo>
                <a:lnTo>
                  <a:pt x="458" y="550"/>
                </a:lnTo>
                <a:lnTo>
                  <a:pt x="456" y="552"/>
                </a:lnTo>
                <a:lnTo>
                  <a:pt x="448" y="552"/>
                </a:lnTo>
                <a:lnTo>
                  <a:pt x="438" y="550"/>
                </a:lnTo>
                <a:lnTo>
                  <a:pt x="426" y="550"/>
                </a:lnTo>
                <a:lnTo>
                  <a:pt x="420" y="550"/>
                </a:lnTo>
                <a:lnTo>
                  <a:pt x="416" y="552"/>
                </a:lnTo>
                <a:lnTo>
                  <a:pt x="406" y="552"/>
                </a:lnTo>
                <a:lnTo>
                  <a:pt x="394" y="552"/>
                </a:lnTo>
                <a:lnTo>
                  <a:pt x="382" y="552"/>
                </a:lnTo>
                <a:lnTo>
                  <a:pt x="378" y="554"/>
                </a:lnTo>
                <a:lnTo>
                  <a:pt x="374" y="556"/>
                </a:lnTo>
                <a:lnTo>
                  <a:pt x="370" y="560"/>
                </a:lnTo>
                <a:lnTo>
                  <a:pt x="364" y="556"/>
                </a:lnTo>
                <a:lnTo>
                  <a:pt x="360" y="548"/>
                </a:lnTo>
                <a:lnTo>
                  <a:pt x="358" y="540"/>
                </a:lnTo>
                <a:lnTo>
                  <a:pt x="356" y="532"/>
                </a:lnTo>
                <a:lnTo>
                  <a:pt x="356" y="522"/>
                </a:lnTo>
                <a:lnTo>
                  <a:pt x="354" y="514"/>
                </a:lnTo>
                <a:lnTo>
                  <a:pt x="352" y="508"/>
                </a:lnTo>
                <a:lnTo>
                  <a:pt x="346" y="504"/>
                </a:lnTo>
                <a:lnTo>
                  <a:pt x="336" y="502"/>
                </a:lnTo>
                <a:lnTo>
                  <a:pt x="332" y="502"/>
                </a:lnTo>
                <a:lnTo>
                  <a:pt x="328" y="504"/>
                </a:lnTo>
                <a:lnTo>
                  <a:pt x="328" y="486"/>
                </a:lnTo>
                <a:lnTo>
                  <a:pt x="326" y="472"/>
                </a:lnTo>
                <a:lnTo>
                  <a:pt x="322" y="452"/>
                </a:lnTo>
                <a:lnTo>
                  <a:pt x="316" y="436"/>
                </a:lnTo>
                <a:lnTo>
                  <a:pt x="314" y="428"/>
                </a:lnTo>
                <a:lnTo>
                  <a:pt x="314" y="422"/>
                </a:lnTo>
                <a:lnTo>
                  <a:pt x="314" y="412"/>
                </a:lnTo>
                <a:lnTo>
                  <a:pt x="310" y="404"/>
                </a:lnTo>
                <a:lnTo>
                  <a:pt x="308" y="402"/>
                </a:lnTo>
                <a:lnTo>
                  <a:pt x="304" y="402"/>
                </a:lnTo>
                <a:lnTo>
                  <a:pt x="300" y="402"/>
                </a:lnTo>
                <a:lnTo>
                  <a:pt x="294" y="408"/>
                </a:lnTo>
                <a:lnTo>
                  <a:pt x="290" y="410"/>
                </a:lnTo>
                <a:lnTo>
                  <a:pt x="284" y="412"/>
                </a:lnTo>
                <a:lnTo>
                  <a:pt x="278" y="412"/>
                </a:lnTo>
                <a:lnTo>
                  <a:pt x="272" y="408"/>
                </a:lnTo>
                <a:lnTo>
                  <a:pt x="266" y="404"/>
                </a:lnTo>
                <a:lnTo>
                  <a:pt x="264" y="400"/>
                </a:lnTo>
                <a:lnTo>
                  <a:pt x="264" y="394"/>
                </a:lnTo>
                <a:lnTo>
                  <a:pt x="266" y="388"/>
                </a:lnTo>
                <a:lnTo>
                  <a:pt x="274" y="384"/>
                </a:lnTo>
                <a:lnTo>
                  <a:pt x="280" y="380"/>
                </a:lnTo>
                <a:lnTo>
                  <a:pt x="284" y="376"/>
                </a:lnTo>
                <a:lnTo>
                  <a:pt x="284" y="374"/>
                </a:lnTo>
                <a:lnTo>
                  <a:pt x="280" y="372"/>
                </a:lnTo>
                <a:lnTo>
                  <a:pt x="278" y="364"/>
                </a:lnTo>
                <a:lnTo>
                  <a:pt x="278" y="350"/>
                </a:lnTo>
                <a:lnTo>
                  <a:pt x="282" y="334"/>
                </a:lnTo>
                <a:lnTo>
                  <a:pt x="284" y="326"/>
                </a:lnTo>
                <a:lnTo>
                  <a:pt x="288" y="318"/>
                </a:lnTo>
                <a:lnTo>
                  <a:pt x="304" y="296"/>
                </a:lnTo>
                <a:lnTo>
                  <a:pt x="306" y="292"/>
                </a:lnTo>
                <a:lnTo>
                  <a:pt x="306" y="288"/>
                </a:lnTo>
                <a:lnTo>
                  <a:pt x="302" y="288"/>
                </a:lnTo>
                <a:lnTo>
                  <a:pt x="296" y="288"/>
                </a:lnTo>
                <a:lnTo>
                  <a:pt x="292" y="286"/>
                </a:lnTo>
                <a:lnTo>
                  <a:pt x="290" y="284"/>
                </a:lnTo>
                <a:lnTo>
                  <a:pt x="284" y="278"/>
                </a:lnTo>
                <a:lnTo>
                  <a:pt x="278" y="270"/>
                </a:lnTo>
                <a:lnTo>
                  <a:pt x="270" y="266"/>
                </a:lnTo>
                <a:lnTo>
                  <a:pt x="266" y="246"/>
                </a:lnTo>
                <a:lnTo>
                  <a:pt x="262" y="230"/>
                </a:lnTo>
                <a:lnTo>
                  <a:pt x="254" y="216"/>
                </a:lnTo>
                <a:lnTo>
                  <a:pt x="248" y="208"/>
                </a:lnTo>
                <a:lnTo>
                  <a:pt x="236" y="194"/>
                </a:lnTo>
                <a:lnTo>
                  <a:pt x="232" y="188"/>
                </a:lnTo>
                <a:lnTo>
                  <a:pt x="230" y="180"/>
                </a:lnTo>
                <a:lnTo>
                  <a:pt x="230" y="168"/>
                </a:lnTo>
                <a:lnTo>
                  <a:pt x="228" y="160"/>
                </a:lnTo>
                <a:lnTo>
                  <a:pt x="224" y="148"/>
                </a:lnTo>
                <a:lnTo>
                  <a:pt x="220" y="140"/>
                </a:lnTo>
                <a:lnTo>
                  <a:pt x="218" y="134"/>
                </a:lnTo>
                <a:lnTo>
                  <a:pt x="216" y="128"/>
                </a:lnTo>
                <a:lnTo>
                  <a:pt x="228" y="64"/>
                </a:lnTo>
                <a:lnTo>
                  <a:pt x="238" y="14"/>
                </a:lnTo>
                <a:lnTo>
                  <a:pt x="220" y="10"/>
                </a:lnTo>
                <a:lnTo>
                  <a:pt x="202" y="6"/>
                </a:lnTo>
                <a:lnTo>
                  <a:pt x="174" y="0"/>
                </a:lnTo>
                <a:lnTo>
                  <a:pt x="102" y="312"/>
                </a:lnTo>
                <a:lnTo>
                  <a:pt x="112" y="336"/>
                </a:lnTo>
                <a:lnTo>
                  <a:pt x="118" y="340"/>
                </a:lnTo>
                <a:lnTo>
                  <a:pt x="122" y="352"/>
                </a:lnTo>
                <a:lnTo>
                  <a:pt x="124" y="360"/>
                </a:lnTo>
                <a:lnTo>
                  <a:pt x="122" y="370"/>
                </a:lnTo>
                <a:lnTo>
                  <a:pt x="116" y="378"/>
                </a:lnTo>
                <a:lnTo>
                  <a:pt x="110" y="388"/>
                </a:lnTo>
                <a:lnTo>
                  <a:pt x="98" y="404"/>
                </a:lnTo>
                <a:lnTo>
                  <a:pt x="94" y="410"/>
                </a:lnTo>
                <a:lnTo>
                  <a:pt x="92" y="418"/>
                </a:lnTo>
                <a:lnTo>
                  <a:pt x="78" y="432"/>
                </a:lnTo>
                <a:lnTo>
                  <a:pt x="68" y="442"/>
                </a:lnTo>
                <a:lnTo>
                  <a:pt x="56" y="460"/>
                </a:lnTo>
                <a:lnTo>
                  <a:pt x="48" y="474"/>
                </a:lnTo>
                <a:lnTo>
                  <a:pt x="46" y="478"/>
                </a:lnTo>
                <a:lnTo>
                  <a:pt x="40" y="482"/>
                </a:lnTo>
                <a:lnTo>
                  <a:pt x="40" y="488"/>
                </a:lnTo>
                <a:lnTo>
                  <a:pt x="40" y="494"/>
                </a:lnTo>
                <a:lnTo>
                  <a:pt x="44" y="498"/>
                </a:lnTo>
                <a:lnTo>
                  <a:pt x="48" y="502"/>
                </a:lnTo>
                <a:lnTo>
                  <a:pt x="56" y="510"/>
                </a:lnTo>
                <a:lnTo>
                  <a:pt x="58" y="514"/>
                </a:lnTo>
                <a:lnTo>
                  <a:pt x="58" y="518"/>
                </a:lnTo>
                <a:lnTo>
                  <a:pt x="56" y="528"/>
                </a:lnTo>
                <a:lnTo>
                  <a:pt x="50" y="536"/>
                </a:lnTo>
                <a:lnTo>
                  <a:pt x="44" y="542"/>
                </a:lnTo>
                <a:lnTo>
                  <a:pt x="38" y="550"/>
                </a:lnTo>
                <a:lnTo>
                  <a:pt x="18" y="647"/>
                </a:lnTo>
                <a:lnTo>
                  <a:pt x="0" y="739"/>
                </a:lnTo>
                <a:lnTo>
                  <a:pt x="462" y="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9"/>
          <p:cNvSpPr>
            <a:spLocks/>
          </p:cNvSpPr>
          <p:nvPr/>
        </p:nvSpPr>
        <p:spPr bwMode="auto">
          <a:xfrm>
            <a:off x="4724400" y="3097213"/>
            <a:ext cx="892175" cy="790575"/>
          </a:xfrm>
          <a:custGeom>
            <a:avLst/>
            <a:gdLst>
              <a:gd name="T0" fmla="*/ 45362813 w 562"/>
              <a:gd name="T1" fmla="*/ 126007813 h 498"/>
              <a:gd name="T2" fmla="*/ 15120938 w 562"/>
              <a:gd name="T3" fmla="*/ 85685313 h 498"/>
              <a:gd name="T4" fmla="*/ 15120938 w 562"/>
              <a:gd name="T5" fmla="*/ 45362813 h 498"/>
              <a:gd name="T6" fmla="*/ 292338125 w 562"/>
              <a:gd name="T7" fmla="*/ 30241875 h 498"/>
              <a:gd name="T8" fmla="*/ 836691875 w 562"/>
              <a:gd name="T9" fmla="*/ 20161250 h 498"/>
              <a:gd name="T10" fmla="*/ 877014375 w 562"/>
              <a:gd name="T11" fmla="*/ 65524063 h 498"/>
              <a:gd name="T12" fmla="*/ 882054688 w 562"/>
              <a:gd name="T13" fmla="*/ 176410938 h 498"/>
              <a:gd name="T14" fmla="*/ 922377188 w 562"/>
              <a:gd name="T15" fmla="*/ 252015625 h 498"/>
              <a:gd name="T16" fmla="*/ 1038304375 w 562"/>
              <a:gd name="T17" fmla="*/ 372983125 h 498"/>
              <a:gd name="T18" fmla="*/ 1048385000 w 562"/>
              <a:gd name="T19" fmla="*/ 438507188 h 498"/>
              <a:gd name="T20" fmla="*/ 1063505938 w 562"/>
              <a:gd name="T21" fmla="*/ 468749063 h 498"/>
              <a:gd name="T22" fmla="*/ 1113909063 w 562"/>
              <a:gd name="T23" fmla="*/ 448587813 h 498"/>
              <a:gd name="T24" fmla="*/ 1149191250 w 562"/>
              <a:gd name="T25" fmla="*/ 448587813 h 498"/>
              <a:gd name="T26" fmla="*/ 1169352500 w 562"/>
              <a:gd name="T27" fmla="*/ 488910313 h 498"/>
              <a:gd name="T28" fmla="*/ 1164312188 w 562"/>
              <a:gd name="T29" fmla="*/ 559474688 h 498"/>
              <a:gd name="T30" fmla="*/ 1134070313 w 562"/>
              <a:gd name="T31" fmla="*/ 614918125 h 498"/>
              <a:gd name="T32" fmla="*/ 1164312188 w 562"/>
              <a:gd name="T33" fmla="*/ 680442188 h 498"/>
              <a:gd name="T34" fmla="*/ 1249997500 w 562"/>
              <a:gd name="T35" fmla="*/ 725805000 h 498"/>
              <a:gd name="T36" fmla="*/ 1285279688 w 562"/>
              <a:gd name="T37" fmla="*/ 761087188 h 498"/>
              <a:gd name="T38" fmla="*/ 1320561875 w 562"/>
              <a:gd name="T39" fmla="*/ 801409688 h 498"/>
              <a:gd name="T40" fmla="*/ 1330642500 w 562"/>
              <a:gd name="T41" fmla="*/ 841732188 h 498"/>
              <a:gd name="T42" fmla="*/ 1330642500 w 562"/>
              <a:gd name="T43" fmla="*/ 887095000 h 498"/>
              <a:gd name="T44" fmla="*/ 1315521563 w 562"/>
              <a:gd name="T45" fmla="*/ 892135313 h 498"/>
              <a:gd name="T46" fmla="*/ 1355844063 w 562"/>
              <a:gd name="T47" fmla="*/ 957659375 h 498"/>
              <a:gd name="T48" fmla="*/ 1386085938 w 562"/>
              <a:gd name="T49" fmla="*/ 972780313 h 498"/>
              <a:gd name="T50" fmla="*/ 1406247188 w 562"/>
              <a:gd name="T51" fmla="*/ 982860938 h 498"/>
              <a:gd name="T52" fmla="*/ 1416327813 w 562"/>
              <a:gd name="T53" fmla="*/ 1043344688 h 498"/>
              <a:gd name="T54" fmla="*/ 1391126250 w 562"/>
              <a:gd name="T55" fmla="*/ 1078626875 h 498"/>
              <a:gd name="T56" fmla="*/ 1355844063 w 562"/>
              <a:gd name="T57" fmla="*/ 1093747813 h 498"/>
              <a:gd name="T58" fmla="*/ 1315521563 w 562"/>
              <a:gd name="T59" fmla="*/ 1093747813 h 498"/>
              <a:gd name="T60" fmla="*/ 1335682813 w 562"/>
              <a:gd name="T61" fmla="*/ 1134070313 h 498"/>
              <a:gd name="T62" fmla="*/ 1315521563 w 562"/>
              <a:gd name="T63" fmla="*/ 1174392813 h 498"/>
              <a:gd name="T64" fmla="*/ 1320561875 w 562"/>
              <a:gd name="T65" fmla="*/ 1244957188 h 498"/>
              <a:gd name="T66" fmla="*/ 1219755625 w 562"/>
              <a:gd name="T67" fmla="*/ 1189513750 h 498"/>
              <a:gd name="T68" fmla="*/ 1219755625 w 562"/>
              <a:gd name="T69" fmla="*/ 1164312188 h 498"/>
              <a:gd name="T70" fmla="*/ 1214715313 w 562"/>
              <a:gd name="T71" fmla="*/ 1123989688 h 498"/>
              <a:gd name="T72" fmla="*/ 236894688 w 562"/>
              <a:gd name="T73" fmla="*/ 443547500 h 498"/>
              <a:gd name="T74" fmla="*/ 191531875 w 562"/>
              <a:gd name="T75" fmla="*/ 388104063 h 498"/>
              <a:gd name="T76" fmla="*/ 181451250 w 562"/>
              <a:gd name="T77" fmla="*/ 357862188 h 498"/>
              <a:gd name="T78" fmla="*/ 146169063 w 562"/>
              <a:gd name="T79" fmla="*/ 317539688 h 498"/>
              <a:gd name="T80" fmla="*/ 161290000 w 562"/>
              <a:gd name="T81" fmla="*/ 272176875 h 498"/>
              <a:gd name="T82" fmla="*/ 161290000 w 562"/>
              <a:gd name="T83" fmla="*/ 236894688 h 498"/>
              <a:gd name="T84" fmla="*/ 126007813 w 562"/>
              <a:gd name="T85" fmla="*/ 226814063 h 498"/>
              <a:gd name="T86" fmla="*/ 90725625 w 562"/>
              <a:gd name="T87" fmla="*/ 201612500 h 498"/>
              <a:gd name="T88" fmla="*/ 65524063 w 562"/>
              <a:gd name="T89" fmla="*/ 171370625 h 4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62" h="498">
                <a:moveTo>
                  <a:pt x="20" y="56"/>
                </a:moveTo>
                <a:lnTo>
                  <a:pt x="20" y="54"/>
                </a:lnTo>
                <a:lnTo>
                  <a:pt x="18" y="50"/>
                </a:lnTo>
                <a:lnTo>
                  <a:pt x="12" y="46"/>
                </a:lnTo>
                <a:lnTo>
                  <a:pt x="8" y="38"/>
                </a:lnTo>
                <a:lnTo>
                  <a:pt x="6" y="34"/>
                </a:lnTo>
                <a:lnTo>
                  <a:pt x="6" y="30"/>
                </a:lnTo>
                <a:lnTo>
                  <a:pt x="8" y="24"/>
                </a:lnTo>
                <a:lnTo>
                  <a:pt x="6" y="18"/>
                </a:lnTo>
                <a:lnTo>
                  <a:pt x="0" y="12"/>
                </a:lnTo>
                <a:lnTo>
                  <a:pt x="60" y="12"/>
                </a:lnTo>
                <a:lnTo>
                  <a:pt x="116" y="12"/>
                </a:lnTo>
                <a:lnTo>
                  <a:pt x="216" y="8"/>
                </a:lnTo>
                <a:lnTo>
                  <a:pt x="330" y="0"/>
                </a:lnTo>
                <a:lnTo>
                  <a:pt x="332" y="8"/>
                </a:lnTo>
                <a:lnTo>
                  <a:pt x="338" y="14"/>
                </a:lnTo>
                <a:lnTo>
                  <a:pt x="344" y="20"/>
                </a:lnTo>
                <a:lnTo>
                  <a:pt x="348" y="26"/>
                </a:lnTo>
                <a:lnTo>
                  <a:pt x="346" y="44"/>
                </a:lnTo>
                <a:lnTo>
                  <a:pt x="348" y="58"/>
                </a:lnTo>
                <a:lnTo>
                  <a:pt x="350" y="70"/>
                </a:lnTo>
                <a:lnTo>
                  <a:pt x="354" y="82"/>
                </a:lnTo>
                <a:lnTo>
                  <a:pt x="360" y="92"/>
                </a:lnTo>
                <a:lnTo>
                  <a:pt x="366" y="100"/>
                </a:lnTo>
                <a:lnTo>
                  <a:pt x="378" y="116"/>
                </a:lnTo>
                <a:lnTo>
                  <a:pt x="404" y="138"/>
                </a:lnTo>
                <a:lnTo>
                  <a:pt x="412" y="148"/>
                </a:lnTo>
                <a:lnTo>
                  <a:pt x="416" y="154"/>
                </a:lnTo>
                <a:lnTo>
                  <a:pt x="416" y="160"/>
                </a:lnTo>
                <a:lnTo>
                  <a:pt x="416" y="174"/>
                </a:lnTo>
                <a:lnTo>
                  <a:pt x="418" y="182"/>
                </a:lnTo>
                <a:lnTo>
                  <a:pt x="420" y="184"/>
                </a:lnTo>
                <a:lnTo>
                  <a:pt x="422" y="186"/>
                </a:lnTo>
                <a:lnTo>
                  <a:pt x="426" y="184"/>
                </a:lnTo>
                <a:lnTo>
                  <a:pt x="432" y="182"/>
                </a:lnTo>
                <a:lnTo>
                  <a:pt x="442" y="178"/>
                </a:lnTo>
                <a:lnTo>
                  <a:pt x="448" y="176"/>
                </a:lnTo>
                <a:lnTo>
                  <a:pt x="452" y="176"/>
                </a:lnTo>
                <a:lnTo>
                  <a:pt x="456" y="178"/>
                </a:lnTo>
                <a:lnTo>
                  <a:pt x="458" y="182"/>
                </a:lnTo>
                <a:lnTo>
                  <a:pt x="462" y="188"/>
                </a:lnTo>
                <a:lnTo>
                  <a:pt x="464" y="194"/>
                </a:lnTo>
                <a:lnTo>
                  <a:pt x="466" y="206"/>
                </a:lnTo>
                <a:lnTo>
                  <a:pt x="466" y="214"/>
                </a:lnTo>
                <a:lnTo>
                  <a:pt x="462" y="222"/>
                </a:lnTo>
                <a:lnTo>
                  <a:pt x="460" y="228"/>
                </a:lnTo>
                <a:lnTo>
                  <a:pt x="452" y="238"/>
                </a:lnTo>
                <a:lnTo>
                  <a:pt x="450" y="244"/>
                </a:lnTo>
                <a:lnTo>
                  <a:pt x="450" y="250"/>
                </a:lnTo>
                <a:lnTo>
                  <a:pt x="454" y="262"/>
                </a:lnTo>
                <a:lnTo>
                  <a:pt x="462" y="270"/>
                </a:lnTo>
                <a:lnTo>
                  <a:pt x="470" y="276"/>
                </a:lnTo>
                <a:lnTo>
                  <a:pt x="480" y="282"/>
                </a:lnTo>
                <a:lnTo>
                  <a:pt x="496" y="288"/>
                </a:lnTo>
                <a:lnTo>
                  <a:pt x="502" y="292"/>
                </a:lnTo>
                <a:lnTo>
                  <a:pt x="506" y="296"/>
                </a:lnTo>
                <a:lnTo>
                  <a:pt x="510" y="302"/>
                </a:lnTo>
                <a:lnTo>
                  <a:pt x="512" y="306"/>
                </a:lnTo>
                <a:lnTo>
                  <a:pt x="520" y="314"/>
                </a:lnTo>
                <a:lnTo>
                  <a:pt x="524" y="318"/>
                </a:lnTo>
                <a:lnTo>
                  <a:pt x="526" y="322"/>
                </a:lnTo>
                <a:lnTo>
                  <a:pt x="528" y="328"/>
                </a:lnTo>
                <a:lnTo>
                  <a:pt x="528" y="334"/>
                </a:lnTo>
                <a:lnTo>
                  <a:pt x="530" y="344"/>
                </a:lnTo>
                <a:lnTo>
                  <a:pt x="528" y="348"/>
                </a:lnTo>
                <a:lnTo>
                  <a:pt x="528" y="352"/>
                </a:lnTo>
                <a:lnTo>
                  <a:pt x="526" y="352"/>
                </a:lnTo>
                <a:lnTo>
                  <a:pt x="524" y="354"/>
                </a:lnTo>
                <a:lnTo>
                  <a:pt x="522" y="354"/>
                </a:lnTo>
                <a:lnTo>
                  <a:pt x="524" y="358"/>
                </a:lnTo>
                <a:lnTo>
                  <a:pt x="528" y="368"/>
                </a:lnTo>
                <a:lnTo>
                  <a:pt x="538" y="380"/>
                </a:lnTo>
                <a:lnTo>
                  <a:pt x="542" y="384"/>
                </a:lnTo>
                <a:lnTo>
                  <a:pt x="548" y="386"/>
                </a:lnTo>
                <a:lnTo>
                  <a:pt x="550" y="386"/>
                </a:lnTo>
                <a:lnTo>
                  <a:pt x="552" y="380"/>
                </a:lnTo>
                <a:lnTo>
                  <a:pt x="552" y="376"/>
                </a:lnTo>
                <a:lnTo>
                  <a:pt x="558" y="390"/>
                </a:lnTo>
                <a:lnTo>
                  <a:pt x="558" y="394"/>
                </a:lnTo>
                <a:lnTo>
                  <a:pt x="558" y="400"/>
                </a:lnTo>
                <a:lnTo>
                  <a:pt x="562" y="414"/>
                </a:lnTo>
                <a:lnTo>
                  <a:pt x="562" y="422"/>
                </a:lnTo>
                <a:lnTo>
                  <a:pt x="558" y="426"/>
                </a:lnTo>
                <a:lnTo>
                  <a:pt x="552" y="428"/>
                </a:lnTo>
                <a:lnTo>
                  <a:pt x="540" y="428"/>
                </a:lnTo>
                <a:lnTo>
                  <a:pt x="540" y="432"/>
                </a:lnTo>
                <a:lnTo>
                  <a:pt x="538" y="434"/>
                </a:lnTo>
                <a:lnTo>
                  <a:pt x="526" y="432"/>
                </a:lnTo>
                <a:lnTo>
                  <a:pt x="524" y="432"/>
                </a:lnTo>
                <a:lnTo>
                  <a:pt x="522" y="434"/>
                </a:lnTo>
                <a:lnTo>
                  <a:pt x="526" y="438"/>
                </a:lnTo>
                <a:lnTo>
                  <a:pt x="530" y="446"/>
                </a:lnTo>
                <a:lnTo>
                  <a:pt x="530" y="450"/>
                </a:lnTo>
                <a:lnTo>
                  <a:pt x="528" y="454"/>
                </a:lnTo>
                <a:lnTo>
                  <a:pt x="524" y="460"/>
                </a:lnTo>
                <a:lnTo>
                  <a:pt x="522" y="466"/>
                </a:lnTo>
                <a:lnTo>
                  <a:pt x="524" y="478"/>
                </a:lnTo>
                <a:lnTo>
                  <a:pt x="526" y="490"/>
                </a:lnTo>
                <a:lnTo>
                  <a:pt x="524" y="494"/>
                </a:lnTo>
                <a:lnTo>
                  <a:pt x="520" y="498"/>
                </a:lnTo>
                <a:lnTo>
                  <a:pt x="460" y="498"/>
                </a:lnTo>
                <a:lnTo>
                  <a:pt x="484" y="472"/>
                </a:lnTo>
                <a:lnTo>
                  <a:pt x="486" y="466"/>
                </a:lnTo>
                <a:lnTo>
                  <a:pt x="486" y="464"/>
                </a:lnTo>
                <a:lnTo>
                  <a:pt x="484" y="462"/>
                </a:lnTo>
                <a:lnTo>
                  <a:pt x="480" y="460"/>
                </a:lnTo>
                <a:lnTo>
                  <a:pt x="480" y="456"/>
                </a:lnTo>
                <a:lnTo>
                  <a:pt x="482" y="446"/>
                </a:lnTo>
                <a:lnTo>
                  <a:pt x="96" y="450"/>
                </a:lnTo>
                <a:lnTo>
                  <a:pt x="94" y="184"/>
                </a:lnTo>
                <a:lnTo>
                  <a:pt x="94" y="176"/>
                </a:lnTo>
                <a:lnTo>
                  <a:pt x="92" y="170"/>
                </a:lnTo>
                <a:lnTo>
                  <a:pt x="84" y="162"/>
                </a:lnTo>
                <a:lnTo>
                  <a:pt x="76" y="154"/>
                </a:lnTo>
                <a:lnTo>
                  <a:pt x="74" y="152"/>
                </a:lnTo>
                <a:lnTo>
                  <a:pt x="74" y="148"/>
                </a:lnTo>
                <a:lnTo>
                  <a:pt x="72" y="142"/>
                </a:lnTo>
                <a:lnTo>
                  <a:pt x="70" y="138"/>
                </a:lnTo>
                <a:lnTo>
                  <a:pt x="62" y="132"/>
                </a:lnTo>
                <a:lnTo>
                  <a:pt x="58" y="126"/>
                </a:lnTo>
                <a:lnTo>
                  <a:pt x="58" y="122"/>
                </a:lnTo>
                <a:lnTo>
                  <a:pt x="60" y="118"/>
                </a:lnTo>
                <a:lnTo>
                  <a:pt x="64" y="108"/>
                </a:lnTo>
                <a:lnTo>
                  <a:pt x="66" y="102"/>
                </a:lnTo>
                <a:lnTo>
                  <a:pt x="66" y="98"/>
                </a:lnTo>
                <a:lnTo>
                  <a:pt x="64" y="94"/>
                </a:lnTo>
                <a:lnTo>
                  <a:pt x="60" y="92"/>
                </a:lnTo>
                <a:lnTo>
                  <a:pt x="56" y="90"/>
                </a:lnTo>
                <a:lnTo>
                  <a:pt x="50" y="90"/>
                </a:lnTo>
                <a:lnTo>
                  <a:pt x="46" y="90"/>
                </a:lnTo>
                <a:lnTo>
                  <a:pt x="42" y="88"/>
                </a:lnTo>
                <a:lnTo>
                  <a:pt x="36" y="80"/>
                </a:lnTo>
                <a:lnTo>
                  <a:pt x="32" y="72"/>
                </a:lnTo>
                <a:lnTo>
                  <a:pt x="30" y="70"/>
                </a:lnTo>
                <a:lnTo>
                  <a:pt x="26" y="68"/>
                </a:lnTo>
                <a:lnTo>
                  <a:pt x="20" y="5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20"/>
          <p:cNvSpPr>
            <a:spLocks/>
          </p:cNvSpPr>
          <p:nvPr/>
        </p:nvSpPr>
        <p:spPr bwMode="auto">
          <a:xfrm>
            <a:off x="2074863" y="1374775"/>
            <a:ext cx="800100" cy="1335088"/>
          </a:xfrm>
          <a:custGeom>
            <a:avLst/>
            <a:gdLst>
              <a:gd name="T0" fmla="*/ 1270158750 w 504"/>
              <a:gd name="T1" fmla="*/ 1391126771 h 841"/>
              <a:gd name="T2" fmla="*/ 1244957188 w 504"/>
              <a:gd name="T3" fmla="*/ 1376005828 h 841"/>
              <a:gd name="T4" fmla="*/ 1214715313 w 504"/>
              <a:gd name="T5" fmla="*/ 1376005828 h 841"/>
              <a:gd name="T6" fmla="*/ 1194554063 w 504"/>
              <a:gd name="T7" fmla="*/ 1411288029 h 841"/>
              <a:gd name="T8" fmla="*/ 1174392813 w 504"/>
              <a:gd name="T9" fmla="*/ 1406247714 h 841"/>
              <a:gd name="T10" fmla="*/ 1149191250 w 504"/>
              <a:gd name="T11" fmla="*/ 1391126771 h 841"/>
              <a:gd name="T12" fmla="*/ 1103828438 w 504"/>
              <a:gd name="T13" fmla="*/ 1386086457 h 841"/>
              <a:gd name="T14" fmla="*/ 1048385000 w 504"/>
              <a:gd name="T15" fmla="*/ 1391126771 h 841"/>
              <a:gd name="T16" fmla="*/ 992941563 w 504"/>
              <a:gd name="T17" fmla="*/ 1391126771 h 841"/>
              <a:gd name="T18" fmla="*/ 942538438 w 504"/>
              <a:gd name="T19" fmla="*/ 1401207400 h 841"/>
              <a:gd name="T20" fmla="*/ 932457813 w 504"/>
              <a:gd name="T21" fmla="*/ 1411288029 h 841"/>
              <a:gd name="T22" fmla="*/ 902215938 w 504"/>
              <a:gd name="T23" fmla="*/ 1360884885 h 841"/>
              <a:gd name="T24" fmla="*/ 892135313 w 504"/>
              <a:gd name="T25" fmla="*/ 1295360798 h 841"/>
              <a:gd name="T26" fmla="*/ 871974063 w 504"/>
              <a:gd name="T27" fmla="*/ 1270159226 h 841"/>
              <a:gd name="T28" fmla="*/ 826611250 w 504"/>
              <a:gd name="T29" fmla="*/ 1270159226 h 841"/>
              <a:gd name="T30" fmla="*/ 821570938 w 504"/>
              <a:gd name="T31" fmla="*/ 1189514195 h 841"/>
              <a:gd name="T32" fmla="*/ 791329063 w 504"/>
              <a:gd name="T33" fmla="*/ 1078627279 h 841"/>
              <a:gd name="T34" fmla="*/ 791329063 w 504"/>
              <a:gd name="T35" fmla="*/ 1038304764 h 841"/>
              <a:gd name="T36" fmla="*/ 766127500 w 504"/>
              <a:gd name="T37" fmla="*/ 1013103192 h 841"/>
              <a:gd name="T38" fmla="*/ 740925938 w 504"/>
              <a:gd name="T39" fmla="*/ 1028224135 h 841"/>
              <a:gd name="T40" fmla="*/ 700603438 w 504"/>
              <a:gd name="T41" fmla="*/ 1038304764 h 841"/>
              <a:gd name="T42" fmla="*/ 665321250 w 504"/>
              <a:gd name="T43" fmla="*/ 1008062878 h 841"/>
              <a:gd name="T44" fmla="*/ 670361563 w 504"/>
              <a:gd name="T45" fmla="*/ 977820991 h 841"/>
              <a:gd name="T46" fmla="*/ 715724375 w 504"/>
              <a:gd name="T47" fmla="*/ 947579105 h 841"/>
              <a:gd name="T48" fmla="*/ 705643750 w 504"/>
              <a:gd name="T49" fmla="*/ 937498476 h 841"/>
              <a:gd name="T50" fmla="*/ 710684063 w 504"/>
              <a:gd name="T51" fmla="*/ 841732503 h 841"/>
              <a:gd name="T52" fmla="*/ 725805000 w 504"/>
              <a:gd name="T53" fmla="*/ 801409988 h 841"/>
              <a:gd name="T54" fmla="*/ 771167813 w 504"/>
              <a:gd name="T55" fmla="*/ 725805272 h 841"/>
              <a:gd name="T56" fmla="*/ 745966250 w 504"/>
              <a:gd name="T57" fmla="*/ 725805272 h 841"/>
              <a:gd name="T58" fmla="*/ 715724375 w 504"/>
              <a:gd name="T59" fmla="*/ 700603700 h 841"/>
              <a:gd name="T60" fmla="*/ 680442188 w 504"/>
              <a:gd name="T61" fmla="*/ 670361814 h 841"/>
              <a:gd name="T62" fmla="*/ 640119688 w 504"/>
              <a:gd name="T63" fmla="*/ 544353954 h 841"/>
              <a:gd name="T64" fmla="*/ 584676250 w 504"/>
              <a:gd name="T65" fmla="*/ 473789552 h 841"/>
              <a:gd name="T66" fmla="*/ 579635938 w 504"/>
              <a:gd name="T67" fmla="*/ 423386409 h 841"/>
              <a:gd name="T68" fmla="*/ 554434375 w 504"/>
              <a:gd name="T69" fmla="*/ 352822007 h 841"/>
              <a:gd name="T70" fmla="*/ 544353750 w 504"/>
              <a:gd name="T71" fmla="*/ 322580121 h 841"/>
              <a:gd name="T72" fmla="*/ 599797188 w 504"/>
              <a:gd name="T73" fmla="*/ 35282201 h 841"/>
              <a:gd name="T74" fmla="*/ 438507188 w 504"/>
              <a:gd name="T75" fmla="*/ 0 h 841"/>
              <a:gd name="T76" fmla="*/ 282257500 w 504"/>
              <a:gd name="T77" fmla="*/ 846772817 h 841"/>
              <a:gd name="T78" fmla="*/ 307459063 w 504"/>
              <a:gd name="T79" fmla="*/ 887095332 h 841"/>
              <a:gd name="T80" fmla="*/ 307459063 w 504"/>
              <a:gd name="T81" fmla="*/ 932458162 h 841"/>
              <a:gd name="T82" fmla="*/ 246975313 w 504"/>
              <a:gd name="T83" fmla="*/ 1018143506 h 841"/>
              <a:gd name="T84" fmla="*/ 231854375 w 504"/>
              <a:gd name="T85" fmla="*/ 1053425707 h 841"/>
              <a:gd name="T86" fmla="*/ 141128750 w 504"/>
              <a:gd name="T87" fmla="*/ 1159272309 h 841"/>
              <a:gd name="T88" fmla="*/ 100806250 w 504"/>
              <a:gd name="T89" fmla="*/ 1214715767 h 841"/>
              <a:gd name="T90" fmla="*/ 100806250 w 504"/>
              <a:gd name="T91" fmla="*/ 1244957654 h 841"/>
              <a:gd name="T92" fmla="*/ 141128750 w 504"/>
              <a:gd name="T93" fmla="*/ 1285280169 h 841"/>
              <a:gd name="T94" fmla="*/ 146169063 w 504"/>
              <a:gd name="T95" fmla="*/ 1305441426 h 841"/>
              <a:gd name="T96" fmla="*/ 110886875 w 504"/>
              <a:gd name="T97" fmla="*/ 1365925199 h 841"/>
              <a:gd name="T98" fmla="*/ 45362813 w 504"/>
              <a:gd name="T99" fmla="*/ 1630542498 h 841"/>
              <a:gd name="T100" fmla="*/ 1164312188 w 504"/>
              <a:gd name="T101" fmla="*/ 2119452994 h 8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4" h="841">
                <a:moveTo>
                  <a:pt x="462" y="841"/>
                </a:moveTo>
                <a:lnTo>
                  <a:pt x="504" y="552"/>
                </a:lnTo>
                <a:lnTo>
                  <a:pt x="498" y="552"/>
                </a:lnTo>
                <a:lnTo>
                  <a:pt x="494" y="546"/>
                </a:lnTo>
                <a:lnTo>
                  <a:pt x="488" y="544"/>
                </a:lnTo>
                <a:lnTo>
                  <a:pt x="486" y="544"/>
                </a:lnTo>
                <a:lnTo>
                  <a:pt x="482" y="546"/>
                </a:lnTo>
                <a:lnTo>
                  <a:pt x="476" y="554"/>
                </a:lnTo>
                <a:lnTo>
                  <a:pt x="474" y="560"/>
                </a:lnTo>
                <a:lnTo>
                  <a:pt x="472" y="560"/>
                </a:lnTo>
                <a:lnTo>
                  <a:pt x="470" y="560"/>
                </a:lnTo>
                <a:lnTo>
                  <a:pt x="466" y="558"/>
                </a:lnTo>
                <a:lnTo>
                  <a:pt x="460" y="552"/>
                </a:lnTo>
                <a:lnTo>
                  <a:pt x="458" y="550"/>
                </a:lnTo>
                <a:lnTo>
                  <a:pt x="456" y="552"/>
                </a:lnTo>
                <a:lnTo>
                  <a:pt x="448" y="552"/>
                </a:lnTo>
                <a:lnTo>
                  <a:pt x="438" y="550"/>
                </a:lnTo>
                <a:lnTo>
                  <a:pt x="426" y="550"/>
                </a:lnTo>
                <a:lnTo>
                  <a:pt x="420" y="550"/>
                </a:lnTo>
                <a:lnTo>
                  <a:pt x="416" y="552"/>
                </a:lnTo>
                <a:lnTo>
                  <a:pt x="406" y="552"/>
                </a:lnTo>
                <a:lnTo>
                  <a:pt x="394" y="552"/>
                </a:lnTo>
                <a:lnTo>
                  <a:pt x="382" y="552"/>
                </a:lnTo>
                <a:lnTo>
                  <a:pt x="378" y="554"/>
                </a:lnTo>
                <a:lnTo>
                  <a:pt x="374" y="556"/>
                </a:lnTo>
                <a:lnTo>
                  <a:pt x="370" y="560"/>
                </a:lnTo>
                <a:lnTo>
                  <a:pt x="364" y="556"/>
                </a:lnTo>
                <a:lnTo>
                  <a:pt x="360" y="548"/>
                </a:lnTo>
                <a:lnTo>
                  <a:pt x="358" y="540"/>
                </a:lnTo>
                <a:lnTo>
                  <a:pt x="356" y="532"/>
                </a:lnTo>
                <a:lnTo>
                  <a:pt x="356" y="522"/>
                </a:lnTo>
                <a:lnTo>
                  <a:pt x="354" y="514"/>
                </a:lnTo>
                <a:lnTo>
                  <a:pt x="352" y="508"/>
                </a:lnTo>
                <a:lnTo>
                  <a:pt x="346" y="504"/>
                </a:lnTo>
                <a:lnTo>
                  <a:pt x="336" y="502"/>
                </a:lnTo>
                <a:lnTo>
                  <a:pt x="332" y="502"/>
                </a:lnTo>
                <a:lnTo>
                  <a:pt x="328" y="504"/>
                </a:lnTo>
                <a:lnTo>
                  <a:pt x="328" y="486"/>
                </a:lnTo>
                <a:lnTo>
                  <a:pt x="326" y="472"/>
                </a:lnTo>
                <a:lnTo>
                  <a:pt x="322" y="452"/>
                </a:lnTo>
                <a:lnTo>
                  <a:pt x="316" y="436"/>
                </a:lnTo>
                <a:lnTo>
                  <a:pt x="314" y="428"/>
                </a:lnTo>
                <a:lnTo>
                  <a:pt x="314" y="422"/>
                </a:lnTo>
                <a:lnTo>
                  <a:pt x="314" y="412"/>
                </a:lnTo>
                <a:lnTo>
                  <a:pt x="310" y="404"/>
                </a:lnTo>
                <a:lnTo>
                  <a:pt x="308" y="402"/>
                </a:lnTo>
                <a:lnTo>
                  <a:pt x="304" y="402"/>
                </a:lnTo>
                <a:lnTo>
                  <a:pt x="300" y="402"/>
                </a:lnTo>
                <a:lnTo>
                  <a:pt x="294" y="408"/>
                </a:lnTo>
                <a:lnTo>
                  <a:pt x="290" y="410"/>
                </a:lnTo>
                <a:lnTo>
                  <a:pt x="284" y="412"/>
                </a:lnTo>
                <a:lnTo>
                  <a:pt x="278" y="412"/>
                </a:lnTo>
                <a:lnTo>
                  <a:pt x="272" y="408"/>
                </a:lnTo>
                <a:lnTo>
                  <a:pt x="266" y="404"/>
                </a:lnTo>
                <a:lnTo>
                  <a:pt x="264" y="400"/>
                </a:lnTo>
                <a:lnTo>
                  <a:pt x="264" y="394"/>
                </a:lnTo>
                <a:lnTo>
                  <a:pt x="266" y="388"/>
                </a:lnTo>
                <a:lnTo>
                  <a:pt x="274" y="384"/>
                </a:lnTo>
                <a:lnTo>
                  <a:pt x="280" y="380"/>
                </a:lnTo>
                <a:lnTo>
                  <a:pt x="284" y="376"/>
                </a:lnTo>
                <a:lnTo>
                  <a:pt x="284" y="374"/>
                </a:lnTo>
                <a:lnTo>
                  <a:pt x="280" y="372"/>
                </a:lnTo>
                <a:lnTo>
                  <a:pt x="278" y="364"/>
                </a:lnTo>
                <a:lnTo>
                  <a:pt x="278" y="350"/>
                </a:lnTo>
                <a:lnTo>
                  <a:pt x="282" y="334"/>
                </a:lnTo>
                <a:lnTo>
                  <a:pt x="284" y="326"/>
                </a:lnTo>
                <a:lnTo>
                  <a:pt x="288" y="318"/>
                </a:lnTo>
                <a:lnTo>
                  <a:pt x="304" y="296"/>
                </a:lnTo>
                <a:lnTo>
                  <a:pt x="306" y="292"/>
                </a:lnTo>
                <a:lnTo>
                  <a:pt x="306" y="288"/>
                </a:lnTo>
                <a:lnTo>
                  <a:pt x="302" y="288"/>
                </a:lnTo>
                <a:lnTo>
                  <a:pt x="296" y="288"/>
                </a:lnTo>
                <a:lnTo>
                  <a:pt x="292" y="286"/>
                </a:lnTo>
                <a:lnTo>
                  <a:pt x="290" y="284"/>
                </a:lnTo>
                <a:lnTo>
                  <a:pt x="284" y="278"/>
                </a:lnTo>
                <a:lnTo>
                  <a:pt x="278" y="270"/>
                </a:lnTo>
                <a:lnTo>
                  <a:pt x="270" y="266"/>
                </a:lnTo>
                <a:lnTo>
                  <a:pt x="266" y="246"/>
                </a:lnTo>
                <a:lnTo>
                  <a:pt x="262" y="230"/>
                </a:lnTo>
                <a:lnTo>
                  <a:pt x="254" y="216"/>
                </a:lnTo>
                <a:lnTo>
                  <a:pt x="248" y="208"/>
                </a:lnTo>
                <a:lnTo>
                  <a:pt x="236" y="194"/>
                </a:lnTo>
                <a:lnTo>
                  <a:pt x="232" y="188"/>
                </a:lnTo>
                <a:lnTo>
                  <a:pt x="230" y="180"/>
                </a:lnTo>
                <a:lnTo>
                  <a:pt x="230" y="168"/>
                </a:lnTo>
                <a:lnTo>
                  <a:pt x="228" y="160"/>
                </a:lnTo>
                <a:lnTo>
                  <a:pt x="224" y="148"/>
                </a:lnTo>
                <a:lnTo>
                  <a:pt x="220" y="140"/>
                </a:lnTo>
                <a:lnTo>
                  <a:pt x="218" y="134"/>
                </a:lnTo>
                <a:lnTo>
                  <a:pt x="216" y="128"/>
                </a:lnTo>
                <a:lnTo>
                  <a:pt x="228" y="64"/>
                </a:lnTo>
                <a:lnTo>
                  <a:pt x="238" y="14"/>
                </a:lnTo>
                <a:lnTo>
                  <a:pt x="220" y="10"/>
                </a:lnTo>
                <a:lnTo>
                  <a:pt x="202" y="6"/>
                </a:lnTo>
                <a:lnTo>
                  <a:pt x="174" y="0"/>
                </a:lnTo>
                <a:lnTo>
                  <a:pt x="102" y="312"/>
                </a:lnTo>
                <a:lnTo>
                  <a:pt x="112" y="336"/>
                </a:lnTo>
                <a:lnTo>
                  <a:pt x="118" y="340"/>
                </a:lnTo>
                <a:lnTo>
                  <a:pt x="122" y="352"/>
                </a:lnTo>
                <a:lnTo>
                  <a:pt x="124" y="360"/>
                </a:lnTo>
                <a:lnTo>
                  <a:pt x="122" y="370"/>
                </a:lnTo>
                <a:lnTo>
                  <a:pt x="116" y="378"/>
                </a:lnTo>
                <a:lnTo>
                  <a:pt x="110" y="388"/>
                </a:lnTo>
                <a:lnTo>
                  <a:pt x="98" y="404"/>
                </a:lnTo>
                <a:lnTo>
                  <a:pt x="94" y="410"/>
                </a:lnTo>
                <a:lnTo>
                  <a:pt x="92" y="418"/>
                </a:lnTo>
                <a:lnTo>
                  <a:pt x="78" y="432"/>
                </a:lnTo>
                <a:lnTo>
                  <a:pt x="68" y="442"/>
                </a:lnTo>
                <a:lnTo>
                  <a:pt x="56" y="460"/>
                </a:lnTo>
                <a:lnTo>
                  <a:pt x="48" y="474"/>
                </a:lnTo>
                <a:lnTo>
                  <a:pt x="46" y="478"/>
                </a:lnTo>
                <a:lnTo>
                  <a:pt x="40" y="482"/>
                </a:lnTo>
                <a:lnTo>
                  <a:pt x="40" y="488"/>
                </a:lnTo>
                <a:lnTo>
                  <a:pt x="40" y="494"/>
                </a:lnTo>
                <a:lnTo>
                  <a:pt x="44" y="498"/>
                </a:lnTo>
                <a:lnTo>
                  <a:pt x="48" y="502"/>
                </a:lnTo>
                <a:lnTo>
                  <a:pt x="56" y="510"/>
                </a:lnTo>
                <a:lnTo>
                  <a:pt x="58" y="514"/>
                </a:lnTo>
                <a:lnTo>
                  <a:pt x="58" y="518"/>
                </a:lnTo>
                <a:lnTo>
                  <a:pt x="56" y="528"/>
                </a:lnTo>
                <a:lnTo>
                  <a:pt x="50" y="536"/>
                </a:lnTo>
                <a:lnTo>
                  <a:pt x="44" y="542"/>
                </a:lnTo>
                <a:lnTo>
                  <a:pt x="38" y="550"/>
                </a:lnTo>
                <a:lnTo>
                  <a:pt x="18" y="647"/>
                </a:lnTo>
                <a:lnTo>
                  <a:pt x="0" y="739"/>
                </a:lnTo>
                <a:lnTo>
                  <a:pt x="462" y="84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6" name="Freeform 21"/>
          <p:cNvSpPr>
            <a:spLocks/>
          </p:cNvSpPr>
          <p:nvPr/>
        </p:nvSpPr>
        <p:spPr bwMode="auto">
          <a:xfrm>
            <a:off x="4721225" y="3094038"/>
            <a:ext cx="892175" cy="790575"/>
          </a:xfrm>
          <a:custGeom>
            <a:avLst/>
            <a:gdLst>
              <a:gd name="T0" fmla="*/ 50403125 w 562"/>
              <a:gd name="T1" fmla="*/ 136088438 h 498"/>
              <a:gd name="T2" fmla="*/ 20161250 w 562"/>
              <a:gd name="T3" fmla="*/ 95765938 h 498"/>
              <a:gd name="T4" fmla="*/ 15120938 w 562"/>
              <a:gd name="T5" fmla="*/ 75604688 h 498"/>
              <a:gd name="T6" fmla="*/ 0 w 562"/>
              <a:gd name="T7" fmla="*/ 30241875 h 498"/>
              <a:gd name="T8" fmla="*/ 292338125 w 562"/>
              <a:gd name="T9" fmla="*/ 30241875 h 498"/>
              <a:gd name="T10" fmla="*/ 831651563 w 562"/>
              <a:gd name="T11" fmla="*/ 0 h 498"/>
              <a:gd name="T12" fmla="*/ 866933750 w 562"/>
              <a:gd name="T13" fmla="*/ 50403125 h 498"/>
              <a:gd name="T14" fmla="*/ 871974063 w 562"/>
              <a:gd name="T15" fmla="*/ 110886875 h 498"/>
              <a:gd name="T16" fmla="*/ 892135313 w 562"/>
              <a:gd name="T17" fmla="*/ 206652813 h 498"/>
              <a:gd name="T18" fmla="*/ 952619063 w 562"/>
              <a:gd name="T19" fmla="*/ 292338125 h 498"/>
              <a:gd name="T20" fmla="*/ 1048385000 w 562"/>
              <a:gd name="T21" fmla="*/ 388104063 h 498"/>
              <a:gd name="T22" fmla="*/ 1048385000 w 562"/>
              <a:gd name="T23" fmla="*/ 438507188 h 498"/>
              <a:gd name="T24" fmla="*/ 1063505938 w 562"/>
              <a:gd name="T25" fmla="*/ 468749063 h 498"/>
              <a:gd name="T26" fmla="*/ 1088707500 w 562"/>
              <a:gd name="T27" fmla="*/ 458668438 h 498"/>
              <a:gd name="T28" fmla="*/ 1139110625 w 562"/>
              <a:gd name="T29" fmla="*/ 443547500 h 498"/>
              <a:gd name="T30" fmla="*/ 1164312188 w 562"/>
              <a:gd name="T31" fmla="*/ 473789375 h 498"/>
              <a:gd name="T32" fmla="*/ 1174392813 w 562"/>
              <a:gd name="T33" fmla="*/ 519152188 h 498"/>
              <a:gd name="T34" fmla="*/ 1159271875 w 562"/>
              <a:gd name="T35" fmla="*/ 574595625 h 498"/>
              <a:gd name="T36" fmla="*/ 1134070313 w 562"/>
              <a:gd name="T37" fmla="*/ 630039063 h 498"/>
              <a:gd name="T38" fmla="*/ 1164312188 w 562"/>
              <a:gd name="T39" fmla="*/ 680442188 h 498"/>
              <a:gd name="T40" fmla="*/ 1249997500 w 562"/>
              <a:gd name="T41" fmla="*/ 725805000 h 498"/>
              <a:gd name="T42" fmla="*/ 1275199063 w 562"/>
              <a:gd name="T43" fmla="*/ 745966250 h 498"/>
              <a:gd name="T44" fmla="*/ 1310481250 w 562"/>
              <a:gd name="T45" fmla="*/ 791329063 h 498"/>
              <a:gd name="T46" fmla="*/ 1330642500 w 562"/>
              <a:gd name="T47" fmla="*/ 826611250 h 498"/>
              <a:gd name="T48" fmla="*/ 1335682813 w 562"/>
              <a:gd name="T49" fmla="*/ 866933750 h 498"/>
              <a:gd name="T50" fmla="*/ 1325602188 w 562"/>
              <a:gd name="T51" fmla="*/ 887095000 h 498"/>
              <a:gd name="T52" fmla="*/ 1320561875 w 562"/>
              <a:gd name="T53" fmla="*/ 902215938 h 498"/>
              <a:gd name="T54" fmla="*/ 1355844063 w 562"/>
              <a:gd name="T55" fmla="*/ 957659375 h 498"/>
              <a:gd name="T56" fmla="*/ 1386085938 w 562"/>
              <a:gd name="T57" fmla="*/ 972780313 h 498"/>
              <a:gd name="T58" fmla="*/ 1391126250 w 562"/>
              <a:gd name="T59" fmla="*/ 947578750 h 498"/>
              <a:gd name="T60" fmla="*/ 1406247188 w 562"/>
              <a:gd name="T61" fmla="*/ 992941563 h 498"/>
              <a:gd name="T62" fmla="*/ 1416327813 w 562"/>
              <a:gd name="T63" fmla="*/ 1063505938 h 498"/>
              <a:gd name="T64" fmla="*/ 1360884375 w 562"/>
              <a:gd name="T65" fmla="*/ 1078626875 h 498"/>
              <a:gd name="T66" fmla="*/ 1355844063 w 562"/>
              <a:gd name="T67" fmla="*/ 1093747813 h 498"/>
              <a:gd name="T68" fmla="*/ 1320561875 w 562"/>
              <a:gd name="T69" fmla="*/ 1088707500 h 498"/>
              <a:gd name="T70" fmla="*/ 1335682813 w 562"/>
              <a:gd name="T71" fmla="*/ 1123989688 h 498"/>
              <a:gd name="T72" fmla="*/ 1330642500 w 562"/>
              <a:gd name="T73" fmla="*/ 1144150938 h 498"/>
              <a:gd name="T74" fmla="*/ 1320561875 w 562"/>
              <a:gd name="T75" fmla="*/ 1204634688 h 498"/>
              <a:gd name="T76" fmla="*/ 1310481250 w 562"/>
              <a:gd name="T77" fmla="*/ 1255037813 h 498"/>
              <a:gd name="T78" fmla="*/ 1219755625 w 562"/>
              <a:gd name="T79" fmla="*/ 1189513750 h 498"/>
              <a:gd name="T80" fmla="*/ 1219755625 w 562"/>
              <a:gd name="T81" fmla="*/ 1164312188 h 498"/>
              <a:gd name="T82" fmla="*/ 1214715313 w 562"/>
              <a:gd name="T83" fmla="*/ 1123989688 h 498"/>
              <a:gd name="T84" fmla="*/ 236894688 w 562"/>
              <a:gd name="T85" fmla="*/ 463708750 h 498"/>
              <a:gd name="T86" fmla="*/ 211693125 w 562"/>
              <a:gd name="T87" fmla="*/ 408265313 h 498"/>
              <a:gd name="T88" fmla="*/ 186491563 w 562"/>
              <a:gd name="T89" fmla="*/ 372983125 h 498"/>
              <a:gd name="T90" fmla="*/ 176410938 w 562"/>
              <a:gd name="T91" fmla="*/ 347781563 h 498"/>
              <a:gd name="T92" fmla="*/ 146169063 w 562"/>
              <a:gd name="T93" fmla="*/ 307459063 h 498"/>
              <a:gd name="T94" fmla="*/ 161290000 w 562"/>
              <a:gd name="T95" fmla="*/ 272176875 h 498"/>
              <a:gd name="T96" fmla="*/ 161290000 w 562"/>
              <a:gd name="T97" fmla="*/ 236894688 h 498"/>
              <a:gd name="T98" fmla="*/ 126007813 w 562"/>
              <a:gd name="T99" fmla="*/ 226814063 h 498"/>
              <a:gd name="T100" fmla="*/ 105846563 w 562"/>
              <a:gd name="T101" fmla="*/ 221773750 h 498"/>
              <a:gd name="T102" fmla="*/ 75604688 w 562"/>
              <a:gd name="T103" fmla="*/ 176410938 h 498"/>
              <a:gd name="T104" fmla="*/ 50403125 w 562"/>
              <a:gd name="T105" fmla="*/ 141128750 h 4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2" h="498">
                <a:moveTo>
                  <a:pt x="20" y="56"/>
                </a:moveTo>
                <a:lnTo>
                  <a:pt x="20" y="56"/>
                </a:lnTo>
                <a:lnTo>
                  <a:pt x="20" y="54"/>
                </a:lnTo>
                <a:lnTo>
                  <a:pt x="18" y="50"/>
                </a:lnTo>
                <a:lnTo>
                  <a:pt x="12" y="46"/>
                </a:lnTo>
                <a:lnTo>
                  <a:pt x="8" y="38"/>
                </a:lnTo>
                <a:lnTo>
                  <a:pt x="6" y="34"/>
                </a:lnTo>
                <a:lnTo>
                  <a:pt x="6" y="30"/>
                </a:lnTo>
                <a:lnTo>
                  <a:pt x="8" y="24"/>
                </a:lnTo>
                <a:lnTo>
                  <a:pt x="6" y="18"/>
                </a:lnTo>
                <a:lnTo>
                  <a:pt x="0" y="12"/>
                </a:lnTo>
                <a:lnTo>
                  <a:pt x="60" y="12"/>
                </a:lnTo>
                <a:lnTo>
                  <a:pt x="116" y="12"/>
                </a:lnTo>
                <a:lnTo>
                  <a:pt x="216" y="8"/>
                </a:lnTo>
                <a:lnTo>
                  <a:pt x="330" y="0"/>
                </a:lnTo>
                <a:lnTo>
                  <a:pt x="332" y="8"/>
                </a:lnTo>
                <a:lnTo>
                  <a:pt x="338" y="14"/>
                </a:lnTo>
                <a:lnTo>
                  <a:pt x="344" y="20"/>
                </a:lnTo>
                <a:lnTo>
                  <a:pt x="348" y="26"/>
                </a:lnTo>
                <a:lnTo>
                  <a:pt x="346" y="44"/>
                </a:lnTo>
                <a:lnTo>
                  <a:pt x="348" y="58"/>
                </a:lnTo>
                <a:lnTo>
                  <a:pt x="350" y="70"/>
                </a:lnTo>
                <a:lnTo>
                  <a:pt x="354" y="82"/>
                </a:lnTo>
                <a:lnTo>
                  <a:pt x="360" y="92"/>
                </a:lnTo>
                <a:lnTo>
                  <a:pt x="366" y="100"/>
                </a:lnTo>
                <a:lnTo>
                  <a:pt x="378" y="116"/>
                </a:lnTo>
                <a:lnTo>
                  <a:pt x="404" y="138"/>
                </a:lnTo>
                <a:lnTo>
                  <a:pt x="412" y="148"/>
                </a:lnTo>
                <a:lnTo>
                  <a:pt x="416" y="154"/>
                </a:lnTo>
                <a:lnTo>
                  <a:pt x="416" y="160"/>
                </a:lnTo>
                <a:lnTo>
                  <a:pt x="416" y="174"/>
                </a:lnTo>
                <a:lnTo>
                  <a:pt x="418" y="182"/>
                </a:lnTo>
                <a:lnTo>
                  <a:pt x="420" y="184"/>
                </a:lnTo>
                <a:lnTo>
                  <a:pt x="422" y="186"/>
                </a:lnTo>
                <a:lnTo>
                  <a:pt x="426" y="184"/>
                </a:lnTo>
                <a:lnTo>
                  <a:pt x="432" y="182"/>
                </a:lnTo>
                <a:lnTo>
                  <a:pt x="442" y="178"/>
                </a:lnTo>
                <a:lnTo>
                  <a:pt x="448" y="176"/>
                </a:lnTo>
                <a:lnTo>
                  <a:pt x="452" y="176"/>
                </a:lnTo>
                <a:lnTo>
                  <a:pt x="456" y="178"/>
                </a:lnTo>
                <a:lnTo>
                  <a:pt x="458" y="182"/>
                </a:lnTo>
                <a:lnTo>
                  <a:pt x="462" y="188"/>
                </a:lnTo>
                <a:lnTo>
                  <a:pt x="464" y="194"/>
                </a:lnTo>
                <a:lnTo>
                  <a:pt x="466" y="206"/>
                </a:lnTo>
                <a:lnTo>
                  <a:pt x="466" y="214"/>
                </a:lnTo>
                <a:lnTo>
                  <a:pt x="462" y="222"/>
                </a:lnTo>
                <a:lnTo>
                  <a:pt x="460" y="228"/>
                </a:lnTo>
                <a:lnTo>
                  <a:pt x="452" y="238"/>
                </a:lnTo>
                <a:lnTo>
                  <a:pt x="450" y="244"/>
                </a:lnTo>
                <a:lnTo>
                  <a:pt x="450" y="250"/>
                </a:lnTo>
                <a:lnTo>
                  <a:pt x="454" y="262"/>
                </a:lnTo>
                <a:lnTo>
                  <a:pt x="462" y="270"/>
                </a:lnTo>
                <a:lnTo>
                  <a:pt x="470" y="276"/>
                </a:lnTo>
                <a:lnTo>
                  <a:pt x="480" y="282"/>
                </a:lnTo>
                <a:lnTo>
                  <a:pt x="496" y="288"/>
                </a:lnTo>
                <a:lnTo>
                  <a:pt x="502" y="292"/>
                </a:lnTo>
                <a:lnTo>
                  <a:pt x="506" y="296"/>
                </a:lnTo>
                <a:lnTo>
                  <a:pt x="510" y="302"/>
                </a:lnTo>
                <a:lnTo>
                  <a:pt x="512" y="306"/>
                </a:lnTo>
                <a:lnTo>
                  <a:pt x="520" y="314"/>
                </a:lnTo>
                <a:lnTo>
                  <a:pt x="524" y="318"/>
                </a:lnTo>
                <a:lnTo>
                  <a:pt x="526" y="322"/>
                </a:lnTo>
                <a:lnTo>
                  <a:pt x="528" y="328"/>
                </a:lnTo>
                <a:lnTo>
                  <a:pt x="528" y="334"/>
                </a:lnTo>
                <a:lnTo>
                  <a:pt x="530" y="344"/>
                </a:lnTo>
                <a:lnTo>
                  <a:pt x="528" y="348"/>
                </a:lnTo>
                <a:lnTo>
                  <a:pt x="528" y="352"/>
                </a:lnTo>
                <a:lnTo>
                  <a:pt x="526" y="352"/>
                </a:lnTo>
                <a:lnTo>
                  <a:pt x="524" y="354"/>
                </a:lnTo>
                <a:lnTo>
                  <a:pt x="522" y="354"/>
                </a:lnTo>
                <a:lnTo>
                  <a:pt x="524" y="358"/>
                </a:lnTo>
                <a:lnTo>
                  <a:pt x="528" y="368"/>
                </a:lnTo>
                <a:lnTo>
                  <a:pt x="538" y="380"/>
                </a:lnTo>
                <a:lnTo>
                  <a:pt x="542" y="384"/>
                </a:lnTo>
                <a:lnTo>
                  <a:pt x="548" y="386"/>
                </a:lnTo>
                <a:lnTo>
                  <a:pt x="550" y="386"/>
                </a:lnTo>
                <a:lnTo>
                  <a:pt x="552" y="380"/>
                </a:lnTo>
                <a:lnTo>
                  <a:pt x="552" y="376"/>
                </a:lnTo>
                <a:lnTo>
                  <a:pt x="558" y="390"/>
                </a:lnTo>
                <a:lnTo>
                  <a:pt x="558" y="394"/>
                </a:lnTo>
                <a:lnTo>
                  <a:pt x="558" y="400"/>
                </a:lnTo>
                <a:lnTo>
                  <a:pt x="562" y="414"/>
                </a:lnTo>
                <a:lnTo>
                  <a:pt x="562" y="422"/>
                </a:lnTo>
                <a:lnTo>
                  <a:pt x="558" y="426"/>
                </a:lnTo>
                <a:lnTo>
                  <a:pt x="552" y="428"/>
                </a:lnTo>
                <a:lnTo>
                  <a:pt x="540" y="428"/>
                </a:lnTo>
                <a:lnTo>
                  <a:pt x="540" y="432"/>
                </a:lnTo>
                <a:lnTo>
                  <a:pt x="538" y="434"/>
                </a:lnTo>
                <a:lnTo>
                  <a:pt x="526" y="432"/>
                </a:lnTo>
                <a:lnTo>
                  <a:pt x="524" y="432"/>
                </a:lnTo>
                <a:lnTo>
                  <a:pt x="522" y="434"/>
                </a:lnTo>
                <a:lnTo>
                  <a:pt x="526" y="438"/>
                </a:lnTo>
                <a:lnTo>
                  <a:pt x="530" y="446"/>
                </a:lnTo>
                <a:lnTo>
                  <a:pt x="530" y="450"/>
                </a:lnTo>
                <a:lnTo>
                  <a:pt x="528" y="454"/>
                </a:lnTo>
                <a:lnTo>
                  <a:pt x="524" y="460"/>
                </a:lnTo>
                <a:lnTo>
                  <a:pt x="522" y="466"/>
                </a:lnTo>
                <a:lnTo>
                  <a:pt x="524" y="478"/>
                </a:lnTo>
                <a:lnTo>
                  <a:pt x="526" y="490"/>
                </a:lnTo>
                <a:lnTo>
                  <a:pt x="524" y="494"/>
                </a:lnTo>
                <a:lnTo>
                  <a:pt x="520" y="498"/>
                </a:lnTo>
                <a:lnTo>
                  <a:pt x="460" y="498"/>
                </a:lnTo>
                <a:lnTo>
                  <a:pt x="484" y="472"/>
                </a:lnTo>
                <a:lnTo>
                  <a:pt x="486" y="466"/>
                </a:lnTo>
                <a:lnTo>
                  <a:pt x="486" y="464"/>
                </a:lnTo>
                <a:lnTo>
                  <a:pt x="484" y="462"/>
                </a:lnTo>
                <a:lnTo>
                  <a:pt x="480" y="460"/>
                </a:lnTo>
                <a:lnTo>
                  <a:pt x="480" y="456"/>
                </a:lnTo>
                <a:lnTo>
                  <a:pt x="482" y="446"/>
                </a:lnTo>
                <a:lnTo>
                  <a:pt x="96" y="450"/>
                </a:lnTo>
                <a:lnTo>
                  <a:pt x="94" y="184"/>
                </a:lnTo>
                <a:lnTo>
                  <a:pt x="94" y="176"/>
                </a:lnTo>
                <a:lnTo>
                  <a:pt x="92" y="170"/>
                </a:lnTo>
                <a:lnTo>
                  <a:pt x="84" y="162"/>
                </a:lnTo>
                <a:lnTo>
                  <a:pt x="76" y="154"/>
                </a:lnTo>
                <a:lnTo>
                  <a:pt x="74" y="152"/>
                </a:lnTo>
                <a:lnTo>
                  <a:pt x="74" y="148"/>
                </a:lnTo>
                <a:lnTo>
                  <a:pt x="72" y="142"/>
                </a:lnTo>
                <a:lnTo>
                  <a:pt x="70" y="138"/>
                </a:lnTo>
                <a:lnTo>
                  <a:pt x="62" y="132"/>
                </a:lnTo>
                <a:lnTo>
                  <a:pt x="58" y="126"/>
                </a:lnTo>
                <a:lnTo>
                  <a:pt x="58" y="122"/>
                </a:lnTo>
                <a:lnTo>
                  <a:pt x="60" y="118"/>
                </a:lnTo>
                <a:lnTo>
                  <a:pt x="64" y="108"/>
                </a:lnTo>
                <a:lnTo>
                  <a:pt x="66" y="102"/>
                </a:lnTo>
                <a:lnTo>
                  <a:pt x="66" y="98"/>
                </a:lnTo>
                <a:lnTo>
                  <a:pt x="64" y="94"/>
                </a:lnTo>
                <a:lnTo>
                  <a:pt x="60" y="92"/>
                </a:lnTo>
                <a:lnTo>
                  <a:pt x="56" y="90"/>
                </a:lnTo>
                <a:lnTo>
                  <a:pt x="50" y="90"/>
                </a:lnTo>
                <a:lnTo>
                  <a:pt x="46" y="90"/>
                </a:lnTo>
                <a:lnTo>
                  <a:pt x="42" y="88"/>
                </a:lnTo>
                <a:lnTo>
                  <a:pt x="36" y="80"/>
                </a:lnTo>
                <a:lnTo>
                  <a:pt x="32" y="72"/>
                </a:lnTo>
                <a:lnTo>
                  <a:pt x="30" y="70"/>
                </a:lnTo>
                <a:lnTo>
                  <a:pt x="26" y="68"/>
                </a:lnTo>
                <a:lnTo>
                  <a:pt x="20" y="5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7" name="Freeform 22"/>
          <p:cNvSpPr>
            <a:spLocks/>
          </p:cNvSpPr>
          <p:nvPr/>
        </p:nvSpPr>
        <p:spPr bwMode="auto">
          <a:xfrm>
            <a:off x="4619625" y="2598738"/>
            <a:ext cx="815975" cy="549275"/>
          </a:xfrm>
          <a:custGeom>
            <a:avLst/>
            <a:gdLst>
              <a:gd name="T0" fmla="*/ 1033264063 w 514"/>
              <a:gd name="T1" fmla="*/ 841732188 h 346"/>
              <a:gd name="T2" fmla="*/ 1003022188 w 514"/>
              <a:gd name="T3" fmla="*/ 811490313 h 346"/>
              <a:gd name="T4" fmla="*/ 710684063 w 514"/>
              <a:gd name="T5" fmla="*/ 811490313 h 346"/>
              <a:gd name="T6" fmla="*/ 317539688 w 514"/>
              <a:gd name="T7" fmla="*/ 821570938 h 346"/>
              <a:gd name="T8" fmla="*/ 151209375 w 514"/>
              <a:gd name="T9" fmla="*/ 801409688 h 346"/>
              <a:gd name="T10" fmla="*/ 146169063 w 514"/>
              <a:gd name="T11" fmla="*/ 776208125 h 346"/>
              <a:gd name="T12" fmla="*/ 151209375 w 514"/>
              <a:gd name="T13" fmla="*/ 730845313 h 346"/>
              <a:gd name="T14" fmla="*/ 141128750 w 514"/>
              <a:gd name="T15" fmla="*/ 710684063 h 346"/>
              <a:gd name="T16" fmla="*/ 131048125 w 514"/>
              <a:gd name="T17" fmla="*/ 695563125 h 346"/>
              <a:gd name="T18" fmla="*/ 141128750 w 514"/>
              <a:gd name="T19" fmla="*/ 665321250 h 346"/>
              <a:gd name="T20" fmla="*/ 131048125 w 514"/>
              <a:gd name="T21" fmla="*/ 650200313 h 346"/>
              <a:gd name="T22" fmla="*/ 120967500 w 514"/>
              <a:gd name="T23" fmla="*/ 599797188 h 346"/>
              <a:gd name="T24" fmla="*/ 105846563 w 514"/>
              <a:gd name="T25" fmla="*/ 574595625 h 346"/>
              <a:gd name="T26" fmla="*/ 90725625 w 514"/>
              <a:gd name="T27" fmla="*/ 549394063 h 346"/>
              <a:gd name="T28" fmla="*/ 90725625 w 514"/>
              <a:gd name="T29" fmla="*/ 483870000 h 346"/>
              <a:gd name="T30" fmla="*/ 75604688 w 514"/>
              <a:gd name="T31" fmla="*/ 438507188 h 346"/>
              <a:gd name="T32" fmla="*/ 45362813 w 514"/>
              <a:gd name="T33" fmla="*/ 393144375 h 346"/>
              <a:gd name="T34" fmla="*/ 30241875 w 514"/>
              <a:gd name="T35" fmla="*/ 337700938 h 346"/>
              <a:gd name="T36" fmla="*/ 5040313 w 514"/>
              <a:gd name="T37" fmla="*/ 287297813 h 346"/>
              <a:gd name="T38" fmla="*/ 5040313 w 514"/>
              <a:gd name="T39" fmla="*/ 257055938 h 346"/>
              <a:gd name="T40" fmla="*/ 5040313 w 514"/>
              <a:gd name="T41" fmla="*/ 196572188 h 346"/>
              <a:gd name="T42" fmla="*/ 15120938 w 514"/>
              <a:gd name="T43" fmla="*/ 151209375 h 346"/>
              <a:gd name="T44" fmla="*/ 25201563 w 514"/>
              <a:gd name="T45" fmla="*/ 110886875 h 346"/>
              <a:gd name="T46" fmla="*/ 5040313 w 514"/>
              <a:gd name="T47" fmla="*/ 95765938 h 346"/>
              <a:gd name="T48" fmla="*/ 0 w 514"/>
              <a:gd name="T49" fmla="*/ 80645000 h 346"/>
              <a:gd name="T50" fmla="*/ 15120938 w 514"/>
              <a:gd name="T51" fmla="*/ 50403125 h 346"/>
              <a:gd name="T52" fmla="*/ 20161250 w 514"/>
              <a:gd name="T53" fmla="*/ 25201563 h 346"/>
              <a:gd name="T54" fmla="*/ 357862188 w 514"/>
              <a:gd name="T55" fmla="*/ 20161250 h 346"/>
              <a:gd name="T56" fmla="*/ 1048385000 w 514"/>
              <a:gd name="T57" fmla="*/ 0 h 346"/>
              <a:gd name="T58" fmla="*/ 1058465625 w 514"/>
              <a:gd name="T59" fmla="*/ 10080625 h 346"/>
              <a:gd name="T60" fmla="*/ 1068546250 w 514"/>
              <a:gd name="T61" fmla="*/ 35282188 h 346"/>
              <a:gd name="T62" fmla="*/ 1083667188 w 514"/>
              <a:gd name="T63" fmla="*/ 55443438 h 346"/>
              <a:gd name="T64" fmla="*/ 1078626875 w 514"/>
              <a:gd name="T65" fmla="*/ 70564375 h 346"/>
              <a:gd name="T66" fmla="*/ 1073586563 w 514"/>
              <a:gd name="T67" fmla="*/ 126007813 h 346"/>
              <a:gd name="T68" fmla="*/ 1088707500 w 514"/>
              <a:gd name="T69" fmla="*/ 181451250 h 346"/>
              <a:gd name="T70" fmla="*/ 1118949375 w 514"/>
              <a:gd name="T71" fmla="*/ 216733438 h 346"/>
              <a:gd name="T72" fmla="*/ 1164312188 w 514"/>
              <a:gd name="T73" fmla="*/ 241935000 h 346"/>
              <a:gd name="T74" fmla="*/ 1179433125 w 514"/>
              <a:gd name="T75" fmla="*/ 257055938 h 346"/>
              <a:gd name="T76" fmla="*/ 1189513750 w 514"/>
              <a:gd name="T77" fmla="*/ 282257500 h 346"/>
              <a:gd name="T78" fmla="*/ 1214715313 w 514"/>
              <a:gd name="T79" fmla="*/ 302418750 h 346"/>
              <a:gd name="T80" fmla="*/ 1219755625 w 514"/>
              <a:gd name="T81" fmla="*/ 312499375 h 346"/>
              <a:gd name="T82" fmla="*/ 1244957188 w 514"/>
              <a:gd name="T83" fmla="*/ 337700938 h 346"/>
              <a:gd name="T84" fmla="*/ 1285279688 w 514"/>
              <a:gd name="T85" fmla="*/ 367942813 h 346"/>
              <a:gd name="T86" fmla="*/ 1295360313 w 514"/>
              <a:gd name="T87" fmla="*/ 408265313 h 346"/>
              <a:gd name="T88" fmla="*/ 1275199063 w 514"/>
              <a:gd name="T89" fmla="*/ 458668438 h 346"/>
              <a:gd name="T90" fmla="*/ 1255037813 w 514"/>
              <a:gd name="T91" fmla="*/ 509071563 h 346"/>
              <a:gd name="T92" fmla="*/ 1239916875 w 514"/>
              <a:gd name="T93" fmla="*/ 529232813 h 346"/>
              <a:gd name="T94" fmla="*/ 1214715313 w 514"/>
              <a:gd name="T95" fmla="*/ 534273125 h 346"/>
              <a:gd name="T96" fmla="*/ 1154231563 w 514"/>
              <a:gd name="T97" fmla="*/ 554434375 h 346"/>
              <a:gd name="T98" fmla="*/ 1123989688 w 514"/>
              <a:gd name="T99" fmla="*/ 579635938 h 346"/>
              <a:gd name="T100" fmla="*/ 1113909063 w 514"/>
              <a:gd name="T101" fmla="*/ 604837500 h 346"/>
              <a:gd name="T102" fmla="*/ 1139110625 w 514"/>
              <a:gd name="T103" fmla="*/ 675401875 h 346"/>
              <a:gd name="T104" fmla="*/ 1139110625 w 514"/>
              <a:gd name="T105" fmla="*/ 695563125 h 346"/>
              <a:gd name="T106" fmla="*/ 1123989688 w 514"/>
              <a:gd name="T107" fmla="*/ 715724375 h 346"/>
              <a:gd name="T108" fmla="*/ 1113909063 w 514"/>
              <a:gd name="T109" fmla="*/ 725805000 h 346"/>
              <a:gd name="T110" fmla="*/ 1118949375 w 514"/>
              <a:gd name="T111" fmla="*/ 745966250 h 346"/>
              <a:gd name="T112" fmla="*/ 1108868750 w 514"/>
              <a:gd name="T113" fmla="*/ 766127500 h 346"/>
              <a:gd name="T114" fmla="*/ 1073586563 w 514"/>
              <a:gd name="T115" fmla="*/ 791329063 h 346"/>
              <a:gd name="T116" fmla="*/ 1058465625 w 514"/>
              <a:gd name="T117" fmla="*/ 806450000 h 346"/>
              <a:gd name="T118" fmla="*/ 1058465625 w 514"/>
              <a:gd name="T119" fmla="*/ 836691875 h 346"/>
              <a:gd name="T120" fmla="*/ 1063505938 w 514"/>
              <a:gd name="T121" fmla="*/ 851812813 h 346"/>
              <a:gd name="T122" fmla="*/ 1053425313 w 514"/>
              <a:gd name="T123" fmla="*/ 871974063 h 346"/>
              <a:gd name="T124" fmla="*/ 1043344688 w 514"/>
              <a:gd name="T125" fmla="*/ 856853125 h 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4" h="346">
                <a:moveTo>
                  <a:pt x="414" y="340"/>
                </a:moveTo>
                <a:lnTo>
                  <a:pt x="410" y="334"/>
                </a:lnTo>
                <a:lnTo>
                  <a:pt x="404" y="328"/>
                </a:lnTo>
                <a:lnTo>
                  <a:pt x="398" y="322"/>
                </a:lnTo>
                <a:lnTo>
                  <a:pt x="396" y="314"/>
                </a:lnTo>
                <a:lnTo>
                  <a:pt x="282" y="322"/>
                </a:lnTo>
                <a:lnTo>
                  <a:pt x="182" y="326"/>
                </a:lnTo>
                <a:lnTo>
                  <a:pt x="126" y="326"/>
                </a:lnTo>
                <a:lnTo>
                  <a:pt x="66" y="326"/>
                </a:lnTo>
                <a:lnTo>
                  <a:pt x="60" y="318"/>
                </a:lnTo>
                <a:lnTo>
                  <a:pt x="58" y="314"/>
                </a:lnTo>
                <a:lnTo>
                  <a:pt x="58" y="308"/>
                </a:lnTo>
                <a:lnTo>
                  <a:pt x="60" y="298"/>
                </a:lnTo>
                <a:lnTo>
                  <a:pt x="60" y="290"/>
                </a:lnTo>
                <a:lnTo>
                  <a:pt x="58" y="284"/>
                </a:lnTo>
                <a:lnTo>
                  <a:pt x="56" y="282"/>
                </a:lnTo>
                <a:lnTo>
                  <a:pt x="54" y="278"/>
                </a:lnTo>
                <a:lnTo>
                  <a:pt x="52" y="276"/>
                </a:lnTo>
                <a:lnTo>
                  <a:pt x="54" y="270"/>
                </a:lnTo>
                <a:lnTo>
                  <a:pt x="56" y="264"/>
                </a:lnTo>
                <a:lnTo>
                  <a:pt x="54" y="262"/>
                </a:lnTo>
                <a:lnTo>
                  <a:pt x="52" y="258"/>
                </a:lnTo>
                <a:lnTo>
                  <a:pt x="50" y="248"/>
                </a:lnTo>
                <a:lnTo>
                  <a:pt x="48" y="238"/>
                </a:lnTo>
                <a:lnTo>
                  <a:pt x="46" y="234"/>
                </a:lnTo>
                <a:lnTo>
                  <a:pt x="42" y="228"/>
                </a:lnTo>
                <a:lnTo>
                  <a:pt x="38" y="224"/>
                </a:lnTo>
                <a:lnTo>
                  <a:pt x="36" y="218"/>
                </a:lnTo>
                <a:lnTo>
                  <a:pt x="36" y="202"/>
                </a:lnTo>
                <a:lnTo>
                  <a:pt x="36" y="192"/>
                </a:lnTo>
                <a:lnTo>
                  <a:pt x="34" y="184"/>
                </a:lnTo>
                <a:lnTo>
                  <a:pt x="30" y="174"/>
                </a:lnTo>
                <a:lnTo>
                  <a:pt x="22" y="164"/>
                </a:lnTo>
                <a:lnTo>
                  <a:pt x="18" y="156"/>
                </a:lnTo>
                <a:lnTo>
                  <a:pt x="16" y="146"/>
                </a:lnTo>
                <a:lnTo>
                  <a:pt x="12" y="134"/>
                </a:lnTo>
                <a:lnTo>
                  <a:pt x="0" y="114"/>
                </a:lnTo>
                <a:lnTo>
                  <a:pt x="2" y="114"/>
                </a:lnTo>
                <a:lnTo>
                  <a:pt x="2" y="112"/>
                </a:lnTo>
                <a:lnTo>
                  <a:pt x="2" y="102"/>
                </a:lnTo>
                <a:lnTo>
                  <a:pt x="0" y="90"/>
                </a:lnTo>
                <a:lnTo>
                  <a:pt x="2" y="78"/>
                </a:lnTo>
                <a:lnTo>
                  <a:pt x="4" y="70"/>
                </a:lnTo>
                <a:lnTo>
                  <a:pt x="6" y="60"/>
                </a:lnTo>
                <a:lnTo>
                  <a:pt x="12" y="48"/>
                </a:lnTo>
                <a:lnTo>
                  <a:pt x="10" y="44"/>
                </a:lnTo>
                <a:lnTo>
                  <a:pt x="8" y="42"/>
                </a:lnTo>
                <a:lnTo>
                  <a:pt x="2" y="38"/>
                </a:lnTo>
                <a:lnTo>
                  <a:pt x="0" y="34"/>
                </a:lnTo>
                <a:lnTo>
                  <a:pt x="0" y="32"/>
                </a:lnTo>
                <a:lnTo>
                  <a:pt x="2" y="28"/>
                </a:lnTo>
                <a:lnTo>
                  <a:pt x="6" y="20"/>
                </a:lnTo>
                <a:lnTo>
                  <a:pt x="8" y="16"/>
                </a:lnTo>
                <a:lnTo>
                  <a:pt x="8" y="10"/>
                </a:lnTo>
                <a:lnTo>
                  <a:pt x="14" y="8"/>
                </a:lnTo>
                <a:lnTo>
                  <a:pt x="142" y="8"/>
                </a:lnTo>
                <a:lnTo>
                  <a:pt x="266" y="4"/>
                </a:lnTo>
                <a:lnTo>
                  <a:pt x="416" y="0"/>
                </a:lnTo>
                <a:lnTo>
                  <a:pt x="418" y="2"/>
                </a:lnTo>
                <a:lnTo>
                  <a:pt x="420" y="4"/>
                </a:lnTo>
                <a:lnTo>
                  <a:pt x="420" y="10"/>
                </a:lnTo>
                <a:lnTo>
                  <a:pt x="424" y="14"/>
                </a:lnTo>
                <a:lnTo>
                  <a:pt x="428" y="18"/>
                </a:lnTo>
                <a:lnTo>
                  <a:pt x="430" y="22"/>
                </a:lnTo>
                <a:lnTo>
                  <a:pt x="430" y="24"/>
                </a:lnTo>
                <a:lnTo>
                  <a:pt x="428" y="28"/>
                </a:lnTo>
                <a:lnTo>
                  <a:pt x="426" y="40"/>
                </a:lnTo>
                <a:lnTo>
                  <a:pt x="426" y="50"/>
                </a:lnTo>
                <a:lnTo>
                  <a:pt x="426" y="62"/>
                </a:lnTo>
                <a:lnTo>
                  <a:pt x="432" y="72"/>
                </a:lnTo>
                <a:lnTo>
                  <a:pt x="438" y="82"/>
                </a:lnTo>
                <a:lnTo>
                  <a:pt x="444" y="86"/>
                </a:lnTo>
                <a:lnTo>
                  <a:pt x="450" y="90"/>
                </a:lnTo>
                <a:lnTo>
                  <a:pt x="462" y="96"/>
                </a:lnTo>
                <a:lnTo>
                  <a:pt x="466" y="98"/>
                </a:lnTo>
                <a:lnTo>
                  <a:pt x="468" y="102"/>
                </a:lnTo>
                <a:lnTo>
                  <a:pt x="470" y="108"/>
                </a:lnTo>
                <a:lnTo>
                  <a:pt x="472" y="112"/>
                </a:lnTo>
                <a:lnTo>
                  <a:pt x="476" y="116"/>
                </a:lnTo>
                <a:lnTo>
                  <a:pt x="482" y="120"/>
                </a:lnTo>
                <a:lnTo>
                  <a:pt x="484" y="122"/>
                </a:lnTo>
                <a:lnTo>
                  <a:pt x="484" y="124"/>
                </a:lnTo>
                <a:lnTo>
                  <a:pt x="488" y="130"/>
                </a:lnTo>
                <a:lnTo>
                  <a:pt x="494" y="134"/>
                </a:lnTo>
                <a:lnTo>
                  <a:pt x="506" y="142"/>
                </a:lnTo>
                <a:lnTo>
                  <a:pt x="510" y="146"/>
                </a:lnTo>
                <a:lnTo>
                  <a:pt x="514" y="154"/>
                </a:lnTo>
                <a:lnTo>
                  <a:pt x="514" y="162"/>
                </a:lnTo>
                <a:lnTo>
                  <a:pt x="510" y="172"/>
                </a:lnTo>
                <a:lnTo>
                  <a:pt x="506" y="182"/>
                </a:lnTo>
                <a:lnTo>
                  <a:pt x="502" y="190"/>
                </a:lnTo>
                <a:lnTo>
                  <a:pt x="498" y="202"/>
                </a:lnTo>
                <a:lnTo>
                  <a:pt x="496" y="206"/>
                </a:lnTo>
                <a:lnTo>
                  <a:pt x="492" y="210"/>
                </a:lnTo>
                <a:lnTo>
                  <a:pt x="488" y="212"/>
                </a:lnTo>
                <a:lnTo>
                  <a:pt x="482" y="212"/>
                </a:lnTo>
                <a:lnTo>
                  <a:pt x="468" y="216"/>
                </a:lnTo>
                <a:lnTo>
                  <a:pt x="458" y="220"/>
                </a:lnTo>
                <a:lnTo>
                  <a:pt x="450" y="226"/>
                </a:lnTo>
                <a:lnTo>
                  <a:pt x="446" y="230"/>
                </a:lnTo>
                <a:lnTo>
                  <a:pt x="444" y="236"/>
                </a:lnTo>
                <a:lnTo>
                  <a:pt x="442" y="240"/>
                </a:lnTo>
                <a:lnTo>
                  <a:pt x="444" y="250"/>
                </a:lnTo>
                <a:lnTo>
                  <a:pt x="452" y="268"/>
                </a:lnTo>
                <a:lnTo>
                  <a:pt x="452" y="274"/>
                </a:lnTo>
                <a:lnTo>
                  <a:pt x="452" y="276"/>
                </a:lnTo>
                <a:lnTo>
                  <a:pt x="450" y="280"/>
                </a:lnTo>
                <a:lnTo>
                  <a:pt x="446" y="284"/>
                </a:lnTo>
                <a:lnTo>
                  <a:pt x="444" y="286"/>
                </a:lnTo>
                <a:lnTo>
                  <a:pt x="442" y="288"/>
                </a:lnTo>
                <a:lnTo>
                  <a:pt x="444" y="292"/>
                </a:lnTo>
                <a:lnTo>
                  <a:pt x="444" y="296"/>
                </a:lnTo>
                <a:lnTo>
                  <a:pt x="444" y="300"/>
                </a:lnTo>
                <a:lnTo>
                  <a:pt x="440" y="304"/>
                </a:lnTo>
                <a:lnTo>
                  <a:pt x="436" y="310"/>
                </a:lnTo>
                <a:lnTo>
                  <a:pt x="426" y="314"/>
                </a:lnTo>
                <a:lnTo>
                  <a:pt x="422" y="318"/>
                </a:lnTo>
                <a:lnTo>
                  <a:pt x="420" y="320"/>
                </a:lnTo>
                <a:lnTo>
                  <a:pt x="418" y="324"/>
                </a:lnTo>
                <a:lnTo>
                  <a:pt x="420" y="332"/>
                </a:lnTo>
                <a:lnTo>
                  <a:pt x="422" y="336"/>
                </a:lnTo>
                <a:lnTo>
                  <a:pt x="422" y="338"/>
                </a:lnTo>
                <a:lnTo>
                  <a:pt x="420" y="344"/>
                </a:lnTo>
                <a:lnTo>
                  <a:pt x="418" y="346"/>
                </a:lnTo>
                <a:lnTo>
                  <a:pt x="416" y="344"/>
                </a:lnTo>
                <a:lnTo>
                  <a:pt x="414"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23"/>
          <p:cNvSpPr>
            <a:spLocks/>
          </p:cNvSpPr>
          <p:nvPr/>
        </p:nvSpPr>
        <p:spPr bwMode="auto">
          <a:xfrm>
            <a:off x="4548188" y="1616075"/>
            <a:ext cx="868362" cy="995363"/>
          </a:xfrm>
          <a:custGeom>
            <a:avLst/>
            <a:gdLst>
              <a:gd name="T0" fmla="*/ 783767349 w 547"/>
              <a:gd name="T1" fmla="*/ 1570058926 h 627"/>
              <a:gd name="T2" fmla="*/ 1156750259 w 547"/>
              <a:gd name="T3" fmla="*/ 1499494516 h 627"/>
              <a:gd name="T4" fmla="*/ 1121468092 w 547"/>
              <a:gd name="T5" fmla="*/ 1433970420 h 627"/>
              <a:gd name="T6" fmla="*/ 1035782829 w 547"/>
              <a:gd name="T7" fmla="*/ 1378526955 h 627"/>
              <a:gd name="T8" fmla="*/ 1025702209 w 547"/>
              <a:gd name="T9" fmla="*/ 1343244750 h 627"/>
              <a:gd name="T10" fmla="*/ 985379733 w 547"/>
              <a:gd name="T11" fmla="*/ 1307962545 h 627"/>
              <a:gd name="T12" fmla="*/ 874492921 w 547"/>
              <a:gd name="T13" fmla="*/ 1247478764 h 627"/>
              <a:gd name="T14" fmla="*/ 844251064 w 547"/>
              <a:gd name="T15" fmla="*/ 1217236874 h 627"/>
              <a:gd name="T16" fmla="*/ 844251064 w 547"/>
              <a:gd name="T17" fmla="*/ 1141632148 h 627"/>
              <a:gd name="T18" fmla="*/ 859371993 w 547"/>
              <a:gd name="T19" fmla="*/ 1043345212 h 627"/>
              <a:gd name="T20" fmla="*/ 864412302 w 547"/>
              <a:gd name="T21" fmla="*/ 1028224267 h 627"/>
              <a:gd name="T22" fmla="*/ 819049516 w 547"/>
              <a:gd name="T23" fmla="*/ 987901746 h 627"/>
              <a:gd name="T24" fmla="*/ 839210754 w 547"/>
              <a:gd name="T25" fmla="*/ 932458281 h 627"/>
              <a:gd name="T26" fmla="*/ 914815398 w 547"/>
              <a:gd name="T27" fmla="*/ 856853555 h 627"/>
              <a:gd name="T28" fmla="*/ 985379733 w 547"/>
              <a:gd name="T29" fmla="*/ 624999064 h 627"/>
              <a:gd name="T30" fmla="*/ 1025702209 w 547"/>
              <a:gd name="T31" fmla="*/ 589716859 h 627"/>
              <a:gd name="T32" fmla="*/ 1060984377 w 547"/>
              <a:gd name="T33" fmla="*/ 554434654 h 627"/>
              <a:gd name="T34" fmla="*/ 1207153355 w 547"/>
              <a:gd name="T35" fmla="*/ 403225203 h 627"/>
              <a:gd name="T36" fmla="*/ 1338201404 w 547"/>
              <a:gd name="T37" fmla="*/ 317539847 h 627"/>
              <a:gd name="T38" fmla="*/ 1378523881 w 547"/>
              <a:gd name="T39" fmla="*/ 292338272 h 627"/>
              <a:gd name="T40" fmla="*/ 1312999856 w 547"/>
              <a:gd name="T41" fmla="*/ 277217327 h 627"/>
              <a:gd name="T42" fmla="*/ 1217233974 w 547"/>
              <a:gd name="T43" fmla="*/ 272177012 h 627"/>
              <a:gd name="T44" fmla="*/ 1151709949 w 547"/>
              <a:gd name="T45" fmla="*/ 252015752 h 627"/>
              <a:gd name="T46" fmla="*/ 1101306853 w 547"/>
              <a:gd name="T47" fmla="*/ 277217327 h 627"/>
              <a:gd name="T48" fmla="*/ 1035782829 w 547"/>
              <a:gd name="T49" fmla="*/ 287297957 h 627"/>
              <a:gd name="T50" fmla="*/ 940016946 w 547"/>
              <a:gd name="T51" fmla="*/ 221773861 h 627"/>
              <a:gd name="T52" fmla="*/ 904734779 w 547"/>
              <a:gd name="T53" fmla="*/ 221773861 h 627"/>
              <a:gd name="T54" fmla="*/ 884573541 w 547"/>
              <a:gd name="T55" fmla="*/ 246975437 h 627"/>
              <a:gd name="T56" fmla="*/ 844251064 w 547"/>
              <a:gd name="T57" fmla="*/ 216733546 h 627"/>
              <a:gd name="T58" fmla="*/ 773686730 w 547"/>
              <a:gd name="T59" fmla="*/ 201612601 h 627"/>
              <a:gd name="T60" fmla="*/ 753525491 w 547"/>
              <a:gd name="T61" fmla="*/ 171370711 h 627"/>
              <a:gd name="T62" fmla="*/ 698082086 w 547"/>
              <a:gd name="T63" fmla="*/ 171370711 h 627"/>
              <a:gd name="T64" fmla="*/ 622477442 w 547"/>
              <a:gd name="T65" fmla="*/ 186491656 h 627"/>
              <a:gd name="T66" fmla="*/ 597275894 w 547"/>
              <a:gd name="T67" fmla="*/ 161290081 h 627"/>
              <a:gd name="T68" fmla="*/ 572074346 w 547"/>
              <a:gd name="T69" fmla="*/ 146169136 h 627"/>
              <a:gd name="T70" fmla="*/ 546872798 w 547"/>
              <a:gd name="T71" fmla="*/ 151209451 h 627"/>
              <a:gd name="T72" fmla="*/ 511590630 w 547"/>
              <a:gd name="T73" fmla="*/ 131048191 h 627"/>
              <a:gd name="T74" fmla="*/ 466227844 w 547"/>
              <a:gd name="T75" fmla="*/ 131048191 h 627"/>
              <a:gd name="T76" fmla="*/ 446066606 w 547"/>
              <a:gd name="T77" fmla="*/ 65524095 h 627"/>
              <a:gd name="T78" fmla="*/ 420865058 w 547"/>
              <a:gd name="T79" fmla="*/ 5040315 h 627"/>
              <a:gd name="T80" fmla="*/ 400703819 w 547"/>
              <a:gd name="T81" fmla="*/ 55443465 h 627"/>
              <a:gd name="T82" fmla="*/ 5040310 w 547"/>
              <a:gd name="T83" fmla="*/ 75604725 h 627"/>
              <a:gd name="T84" fmla="*/ 20161238 w 547"/>
              <a:gd name="T85" fmla="*/ 146169136 h 627"/>
              <a:gd name="T86" fmla="*/ 15120929 w 547"/>
              <a:gd name="T87" fmla="*/ 252015752 h 627"/>
              <a:gd name="T88" fmla="*/ 35282167 w 547"/>
              <a:gd name="T89" fmla="*/ 327620477 h 627"/>
              <a:gd name="T90" fmla="*/ 57962767 w 547"/>
              <a:gd name="T91" fmla="*/ 413305833 h 627"/>
              <a:gd name="T92" fmla="*/ 68043386 w 547"/>
              <a:gd name="T93" fmla="*/ 559474969 h 627"/>
              <a:gd name="T94" fmla="*/ 78124005 w 547"/>
              <a:gd name="T95" fmla="*/ 725805365 h 627"/>
              <a:gd name="T96" fmla="*/ 108365863 w 547"/>
              <a:gd name="T97" fmla="*/ 771168200 h 627"/>
              <a:gd name="T98" fmla="*/ 123486791 w 547"/>
              <a:gd name="T99" fmla="*/ 902216391 h 627"/>
              <a:gd name="T100" fmla="*/ 98285243 w 547"/>
              <a:gd name="T101" fmla="*/ 962700171 h 627"/>
              <a:gd name="T102" fmla="*/ 78124005 w 547"/>
              <a:gd name="T103" fmla="*/ 1013103321 h 627"/>
              <a:gd name="T104" fmla="*/ 113406172 w 547"/>
              <a:gd name="T105" fmla="*/ 1043345212 h 627"/>
              <a:gd name="T106" fmla="*/ 138607720 w 547"/>
              <a:gd name="T107" fmla="*/ 1063506472 h 6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7" h="627">
                <a:moveTo>
                  <a:pt x="59" y="627"/>
                </a:moveTo>
                <a:lnTo>
                  <a:pt x="187" y="627"/>
                </a:lnTo>
                <a:lnTo>
                  <a:pt x="311" y="623"/>
                </a:lnTo>
                <a:lnTo>
                  <a:pt x="461" y="619"/>
                </a:lnTo>
                <a:lnTo>
                  <a:pt x="461" y="607"/>
                </a:lnTo>
                <a:lnTo>
                  <a:pt x="459" y="595"/>
                </a:lnTo>
                <a:lnTo>
                  <a:pt x="455" y="587"/>
                </a:lnTo>
                <a:lnTo>
                  <a:pt x="453" y="579"/>
                </a:lnTo>
                <a:lnTo>
                  <a:pt x="445" y="569"/>
                </a:lnTo>
                <a:lnTo>
                  <a:pt x="435" y="563"/>
                </a:lnTo>
                <a:lnTo>
                  <a:pt x="417" y="553"/>
                </a:lnTo>
                <a:lnTo>
                  <a:pt x="411" y="547"/>
                </a:lnTo>
                <a:lnTo>
                  <a:pt x="409" y="543"/>
                </a:lnTo>
                <a:lnTo>
                  <a:pt x="409" y="537"/>
                </a:lnTo>
                <a:lnTo>
                  <a:pt x="407" y="533"/>
                </a:lnTo>
                <a:lnTo>
                  <a:pt x="407" y="529"/>
                </a:lnTo>
                <a:lnTo>
                  <a:pt x="399" y="523"/>
                </a:lnTo>
                <a:lnTo>
                  <a:pt x="391" y="519"/>
                </a:lnTo>
                <a:lnTo>
                  <a:pt x="379" y="513"/>
                </a:lnTo>
                <a:lnTo>
                  <a:pt x="355" y="501"/>
                </a:lnTo>
                <a:lnTo>
                  <a:pt x="347" y="495"/>
                </a:lnTo>
                <a:lnTo>
                  <a:pt x="343" y="489"/>
                </a:lnTo>
                <a:lnTo>
                  <a:pt x="337" y="487"/>
                </a:lnTo>
                <a:lnTo>
                  <a:pt x="335" y="483"/>
                </a:lnTo>
                <a:lnTo>
                  <a:pt x="335" y="479"/>
                </a:lnTo>
                <a:lnTo>
                  <a:pt x="337" y="475"/>
                </a:lnTo>
                <a:lnTo>
                  <a:pt x="335" y="453"/>
                </a:lnTo>
                <a:lnTo>
                  <a:pt x="335" y="434"/>
                </a:lnTo>
                <a:lnTo>
                  <a:pt x="339" y="420"/>
                </a:lnTo>
                <a:lnTo>
                  <a:pt x="341" y="414"/>
                </a:lnTo>
                <a:lnTo>
                  <a:pt x="343" y="412"/>
                </a:lnTo>
                <a:lnTo>
                  <a:pt x="345" y="410"/>
                </a:lnTo>
                <a:lnTo>
                  <a:pt x="343" y="408"/>
                </a:lnTo>
                <a:lnTo>
                  <a:pt x="335" y="400"/>
                </a:lnTo>
                <a:lnTo>
                  <a:pt x="329" y="396"/>
                </a:lnTo>
                <a:lnTo>
                  <a:pt x="325" y="392"/>
                </a:lnTo>
                <a:lnTo>
                  <a:pt x="323" y="386"/>
                </a:lnTo>
                <a:lnTo>
                  <a:pt x="325" y="382"/>
                </a:lnTo>
                <a:lnTo>
                  <a:pt x="333" y="370"/>
                </a:lnTo>
                <a:lnTo>
                  <a:pt x="341" y="360"/>
                </a:lnTo>
                <a:lnTo>
                  <a:pt x="351" y="350"/>
                </a:lnTo>
                <a:lnTo>
                  <a:pt x="363" y="340"/>
                </a:lnTo>
                <a:lnTo>
                  <a:pt x="363" y="278"/>
                </a:lnTo>
                <a:lnTo>
                  <a:pt x="377" y="260"/>
                </a:lnTo>
                <a:lnTo>
                  <a:pt x="391" y="248"/>
                </a:lnTo>
                <a:lnTo>
                  <a:pt x="399" y="244"/>
                </a:lnTo>
                <a:lnTo>
                  <a:pt x="403" y="238"/>
                </a:lnTo>
                <a:lnTo>
                  <a:pt x="407" y="234"/>
                </a:lnTo>
                <a:lnTo>
                  <a:pt x="409" y="232"/>
                </a:lnTo>
                <a:lnTo>
                  <a:pt x="415" y="228"/>
                </a:lnTo>
                <a:lnTo>
                  <a:pt x="421" y="220"/>
                </a:lnTo>
                <a:lnTo>
                  <a:pt x="439" y="200"/>
                </a:lnTo>
                <a:lnTo>
                  <a:pt x="463" y="174"/>
                </a:lnTo>
                <a:lnTo>
                  <a:pt x="479" y="160"/>
                </a:lnTo>
                <a:lnTo>
                  <a:pt x="497" y="144"/>
                </a:lnTo>
                <a:lnTo>
                  <a:pt x="515" y="134"/>
                </a:lnTo>
                <a:lnTo>
                  <a:pt x="531" y="126"/>
                </a:lnTo>
                <a:lnTo>
                  <a:pt x="541" y="118"/>
                </a:lnTo>
                <a:lnTo>
                  <a:pt x="543" y="116"/>
                </a:lnTo>
                <a:lnTo>
                  <a:pt x="547" y="116"/>
                </a:lnTo>
                <a:lnTo>
                  <a:pt x="535" y="114"/>
                </a:lnTo>
                <a:lnTo>
                  <a:pt x="529" y="116"/>
                </a:lnTo>
                <a:lnTo>
                  <a:pt x="521" y="110"/>
                </a:lnTo>
                <a:lnTo>
                  <a:pt x="511" y="108"/>
                </a:lnTo>
                <a:lnTo>
                  <a:pt x="493" y="108"/>
                </a:lnTo>
                <a:lnTo>
                  <a:pt x="483" y="108"/>
                </a:lnTo>
                <a:lnTo>
                  <a:pt x="473" y="108"/>
                </a:lnTo>
                <a:lnTo>
                  <a:pt x="465" y="106"/>
                </a:lnTo>
                <a:lnTo>
                  <a:pt x="457" y="100"/>
                </a:lnTo>
                <a:lnTo>
                  <a:pt x="453" y="98"/>
                </a:lnTo>
                <a:lnTo>
                  <a:pt x="447" y="100"/>
                </a:lnTo>
                <a:lnTo>
                  <a:pt x="437" y="110"/>
                </a:lnTo>
                <a:lnTo>
                  <a:pt x="429" y="114"/>
                </a:lnTo>
                <a:lnTo>
                  <a:pt x="421" y="116"/>
                </a:lnTo>
                <a:lnTo>
                  <a:pt x="411" y="114"/>
                </a:lnTo>
                <a:lnTo>
                  <a:pt x="401" y="108"/>
                </a:lnTo>
                <a:lnTo>
                  <a:pt x="385" y="96"/>
                </a:lnTo>
                <a:lnTo>
                  <a:pt x="373" y="88"/>
                </a:lnTo>
                <a:lnTo>
                  <a:pt x="367" y="88"/>
                </a:lnTo>
                <a:lnTo>
                  <a:pt x="363" y="86"/>
                </a:lnTo>
                <a:lnTo>
                  <a:pt x="359" y="88"/>
                </a:lnTo>
                <a:lnTo>
                  <a:pt x="359" y="92"/>
                </a:lnTo>
                <a:lnTo>
                  <a:pt x="357" y="100"/>
                </a:lnTo>
                <a:lnTo>
                  <a:pt x="351" y="98"/>
                </a:lnTo>
                <a:lnTo>
                  <a:pt x="347" y="98"/>
                </a:lnTo>
                <a:lnTo>
                  <a:pt x="341" y="92"/>
                </a:lnTo>
                <a:lnTo>
                  <a:pt x="335" y="86"/>
                </a:lnTo>
                <a:lnTo>
                  <a:pt x="331" y="84"/>
                </a:lnTo>
                <a:lnTo>
                  <a:pt x="325" y="82"/>
                </a:lnTo>
                <a:lnTo>
                  <a:pt x="307" y="80"/>
                </a:lnTo>
                <a:lnTo>
                  <a:pt x="303" y="78"/>
                </a:lnTo>
                <a:lnTo>
                  <a:pt x="301" y="72"/>
                </a:lnTo>
                <a:lnTo>
                  <a:pt x="299" y="68"/>
                </a:lnTo>
                <a:lnTo>
                  <a:pt x="293" y="66"/>
                </a:lnTo>
                <a:lnTo>
                  <a:pt x="285" y="66"/>
                </a:lnTo>
                <a:lnTo>
                  <a:pt x="277" y="68"/>
                </a:lnTo>
                <a:lnTo>
                  <a:pt x="259" y="72"/>
                </a:lnTo>
                <a:lnTo>
                  <a:pt x="253" y="74"/>
                </a:lnTo>
                <a:lnTo>
                  <a:pt x="247" y="74"/>
                </a:lnTo>
                <a:lnTo>
                  <a:pt x="245" y="74"/>
                </a:lnTo>
                <a:lnTo>
                  <a:pt x="243" y="72"/>
                </a:lnTo>
                <a:lnTo>
                  <a:pt x="237" y="64"/>
                </a:lnTo>
                <a:lnTo>
                  <a:pt x="235" y="60"/>
                </a:lnTo>
                <a:lnTo>
                  <a:pt x="231" y="58"/>
                </a:lnTo>
                <a:lnTo>
                  <a:pt x="227" y="58"/>
                </a:lnTo>
                <a:lnTo>
                  <a:pt x="221" y="60"/>
                </a:lnTo>
                <a:lnTo>
                  <a:pt x="219" y="62"/>
                </a:lnTo>
                <a:lnTo>
                  <a:pt x="217" y="60"/>
                </a:lnTo>
                <a:lnTo>
                  <a:pt x="211" y="56"/>
                </a:lnTo>
                <a:lnTo>
                  <a:pt x="207" y="54"/>
                </a:lnTo>
                <a:lnTo>
                  <a:pt x="203" y="52"/>
                </a:lnTo>
                <a:lnTo>
                  <a:pt x="195" y="52"/>
                </a:lnTo>
                <a:lnTo>
                  <a:pt x="187" y="52"/>
                </a:lnTo>
                <a:lnTo>
                  <a:pt x="185" y="52"/>
                </a:lnTo>
                <a:lnTo>
                  <a:pt x="183" y="50"/>
                </a:lnTo>
                <a:lnTo>
                  <a:pt x="179" y="46"/>
                </a:lnTo>
                <a:lnTo>
                  <a:pt x="177" y="26"/>
                </a:lnTo>
                <a:lnTo>
                  <a:pt x="175" y="16"/>
                </a:lnTo>
                <a:lnTo>
                  <a:pt x="173" y="8"/>
                </a:lnTo>
                <a:lnTo>
                  <a:pt x="167" y="2"/>
                </a:lnTo>
                <a:lnTo>
                  <a:pt x="165" y="0"/>
                </a:lnTo>
                <a:lnTo>
                  <a:pt x="159" y="0"/>
                </a:lnTo>
                <a:lnTo>
                  <a:pt x="159" y="22"/>
                </a:lnTo>
                <a:lnTo>
                  <a:pt x="2" y="22"/>
                </a:lnTo>
                <a:lnTo>
                  <a:pt x="0" y="26"/>
                </a:lnTo>
                <a:lnTo>
                  <a:pt x="2" y="30"/>
                </a:lnTo>
                <a:lnTo>
                  <a:pt x="6" y="42"/>
                </a:lnTo>
                <a:lnTo>
                  <a:pt x="8" y="50"/>
                </a:lnTo>
                <a:lnTo>
                  <a:pt x="8" y="58"/>
                </a:lnTo>
                <a:lnTo>
                  <a:pt x="8" y="68"/>
                </a:lnTo>
                <a:lnTo>
                  <a:pt x="4" y="82"/>
                </a:lnTo>
                <a:lnTo>
                  <a:pt x="6" y="100"/>
                </a:lnTo>
                <a:lnTo>
                  <a:pt x="8" y="112"/>
                </a:lnTo>
                <a:lnTo>
                  <a:pt x="12" y="124"/>
                </a:lnTo>
                <a:lnTo>
                  <a:pt x="14" y="130"/>
                </a:lnTo>
                <a:lnTo>
                  <a:pt x="12" y="140"/>
                </a:lnTo>
                <a:lnTo>
                  <a:pt x="17" y="152"/>
                </a:lnTo>
                <a:lnTo>
                  <a:pt x="23" y="164"/>
                </a:lnTo>
                <a:lnTo>
                  <a:pt x="25" y="176"/>
                </a:lnTo>
                <a:lnTo>
                  <a:pt x="27" y="190"/>
                </a:lnTo>
                <a:lnTo>
                  <a:pt x="27" y="222"/>
                </a:lnTo>
                <a:lnTo>
                  <a:pt x="29" y="264"/>
                </a:lnTo>
                <a:lnTo>
                  <a:pt x="29" y="280"/>
                </a:lnTo>
                <a:lnTo>
                  <a:pt x="31" y="288"/>
                </a:lnTo>
                <a:lnTo>
                  <a:pt x="35" y="294"/>
                </a:lnTo>
                <a:lnTo>
                  <a:pt x="39" y="300"/>
                </a:lnTo>
                <a:lnTo>
                  <a:pt x="43" y="306"/>
                </a:lnTo>
                <a:lnTo>
                  <a:pt x="45" y="316"/>
                </a:lnTo>
                <a:lnTo>
                  <a:pt x="47" y="334"/>
                </a:lnTo>
                <a:lnTo>
                  <a:pt x="49" y="358"/>
                </a:lnTo>
                <a:lnTo>
                  <a:pt x="49" y="366"/>
                </a:lnTo>
                <a:lnTo>
                  <a:pt x="45" y="372"/>
                </a:lnTo>
                <a:lnTo>
                  <a:pt x="39" y="382"/>
                </a:lnTo>
                <a:lnTo>
                  <a:pt x="33" y="390"/>
                </a:lnTo>
                <a:lnTo>
                  <a:pt x="33" y="396"/>
                </a:lnTo>
                <a:lnTo>
                  <a:pt x="31" y="402"/>
                </a:lnTo>
                <a:lnTo>
                  <a:pt x="33" y="408"/>
                </a:lnTo>
                <a:lnTo>
                  <a:pt x="37" y="410"/>
                </a:lnTo>
                <a:lnTo>
                  <a:pt x="45" y="414"/>
                </a:lnTo>
                <a:lnTo>
                  <a:pt x="49" y="414"/>
                </a:lnTo>
                <a:lnTo>
                  <a:pt x="53" y="418"/>
                </a:lnTo>
                <a:lnTo>
                  <a:pt x="55" y="422"/>
                </a:lnTo>
                <a:lnTo>
                  <a:pt x="57" y="430"/>
                </a:lnTo>
                <a:lnTo>
                  <a:pt x="59" y="6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24"/>
          <p:cNvSpPr>
            <a:spLocks/>
          </p:cNvSpPr>
          <p:nvPr/>
        </p:nvSpPr>
        <p:spPr bwMode="auto">
          <a:xfrm>
            <a:off x="4616450" y="2595563"/>
            <a:ext cx="815975" cy="549275"/>
          </a:xfrm>
          <a:custGeom>
            <a:avLst/>
            <a:gdLst>
              <a:gd name="T0" fmla="*/ 1033264063 w 514"/>
              <a:gd name="T1" fmla="*/ 841732188 h 346"/>
              <a:gd name="T2" fmla="*/ 997981875 w 514"/>
              <a:gd name="T3" fmla="*/ 791329063 h 346"/>
              <a:gd name="T4" fmla="*/ 458668438 w 514"/>
              <a:gd name="T5" fmla="*/ 821570938 h 346"/>
              <a:gd name="T6" fmla="*/ 166330313 w 514"/>
              <a:gd name="T7" fmla="*/ 821570938 h 346"/>
              <a:gd name="T8" fmla="*/ 146169063 w 514"/>
              <a:gd name="T9" fmla="*/ 791329063 h 346"/>
              <a:gd name="T10" fmla="*/ 151209375 w 514"/>
              <a:gd name="T11" fmla="*/ 751006563 h 346"/>
              <a:gd name="T12" fmla="*/ 141128750 w 514"/>
              <a:gd name="T13" fmla="*/ 710684063 h 346"/>
              <a:gd name="T14" fmla="*/ 136088438 w 514"/>
              <a:gd name="T15" fmla="*/ 680442188 h 346"/>
              <a:gd name="T16" fmla="*/ 136088438 w 514"/>
              <a:gd name="T17" fmla="*/ 660280938 h 346"/>
              <a:gd name="T18" fmla="*/ 120967500 w 514"/>
              <a:gd name="T19" fmla="*/ 599797188 h 346"/>
              <a:gd name="T20" fmla="*/ 105846563 w 514"/>
              <a:gd name="T21" fmla="*/ 574595625 h 346"/>
              <a:gd name="T22" fmla="*/ 90725625 w 514"/>
              <a:gd name="T23" fmla="*/ 509071563 h 346"/>
              <a:gd name="T24" fmla="*/ 75604688 w 514"/>
              <a:gd name="T25" fmla="*/ 438507188 h 346"/>
              <a:gd name="T26" fmla="*/ 45362813 w 514"/>
              <a:gd name="T27" fmla="*/ 393144375 h 346"/>
              <a:gd name="T28" fmla="*/ 0 w 514"/>
              <a:gd name="T29" fmla="*/ 287297813 h 346"/>
              <a:gd name="T30" fmla="*/ 5040313 w 514"/>
              <a:gd name="T31" fmla="*/ 287297813 h 346"/>
              <a:gd name="T32" fmla="*/ 5040313 w 514"/>
              <a:gd name="T33" fmla="*/ 257055938 h 346"/>
              <a:gd name="T34" fmla="*/ 10080625 w 514"/>
              <a:gd name="T35" fmla="*/ 176410938 h 346"/>
              <a:gd name="T36" fmla="*/ 25201563 w 514"/>
              <a:gd name="T37" fmla="*/ 110886875 h 346"/>
              <a:gd name="T38" fmla="*/ 5040313 w 514"/>
              <a:gd name="T39" fmla="*/ 95765938 h 346"/>
              <a:gd name="T40" fmla="*/ 5040313 w 514"/>
              <a:gd name="T41" fmla="*/ 70564375 h 346"/>
              <a:gd name="T42" fmla="*/ 20161250 w 514"/>
              <a:gd name="T43" fmla="*/ 25201563 h 346"/>
              <a:gd name="T44" fmla="*/ 357862188 w 514"/>
              <a:gd name="T45" fmla="*/ 20161250 h 346"/>
              <a:gd name="T46" fmla="*/ 1048385000 w 514"/>
              <a:gd name="T47" fmla="*/ 0 h 346"/>
              <a:gd name="T48" fmla="*/ 1058465625 w 514"/>
              <a:gd name="T49" fmla="*/ 25201563 h 346"/>
              <a:gd name="T50" fmla="*/ 1078626875 w 514"/>
              <a:gd name="T51" fmla="*/ 45362813 h 346"/>
              <a:gd name="T52" fmla="*/ 1078626875 w 514"/>
              <a:gd name="T53" fmla="*/ 70564375 h 346"/>
              <a:gd name="T54" fmla="*/ 1073586563 w 514"/>
              <a:gd name="T55" fmla="*/ 156249688 h 346"/>
              <a:gd name="T56" fmla="*/ 1103828438 w 514"/>
              <a:gd name="T57" fmla="*/ 206652813 h 346"/>
              <a:gd name="T58" fmla="*/ 1164312188 w 514"/>
              <a:gd name="T59" fmla="*/ 241935000 h 346"/>
              <a:gd name="T60" fmla="*/ 1179433125 w 514"/>
              <a:gd name="T61" fmla="*/ 257055938 h 346"/>
              <a:gd name="T62" fmla="*/ 1199594375 w 514"/>
              <a:gd name="T63" fmla="*/ 292338125 h 346"/>
              <a:gd name="T64" fmla="*/ 1219755625 w 514"/>
              <a:gd name="T65" fmla="*/ 312499375 h 346"/>
              <a:gd name="T66" fmla="*/ 1244957188 w 514"/>
              <a:gd name="T67" fmla="*/ 337700938 h 346"/>
              <a:gd name="T68" fmla="*/ 1295360313 w 514"/>
              <a:gd name="T69" fmla="*/ 388104063 h 346"/>
              <a:gd name="T70" fmla="*/ 1285279688 w 514"/>
              <a:gd name="T71" fmla="*/ 433466875 h 346"/>
              <a:gd name="T72" fmla="*/ 1255037813 w 514"/>
              <a:gd name="T73" fmla="*/ 509071563 h 346"/>
              <a:gd name="T74" fmla="*/ 1229836250 w 514"/>
              <a:gd name="T75" fmla="*/ 534273125 h 346"/>
              <a:gd name="T76" fmla="*/ 1179433125 w 514"/>
              <a:gd name="T77" fmla="*/ 544353750 h 346"/>
              <a:gd name="T78" fmla="*/ 1123989688 w 514"/>
              <a:gd name="T79" fmla="*/ 579635938 h 346"/>
              <a:gd name="T80" fmla="*/ 1118949375 w 514"/>
              <a:gd name="T81" fmla="*/ 630039063 h 346"/>
              <a:gd name="T82" fmla="*/ 1139110625 w 514"/>
              <a:gd name="T83" fmla="*/ 695563125 h 346"/>
              <a:gd name="T84" fmla="*/ 1123989688 w 514"/>
              <a:gd name="T85" fmla="*/ 715724375 h 346"/>
              <a:gd name="T86" fmla="*/ 1118949375 w 514"/>
              <a:gd name="T87" fmla="*/ 735885625 h 346"/>
              <a:gd name="T88" fmla="*/ 1108868750 w 514"/>
              <a:gd name="T89" fmla="*/ 766127500 h 346"/>
              <a:gd name="T90" fmla="*/ 1073586563 w 514"/>
              <a:gd name="T91" fmla="*/ 791329063 h 346"/>
              <a:gd name="T92" fmla="*/ 1053425313 w 514"/>
              <a:gd name="T93" fmla="*/ 816530625 h 346"/>
              <a:gd name="T94" fmla="*/ 1063505938 w 514"/>
              <a:gd name="T95" fmla="*/ 851812813 h 346"/>
              <a:gd name="T96" fmla="*/ 1053425313 w 514"/>
              <a:gd name="T97" fmla="*/ 871974063 h 346"/>
              <a:gd name="T98" fmla="*/ 1043344688 w 514"/>
              <a:gd name="T99" fmla="*/ 856853125 h 3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4" h="346">
                <a:moveTo>
                  <a:pt x="414" y="340"/>
                </a:moveTo>
                <a:lnTo>
                  <a:pt x="414" y="340"/>
                </a:lnTo>
                <a:lnTo>
                  <a:pt x="410" y="334"/>
                </a:lnTo>
                <a:lnTo>
                  <a:pt x="404" y="328"/>
                </a:lnTo>
                <a:lnTo>
                  <a:pt x="398" y="322"/>
                </a:lnTo>
                <a:lnTo>
                  <a:pt x="396" y="314"/>
                </a:lnTo>
                <a:lnTo>
                  <a:pt x="282" y="322"/>
                </a:lnTo>
                <a:lnTo>
                  <a:pt x="182" y="326"/>
                </a:lnTo>
                <a:lnTo>
                  <a:pt x="126" y="326"/>
                </a:lnTo>
                <a:lnTo>
                  <a:pt x="66" y="326"/>
                </a:lnTo>
                <a:lnTo>
                  <a:pt x="60" y="318"/>
                </a:lnTo>
                <a:lnTo>
                  <a:pt x="58" y="314"/>
                </a:lnTo>
                <a:lnTo>
                  <a:pt x="58" y="308"/>
                </a:lnTo>
                <a:lnTo>
                  <a:pt x="60" y="298"/>
                </a:lnTo>
                <a:lnTo>
                  <a:pt x="60" y="290"/>
                </a:lnTo>
                <a:lnTo>
                  <a:pt x="58" y="284"/>
                </a:lnTo>
                <a:lnTo>
                  <a:pt x="56" y="282"/>
                </a:lnTo>
                <a:lnTo>
                  <a:pt x="54" y="278"/>
                </a:lnTo>
                <a:lnTo>
                  <a:pt x="52" y="276"/>
                </a:lnTo>
                <a:lnTo>
                  <a:pt x="54" y="270"/>
                </a:lnTo>
                <a:lnTo>
                  <a:pt x="56" y="264"/>
                </a:lnTo>
                <a:lnTo>
                  <a:pt x="54" y="262"/>
                </a:lnTo>
                <a:lnTo>
                  <a:pt x="52" y="258"/>
                </a:lnTo>
                <a:lnTo>
                  <a:pt x="50" y="248"/>
                </a:lnTo>
                <a:lnTo>
                  <a:pt x="48" y="238"/>
                </a:lnTo>
                <a:lnTo>
                  <a:pt x="46" y="234"/>
                </a:lnTo>
                <a:lnTo>
                  <a:pt x="42" y="228"/>
                </a:lnTo>
                <a:lnTo>
                  <a:pt x="38" y="224"/>
                </a:lnTo>
                <a:lnTo>
                  <a:pt x="36" y="218"/>
                </a:lnTo>
                <a:lnTo>
                  <a:pt x="36" y="202"/>
                </a:lnTo>
                <a:lnTo>
                  <a:pt x="36" y="192"/>
                </a:lnTo>
                <a:lnTo>
                  <a:pt x="34" y="184"/>
                </a:lnTo>
                <a:lnTo>
                  <a:pt x="30" y="174"/>
                </a:lnTo>
                <a:lnTo>
                  <a:pt x="22" y="164"/>
                </a:lnTo>
                <a:lnTo>
                  <a:pt x="18" y="156"/>
                </a:lnTo>
                <a:lnTo>
                  <a:pt x="16" y="146"/>
                </a:lnTo>
                <a:lnTo>
                  <a:pt x="12" y="134"/>
                </a:lnTo>
                <a:lnTo>
                  <a:pt x="0" y="114"/>
                </a:lnTo>
                <a:lnTo>
                  <a:pt x="2" y="114"/>
                </a:lnTo>
                <a:lnTo>
                  <a:pt x="2" y="112"/>
                </a:lnTo>
                <a:lnTo>
                  <a:pt x="2" y="102"/>
                </a:lnTo>
                <a:lnTo>
                  <a:pt x="0" y="90"/>
                </a:lnTo>
                <a:lnTo>
                  <a:pt x="2" y="78"/>
                </a:lnTo>
                <a:lnTo>
                  <a:pt x="4" y="70"/>
                </a:lnTo>
                <a:lnTo>
                  <a:pt x="6" y="60"/>
                </a:lnTo>
                <a:lnTo>
                  <a:pt x="12" y="48"/>
                </a:lnTo>
                <a:lnTo>
                  <a:pt x="10" y="44"/>
                </a:lnTo>
                <a:lnTo>
                  <a:pt x="8" y="42"/>
                </a:lnTo>
                <a:lnTo>
                  <a:pt x="2" y="38"/>
                </a:lnTo>
                <a:lnTo>
                  <a:pt x="0" y="34"/>
                </a:lnTo>
                <a:lnTo>
                  <a:pt x="0" y="32"/>
                </a:lnTo>
                <a:lnTo>
                  <a:pt x="2" y="28"/>
                </a:lnTo>
                <a:lnTo>
                  <a:pt x="6" y="20"/>
                </a:lnTo>
                <a:lnTo>
                  <a:pt x="8" y="16"/>
                </a:lnTo>
                <a:lnTo>
                  <a:pt x="8" y="10"/>
                </a:lnTo>
                <a:lnTo>
                  <a:pt x="14" y="8"/>
                </a:lnTo>
                <a:lnTo>
                  <a:pt x="142" y="8"/>
                </a:lnTo>
                <a:lnTo>
                  <a:pt x="266" y="4"/>
                </a:lnTo>
                <a:lnTo>
                  <a:pt x="416" y="0"/>
                </a:lnTo>
                <a:lnTo>
                  <a:pt x="418" y="2"/>
                </a:lnTo>
                <a:lnTo>
                  <a:pt x="420" y="4"/>
                </a:lnTo>
                <a:lnTo>
                  <a:pt x="420" y="10"/>
                </a:lnTo>
                <a:lnTo>
                  <a:pt x="424" y="14"/>
                </a:lnTo>
                <a:lnTo>
                  <a:pt x="428" y="18"/>
                </a:lnTo>
                <a:lnTo>
                  <a:pt x="430" y="22"/>
                </a:lnTo>
                <a:lnTo>
                  <a:pt x="430" y="24"/>
                </a:lnTo>
                <a:lnTo>
                  <a:pt x="428" y="28"/>
                </a:lnTo>
                <a:lnTo>
                  <a:pt x="426" y="40"/>
                </a:lnTo>
                <a:lnTo>
                  <a:pt x="426" y="50"/>
                </a:lnTo>
                <a:lnTo>
                  <a:pt x="426" y="62"/>
                </a:lnTo>
                <a:lnTo>
                  <a:pt x="432" y="72"/>
                </a:lnTo>
                <a:lnTo>
                  <a:pt x="438" y="82"/>
                </a:lnTo>
                <a:lnTo>
                  <a:pt x="444" y="86"/>
                </a:lnTo>
                <a:lnTo>
                  <a:pt x="450" y="90"/>
                </a:lnTo>
                <a:lnTo>
                  <a:pt x="462" y="96"/>
                </a:lnTo>
                <a:lnTo>
                  <a:pt x="466" y="98"/>
                </a:lnTo>
                <a:lnTo>
                  <a:pt x="468" y="102"/>
                </a:lnTo>
                <a:lnTo>
                  <a:pt x="470" y="108"/>
                </a:lnTo>
                <a:lnTo>
                  <a:pt x="472" y="112"/>
                </a:lnTo>
                <a:lnTo>
                  <a:pt x="476" y="116"/>
                </a:lnTo>
                <a:lnTo>
                  <a:pt x="482" y="120"/>
                </a:lnTo>
                <a:lnTo>
                  <a:pt x="484" y="122"/>
                </a:lnTo>
                <a:lnTo>
                  <a:pt x="484" y="124"/>
                </a:lnTo>
                <a:lnTo>
                  <a:pt x="488" y="130"/>
                </a:lnTo>
                <a:lnTo>
                  <a:pt x="494" y="134"/>
                </a:lnTo>
                <a:lnTo>
                  <a:pt x="506" y="142"/>
                </a:lnTo>
                <a:lnTo>
                  <a:pt x="510" y="146"/>
                </a:lnTo>
                <a:lnTo>
                  <a:pt x="514" y="154"/>
                </a:lnTo>
                <a:lnTo>
                  <a:pt x="514" y="162"/>
                </a:lnTo>
                <a:lnTo>
                  <a:pt x="510" y="172"/>
                </a:lnTo>
                <a:lnTo>
                  <a:pt x="506" y="182"/>
                </a:lnTo>
                <a:lnTo>
                  <a:pt x="502" y="190"/>
                </a:lnTo>
                <a:lnTo>
                  <a:pt x="498" y="202"/>
                </a:lnTo>
                <a:lnTo>
                  <a:pt x="496" y="206"/>
                </a:lnTo>
                <a:lnTo>
                  <a:pt x="492" y="210"/>
                </a:lnTo>
                <a:lnTo>
                  <a:pt x="488" y="212"/>
                </a:lnTo>
                <a:lnTo>
                  <a:pt x="482" y="212"/>
                </a:lnTo>
                <a:lnTo>
                  <a:pt x="468" y="216"/>
                </a:lnTo>
                <a:lnTo>
                  <a:pt x="458" y="220"/>
                </a:lnTo>
                <a:lnTo>
                  <a:pt x="450" y="226"/>
                </a:lnTo>
                <a:lnTo>
                  <a:pt x="446" y="230"/>
                </a:lnTo>
                <a:lnTo>
                  <a:pt x="444" y="236"/>
                </a:lnTo>
                <a:lnTo>
                  <a:pt x="442" y="240"/>
                </a:lnTo>
                <a:lnTo>
                  <a:pt x="444" y="250"/>
                </a:lnTo>
                <a:lnTo>
                  <a:pt x="452" y="268"/>
                </a:lnTo>
                <a:lnTo>
                  <a:pt x="452" y="274"/>
                </a:lnTo>
                <a:lnTo>
                  <a:pt x="452" y="276"/>
                </a:lnTo>
                <a:lnTo>
                  <a:pt x="450" y="280"/>
                </a:lnTo>
                <a:lnTo>
                  <a:pt x="446" y="284"/>
                </a:lnTo>
                <a:lnTo>
                  <a:pt x="444" y="286"/>
                </a:lnTo>
                <a:lnTo>
                  <a:pt x="442" y="288"/>
                </a:lnTo>
                <a:lnTo>
                  <a:pt x="444" y="292"/>
                </a:lnTo>
                <a:lnTo>
                  <a:pt x="444" y="296"/>
                </a:lnTo>
                <a:lnTo>
                  <a:pt x="444" y="300"/>
                </a:lnTo>
                <a:lnTo>
                  <a:pt x="440" y="304"/>
                </a:lnTo>
                <a:lnTo>
                  <a:pt x="436" y="310"/>
                </a:lnTo>
                <a:lnTo>
                  <a:pt x="426" y="314"/>
                </a:lnTo>
                <a:lnTo>
                  <a:pt x="422" y="318"/>
                </a:lnTo>
                <a:lnTo>
                  <a:pt x="420" y="320"/>
                </a:lnTo>
                <a:lnTo>
                  <a:pt x="418" y="324"/>
                </a:lnTo>
                <a:lnTo>
                  <a:pt x="420" y="332"/>
                </a:lnTo>
                <a:lnTo>
                  <a:pt x="422" y="336"/>
                </a:lnTo>
                <a:lnTo>
                  <a:pt x="422" y="338"/>
                </a:lnTo>
                <a:lnTo>
                  <a:pt x="420" y="344"/>
                </a:lnTo>
                <a:lnTo>
                  <a:pt x="418" y="346"/>
                </a:lnTo>
                <a:lnTo>
                  <a:pt x="416" y="344"/>
                </a:lnTo>
                <a:lnTo>
                  <a:pt x="414" y="34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0" name="Freeform 25"/>
          <p:cNvSpPr>
            <a:spLocks/>
          </p:cNvSpPr>
          <p:nvPr/>
        </p:nvSpPr>
        <p:spPr bwMode="auto">
          <a:xfrm>
            <a:off x="4545013" y="1612900"/>
            <a:ext cx="868362" cy="995363"/>
          </a:xfrm>
          <a:custGeom>
            <a:avLst/>
            <a:gdLst>
              <a:gd name="T0" fmla="*/ 783767349 w 547"/>
              <a:gd name="T1" fmla="*/ 1570058926 h 627"/>
              <a:gd name="T2" fmla="*/ 1156750259 w 547"/>
              <a:gd name="T3" fmla="*/ 1499494516 h 627"/>
              <a:gd name="T4" fmla="*/ 1096266544 w 547"/>
              <a:gd name="T5" fmla="*/ 1418849475 h 627"/>
              <a:gd name="T6" fmla="*/ 1030742519 w 547"/>
              <a:gd name="T7" fmla="*/ 1353325380 h 627"/>
              <a:gd name="T8" fmla="*/ 1005540971 w 547"/>
              <a:gd name="T9" fmla="*/ 1318043175 h 627"/>
              <a:gd name="T10" fmla="*/ 874492921 w 547"/>
              <a:gd name="T11" fmla="*/ 1247478764 h 627"/>
              <a:gd name="T12" fmla="*/ 844251064 w 547"/>
              <a:gd name="T13" fmla="*/ 1217236874 h 627"/>
              <a:gd name="T14" fmla="*/ 844251064 w 547"/>
              <a:gd name="T15" fmla="*/ 1141632148 h 627"/>
              <a:gd name="T16" fmla="*/ 864412302 w 547"/>
              <a:gd name="T17" fmla="*/ 1038304897 h 627"/>
              <a:gd name="T18" fmla="*/ 844251064 w 547"/>
              <a:gd name="T19" fmla="*/ 1008063006 h 627"/>
              <a:gd name="T20" fmla="*/ 819049516 w 547"/>
              <a:gd name="T21" fmla="*/ 962700171 h 627"/>
              <a:gd name="T22" fmla="*/ 884573541 w 547"/>
              <a:gd name="T23" fmla="*/ 882055131 h 627"/>
              <a:gd name="T24" fmla="*/ 950097565 w 547"/>
              <a:gd name="T25" fmla="*/ 655240954 h 627"/>
              <a:gd name="T26" fmla="*/ 1015621590 w 547"/>
              <a:gd name="T27" fmla="*/ 599797489 h 627"/>
              <a:gd name="T28" fmla="*/ 1045863448 w 547"/>
              <a:gd name="T29" fmla="*/ 574595914 h 627"/>
              <a:gd name="T30" fmla="*/ 1207153355 w 547"/>
              <a:gd name="T31" fmla="*/ 403225203 h 627"/>
              <a:gd name="T32" fmla="*/ 1338201404 w 547"/>
              <a:gd name="T33" fmla="*/ 317539847 h 627"/>
              <a:gd name="T34" fmla="*/ 1378523881 w 547"/>
              <a:gd name="T35" fmla="*/ 292338272 h 627"/>
              <a:gd name="T36" fmla="*/ 1312999856 w 547"/>
              <a:gd name="T37" fmla="*/ 277217327 h 627"/>
              <a:gd name="T38" fmla="*/ 1192032426 w 547"/>
              <a:gd name="T39" fmla="*/ 272177012 h 627"/>
              <a:gd name="T40" fmla="*/ 1141629330 w 547"/>
              <a:gd name="T41" fmla="*/ 246975437 h 627"/>
              <a:gd name="T42" fmla="*/ 1060984377 w 547"/>
              <a:gd name="T43" fmla="*/ 292338272 h 627"/>
              <a:gd name="T44" fmla="*/ 970258804 w 547"/>
              <a:gd name="T45" fmla="*/ 241935122 h 627"/>
              <a:gd name="T46" fmla="*/ 904734779 w 547"/>
              <a:gd name="T47" fmla="*/ 221773861 h 627"/>
              <a:gd name="T48" fmla="*/ 884573541 w 547"/>
              <a:gd name="T49" fmla="*/ 246975437 h 627"/>
              <a:gd name="T50" fmla="*/ 834170445 w 547"/>
              <a:gd name="T51" fmla="*/ 211693231 h 627"/>
              <a:gd name="T52" fmla="*/ 763606110 w 547"/>
              <a:gd name="T53" fmla="*/ 196572286 h 627"/>
              <a:gd name="T54" fmla="*/ 738404562 w 547"/>
              <a:gd name="T55" fmla="*/ 166330396 h 627"/>
              <a:gd name="T56" fmla="*/ 637598370 w 547"/>
              <a:gd name="T57" fmla="*/ 186491656 h 627"/>
              <a:gd name="T58" fmla="*/ 612396822 w 547"/>
              <a:gd name="T59" fmla="*/ 181451341 h 627"/>
              <a:gd name="T60" fmla="*/ 572074346 w 547"/>
              <a:gd name="T61" fmla="*/ 146169136 h 627"/>
              <a:gd name="T62" fmla="*/ 546872798 w 547"/>
              <a:gd name="T63" fmla="*/ 151209451 h 627"/>
              <a:gd name="T64" fmla="*/ 491429392 w 547"/>
              <a:gd name="T65" fmla="*/ 131048191 h 627"/>
              <a:gd name="T66" fmla="*/ 461187534 w 547"/>
              <a:gd name="T67" fmla="*/ 126007876 h 627"/>
              <a:gd name="T68" fmla="*/ 435985986 w 547"/>
              <a:gd name="T69" fmla="*/ 20161260 h 627"/>
              <a:gd name="T70" fmla="*/ 400703819 w 547"/>
              <a:gd name="T71" fmla="*/ 55443465 h 627"/>
              <a:gd name="T72" fmla="*/ 0 w 547"/>
              <a:gd name="T73" fmla="*/ 65524095 h 627"/>
              <a:gd name="T74" fmla="*/ 20161238 w 547"/>
              <a:gd name="T75" fmla="*/ 146169136 h 627"/>
              <a:gd name="T76" fmla="*/ 15120929 w 547"/>
              <a:gd name="T77" fmla="*/ 252015752 h 627"/>
              <a:gd name="T78" fmla="*/ 30241858 w 547"/>
              <a:gd name="T79" fmla="*/ 352822052 h 627"/>
              <a:gd name="T80" fmla="*/ 63003076 w 547"/>
              <a:gd name="T81" fmla="*/ 443547723 h 627"/>
              <a:gd name="T82" fmla="*/ 73083695 w 547"/>
              <a:gd name="T83" fmla="*/ 665321584 h 627"/>
              <a:gd name="T84" fmla="*/ 98285243 w 547"/>
              <a:gd name="T85" fmla="*/ 756047255 h 627"/>
              <a:gd name="T86" fmla="*/ 123486791 w 547"/>
              <a:gd name="T87" fmla="*/ 902216391 h 627"/>
              <a:gd name="T88" fmla="*/ 98285243 w 547"/>
              <a:gd name="T89" fmla="*/ 962700171 h 627"/>
              <a:gd name="T90" fmla="*/ 78124005 w 547"/>
              <a:gd name="T91" fmla="*/ 1013103321 h 627"/>
              <a:gd name="T92" fmla="*/ 123486791 w 547"/>
              <a:gd name="T93" fmla="*/ 1043345212 h 627"/>
              <a:gd name="T94" fmla="*/ 148688339 w 547"/>
              <a:gd name="T95" fmla="*/ 1580139556 h 6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7" h="627">
                <a:moveTo>
                  <a:pt x="59" y="627"/>
                </a:moveTo>
                <a:lnTo>
                  <a:pt x="59" y="627"/>
                </a:lnTo>
                <a:lnTo>
                  <a:pt x="187" y="627"/>
                </a:lnTo>
                <a:lnTo>
                  <a:pt x="311" y="623"/>
                </a:lnTo>
                <a:lnTo>
                  <a:pt x="461" y="619"/>
                </a:lnTo>
                <a:lnTo>
                  <a:pt x="461" y="607"/>
                </a:lnTo>
                <a:lnTo>
                  <a:pt x="459" y="595"/>
                </a:lnTo>
                <a:lnTo>
                  <a:pt x="455" y="587"/>
                </a:lnTo>
                <a:lnTo>
                  <a:pt x="453" y="579"/>
                </a:lnTo>
                <a:lnTo>
                  <a:pt x="445" y="569"/>
                </a:lnTo>
                <a:lnTo>
                  <a:pt x="435" y="563"/>
                </a:lnTo>
                <a:lnTo>
                  <a:pt x="417" y="553"/>
                </a:lnTo>
                <a:lnTo>
                  <a:pt x="411" y="547"/>
                </a:lnTo>
                <a:lnTo>
                  <a:pt x="409" y="543"/>
                </a:lnTo>
                <a:lnTo>
                  <a:pt x="409" y="537"/>
                </a:lnTo>
                <a:lnTo>
                  <a:pt x="407" y="533"/>
                </a:lnTo>
                <a:lnTo>
                  <a:pt x="407" y="529"/>
                </a:lnTo>
                <a:lnTo>
                  <a:pt x="399" y="523"/>
                </a:lnTo>
                <a:lnTo>
                  <a:pt x="391" y="519"/>
                </a:lnTo>
                <a:lnTo>
                  <a:pt x="379" y="513"/>
                </a:lnTo>
                <a:lnTo>
                  <a:pt x="355" y="501"/>
                </a:lnTo>
                <a:lnTo>
                  <a:pt x="347" y="495"/>
                </a:lnTo>
                <a:lnTo>
                  <a:pt x="343" y="489"/>
                </a:lnTo>
                <a:lnTo>
                  <a:pt x="337" y="487"/>
                </a:lnTo>
                <a:lnTo>
                  <a:pt x="335" y="483"/>
                </a:lnTo>
                <a:lnTo>
                  <a:pt x="335" y="479"/>
                </a:lnTo>
                <a:lnTo>
                  <a:pt x="337" y="475"/>
                </a:lnTo>
                <a:lnTo>
                  <a:pt x="335" y="453"/>
                </a:lnTo>
                <a:lnTo>
                  <a:pt x="335" y="434"/>
                </a:lnTo>
                <a:lnTo>
                  <a:pt x="339" y="420"/>
                </a:lnTo>
                <a:lnTo>
                  <a:pt x="341" y="414"/>
                </a:lnTo>
                <a:lnTo>
                  <a:pt x="343" y="412"/>
                </a:lnTo>
                <a:lnTo>
                  <a:pt x="345" y="410"/>
                </a:lnTo>
                <a:lnTo>
                  <a:pt x="343" y="408"/>
                </a:lnTo>
                <a:lnTo>
                  <a:pt x="335" y="400"/>
                </a:lnTo>
                <a:lnTo>
                  <a:pt x="329" y="396"/>
                </a:lnTo>
                <a:lnTo>
                  <a:pt x="325" y="392"/>
                </a:lnTo>
                <a:lnTo>
                  <a:pt x="323" y="386"/>
                </a:lnTo>
                <a:lnTo>
                  <a:pt x="325" y="382"/>
                </a:lnTo>
                <a:lnTo>
                  <a:pt x="333" y="370"/>
                </a:lnTo>
                <a:lnTo>
                  <a:pt x="341" y="360"/>
                </a:lnTo>
                <a:lnTo>
                  <a:pt x="351" y="350"/>
                </a:lnTo>
                <a:lnTo>
                  <a:pt x="363" y="340"/>
                </a:lnTo>
                <a:lnTo>
                  <a:pt x="363" y="278"/>
                </a:lnTo>
                <a:lnTo>
                  <a:pt x="377" y="260"/>
                </a:lnTo>
                <a:lnTo>
                  <a:pt x="391" y="248"/>
                </a:lnTo>
                <a:lnTo>
                  <a:pt x="399" y="244"/>
                </a:lnTo>
                <a:lnTo>
                  <a:pt x="403" y="238"/>
                </a:lnTo>
                <a:lnTo>
                  <a:pt x="407" y="234"/>
                </a:lnTo>
                <a:lnTo>
                  <a:pt x="409" y="232"/>
                </a:lnTo>
                <a:lnTo>
                  <a:pt x="415" y="228"/>
                </a:lnTo>
                <a:lnTo>
                  <a:pt x="421" y="220"/>
                </a:lnTo>
                <a:lnTo>
                  <a:pt x="439" y="200"/>
                </a:lnTo>
                <a:lnTo>
                  <a:pt x="463" y="174"/>
                </a:lnTo>
                <a:lnTo>
                  <a:pt x="479" y="160"/>
                </a:lnTo>
                <a:lnTo>
                  <a:pt x="497" y="144"/>
                </a:lnTo>
                <a:lnTo>
                  <a:pt x="515" y="134"/>
                </a:lnTo>
                <a:lnTo>
                  <a:pt x="531" y="126"/>
                </a:lnTo>
                <a:lnTo>
                  <a:pt x="541" y="118"/>
                </a:lnTo>
                <a:lnTo>
                  <a:pt x="543" y="116"/>
                </a:lnTo>
                <a:lnTo>
                  <a:pt x="547" y="116"/>
                </a:lnTo>
                <a:lnTo>
                  <a:pt x="535" y="114"/>
                </a:lnTo>
                <a:lnTo>
                  <a:pt x="529" y="116"/>
                </a:lnTo>
                <a:lnTo>
                  <a:pt x="521" y="110"/>
                </a:lnTo>
                <a:lnTo>
                  <a:pt x="511" y="108"/>
                </a:lnTo>
                <a:lnTo>
                  <a:pt x="493" y="108"/>
                </a:lnTo>
                <a:lnTo>
                  <a:pt x="483" y="108"/>
                </a:lnTo>
                <a:lnTo>
                  <a:pt x="473" y="108"/>
                </a:lnTo>
                <a:lnTo>
                  <a:pt x="465" y="106"/>
                </a:lnTo>
                <a:lnTo>
                  <a:pt x="457" y="100"/>
                </a:lnTo>
                <a:lnTo>
                  <a:pt x="453" y="98"/>
                </a:lnTo>
                <a:lnTo>
                  <a:pt x="447" y="100"/>
                </a:lnTo>
                <a:lnTo>
                  <a:pt x="437" y="110"/>
                </a:lnTo>
                <a:lnTo>
                  <a:pt x="429" y="114"/>
                </a:lnTo>
                <a:lnTo>
                  <a:pt x="421" y="116"/>
                </a:lnTo>
                <a:lnTo>
                  <a:pt x="411" y="114"/>
                </a:lnTo>
                <a:lnTo>
                  <a:pt x="401" y="108"/>
                </a:lnTo>
                <a:lnTo>
                  <a:pt x="385" y="96"/>
                </a:lnTo>
                <a:lnTo>
                  <a:pt x="373" y="88"/>
                </a:lnTo>
                <a:lnTo>
                  <a:pt x="367" y="88"/>
                </a:lnTo>
                <a:lnTo>
                  <a:pt x="363" y="86"/>
                </a:lnTo>
                <a:lnTo>
                  <a:pt x="359" y="88"/>
                </a:lnTo>
                <a:lnTo>
                  <a:pt x="359" y="92"/>
                </a:lnTo>
                <a:lnTo>
                  <a:pt x="357" y="100"/>
                </a:lnTo>
                <a:lnTo>
                  <a:pt x="351" y="98"/>
                </a:lnTo>
                <a:lnTo>
                  <a:pt x="347" y="98"/>
                </a:lnTo>
                <a:lnTo>
                  <a:pt x="341" y="92"/>
                </a:lnTo>
                <a:lnTo>
                  <a:pt x="335" y="86"/>
                </a:lnTo>
                <a:lnTo>
                  <a:pt x="331" y="84"/>
                </a:lnTo>
                <a:lnTo>
                  <a:pt x="325" y="82"/>
                </a:lnTo>
                <a:lnTo>
                  <a:pt x="307" y="80"/>
                </a:lnTo>
                <a:lnTo>
                  <a:pt x="303" y="78"/>
                </a:lnTo>
                <a:lnTo>
                  <a:pt x="301" y="72"/>
                </a:lnTo>
                <a:lnTo>
                  <a:pt x="299" y="68"/>
                </a:lnTo>
                <a:lnTo>
                  <a:pt x="293" y="66"/>
                </a:lnTo>
                <a:lnTo>
                  <a:pt x="285" y="66"/>
                </a:lnTo>
                <a:lnTo>
                  <a:pt x="277" y="68"/>
                </a:lnTo>
                <a:lnTo>
                  <a:pt x="259" y="72"/>
                </a:lnTo>
                <a:lnTo>
                  <a:pt x="253" y="74"/>
                </a:lnTo>
                <a:lnTo>
                  <a:pt x="247" y="74"/>
                </a:lnTo>
                <a:lnTo>
                  <a:pt x="245" y="74"/>
                </a:lnTo>
                <a:lnTo>
                  <a:pt x="243" y="72"/>
                </a:lnTo>
                <a:lnTo>
                  <a:pt x="237" y="64"/>
                </a:lnTo>
                <a:lnTo>
                  <a:pt x="235" y="60"/>
                </a:lnTo>
                <a:lnTo>
                  <a:pt x="231" y="58"/>
                </a:lnTo>
                <a:lnTo>
                  <a:pt x="227" y="58"/>
                </a:lnTo>
                <a:lnTo>
                  <a:pt x="221" y="60"/>
                </a:lnTo>
                <a:lnTo>
                  <a:pt x="219" y="62"/>
                </a:lnTo>
                <a:lnTo>
                  <a:pt x="217" y="60"/>
                </a:lnTo>
                <a:lnTo>
                  <a:pt x="211" y="56"/>
                </a:lnTo>
                <a:lnTo>
                  <a:pt x="207" y="54"/>
                </a:lnTo>
                <a:lnTo>
                  <a:pt x="203" y="52"/>
                </a:lnTo>
                <a:lnTo>
                  <a:pt x="195" y="52"/>
                </a:lnTo>
                <a:lnTo>
                  <a:pt x="187" y="52"/>
                </a:lnTo>
                <a:lnTo>
                  <a:pt x="185" y="52"/>
                </a:lnTo>
                <a:lnTo>
                  <a:pt x="183" y="50"/>
                </a:lnTo>
                <a:lnTo>
                  <a:pt x="179" y="46"/>
                </a:lnTo>
                <a:lnTo>
                  <a:pt x="177" y="26"/>
                </a:lnTo>
                <a:lnTo>
                  <a:pt x="175" y="16"/>
                </a:lnTo>
                <a:lnTo>
                  <a:pt x="173" y="8"/>
                </a:lnTo>
                <a:lnTo>
                  <a:pt x="167" y="2"/>
                </a:lnTo>
                <a:lnTo>
                  <a:pt x="165" y="0"/>
                </a:lnTo>
                <a:lnTo>
                  <a:pt x="159" y="0"/>
                </a:lnTo>
                <a:lnTo>
                  <a:pt x="159" y="22"/>
                </a:lnTo>
                <a:lnTo>
                  <a:pt x="2" y="22"/>
                </a:lnTo>
                <a:lnTo>
                  <a:pt x="0" y="26"/>
                </a:lnTo>
                <a:lnTo>
                  <a:pt x="2" y="30"/>
                </a:lnTo>
                <a:lnTo>
                  <a:pt x="6" y="42"/>
                </a:lnTo>
                <a:lnTo>
                  <a:pt x="8" y="50"/>
                </a:lnTo>
                <a:lnTo>
                  <a:pt x="8" y="58"/>
                </a:lnTo>
                <a:lnTo>
                  <a:pt x="8" y="68"/>
                </a:lnTo>
                <a:lnTo>
                  <a:pt x="4" y="82"/>
                </a:lnTo>
                <a:lnTo>
                  <a:pt x="6" y="100"/>
                </a:lnTo>
                <a:lnTo>
                  <a:pt x="8" y="112"/>
                </a:lnTo>
                <a:lnTo>
                  <a:pt x="12" y="124"/>
                </a:lnTo>
                <a:lnTo>
                  <a:pt x="14" y="130"/>
                </a:lnTo>
                <a:lnTo>
                  <a:pt x="12" y="140"/>
                </a:lnTo>
                <a:lnTo>
                  <a:pt x="17" y="152"/>
                </a:lnTo>
                <a:lnTo>
                  <a:pt x="23" y="164"/>
                </a:lnTo>
                <a:lnTo>
                  <a:pt x="25" y="176"/>
                </a:lnTo>
                <a:lnTo>
                  <a:pt x="27" y="190"/>
                </a:lnTo>
                <a:lnTo>
                  <a:pt x="27" y="222"/>
                </a:lnTo>
                <a:lnTo>
                  <a:pt x="29" y="264"/>
                </a:lnTo>
                <a:lnTo>
                  <a:pt x="29" y="280"/>
                </a:lnTo>
                <a:lnTo>
                  <a:pt x="31" y="288"/>
                </a:lnTo>
                <a:lnTo>
                  <a:pt x="35" y="294"/>
                </a:lnTo>
                <a:lnTo>
                  <a:pt x="39" y="300"/>
                </a:lnTo>
                <a:lnTo>
                  <a:pt x="43" y="306"/>
                </a:lnTo>
                <a:lnTo>
                  <a:pt x="45" y="316"/>
                </a:lnTo>
                <a:lnTo>
                  <a:pt x="47" y="334"/>
                </a:lnTo>
                <a:lnTo>
                  <a:pt x="49" y="358"/>
                </a:lnTo>
                <a:lnTo>
                  <a:pt x="49" y="366"/>
                </a:lnTo>
                <a:lnTo>
                  <a:pt x="45" y="372"/>
                </a:lnTo>
                <a:lnTo>
                  <a:pt x="39" y="382"/>
                </a:lnTo>
                <a:lnTo>
                  <a:pt x="33" y="390"/>
                </a:lnTo>
                <a:lnTo>
                  <a:pt x="33" y="396"/>
                </a:lnTo>
                <a:lnTo>
                  <a:pt x="31" y="402"/>
                </a:lnTo>
                <a:lnTo>
                  <a:pt x="33" y="408"/>
                </a:lnTo>
                <a:lnTo>
                  <a:pt x="37" y="410"/>
                </a:lnTo>
                <a:lnTo>
                  <a:pt x="45" y="414"/>
                </a:lnTo>
                <a:lnTo>
                  <a:pt x="49" y="414"/>
                </a:lnTo>
                <a:lnTo>
                  <a:pt x="53" y="418"/>
                </a:lnTo>
                <a:lnTo>
                  <a:pt x="55" y="422"/>
                </a:lnTo>
                <a:lnTo>
                  <a:pt x="57" y="430"/>
                </a:lnTo>
                <a:lnTo>
                  <a:pt x="59" y="62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1" name="Freeform 26"/>
          <p:cNvSpPr>
            <a:spLocks/>
          </p:cNvSpPr>
          <p:nvPr/>
        </p:nvSpPr>
        <p:spPr bwMode="auto">
          <a:xfrm>
            <a:off x="5060950" y="1987550"/>
            <a:ext cx="666750" cy="773113"/>
          </a:xfrm>
          <a:custGeom>
            <a:avLst/>
            <a:gdLst>
              <a:gd name="T0" fmla="*/ 463708750 w 420"/>
              <a:gd name="T1" fmla="*/ 1212196734 h 487"/>
              <a:gd name="T2" fmla="*/ 403225000 w 420"/>
              <a:gd name="T3" fmla="*/ 1176914524 h 487"/>
              <a:gd name="T4" fmla="*/ 372983125 w 420"/>
              <a:gd name="T5" fmla="*/ 1096269471 h 487"/>
              <a:gd name="T6" fmla="*/ 383063750 w 420"/>
              <a:gd name="T7" fmla="*/ 1030745367 h 487"/>
              <a:gd name="T8" fmla="*/ 367942813 w 420"/>
              <a:gd name="T9" fmla="*/ 1005543788 h 487"/>
              <a:gd name="T10" fmla="*/ 352821875 w 420"/>
              <a:gd name="T11" fmla="*/ 975301893 h 487"/>
              <a:gd name="T12" fmla="*/ 342741250 w 420"/>
              <a:gd name="T13" fmla="*/ 909777788 h 487"/>
              <a:gd name="T14" fmla="*/ 307459063 w 420"/>
              <a:gd name="T15" fmla="*/ 844253684 h 487"/>
              <a:gd name="T16" fmla="*/ 221773750 w 420"/>
              <a:gd name="T17" fmla="*/ 788810210 h 487"/>
              <a:gd name="T18" fmla="*/ 211693125 w 420"/>
              <a:gd name="T19" fmla="*/ 753528000 h 487"/>
              <a:gd name="T20" fmla="*/ 171370625 w 420"/>
              <a:gd name="T21" fmla="*/ 718245790 h 487"/>
              <a:gd name="T22" fmla="*/ 60483750 w 420"/>
              <a:gd name="T23" fmla="*/ 657762000 h 487"/>
              <a:gd name="T24" fmla="*/ 30241875 w 420"/>
              <a:gd name="T25" fmla="*/ 627520106 h 487"/>
              <a:gd name="T26" fmla="*/ 30241875 w 420"/>
              <a:gd name="T27" fmla="*/ 551915369 h 487"/>
              <a:gd name="T28" fmla="*/ 45362813 w 420"/>
              <a:gd name="T29" fmla="*/ 453628418 h 487"/>
              <a:gd name="T30" fmla="*/ 50403125 w 420"/>
              <a:gd name="T31" fmla="*/ 438507471 h 487"/>
              <a:gd name="T32" fmla="*/ 5040313 w 420"/>
              <a:gd name="T33" fmla="*/ 398184945 h 487"/>
              <a:gd name="T34" fmla="*/ 25201563 w 420"/>
              <a:gd name="T35" fmla="*/ 342741472 h 487"/>
              <a:gd name="T36" fmla="*/ 100806250 w 420"/>
              <a:gd name="T37" fmla="*/ 267136735 h 487"/>
              <a:gd name="T38" fmla="*/ 110886875 w 420"/>
              <a:gd name="T39" fmla="*/ 110886947 h 487"/>
              <a:gd name="T40" fmla="*/ 136088438 w 420"/>
              <a:gd name="T41" fmla="*/ 95765999 h 487"/>
              <a:gd name="T42" fmla="*/ 236894688 w 420"/>
              <a:gd name="T43" fmla="*/ 70564421 h 487"/>
              <a:gd name="T44" fmla="*/ 322580000 w 420"/>
              <a:gd name="T45" fmla="*/ 35282210 h 487"/>
              <a:gd name="T46" fmla="*/ 383063750 w 420"/>
              <a:gd name="T47" fmla="*/ 0 h 487"/>
              <a:gd name="T48" fmla="*/ 398184688 w 420"/>
              <a:gd name="T49" fmla="*/ 5040316 h 487"/>
              <a:gd name="T50" fmla="*/ 367942813 w 420"/>
              <a:gd name="T51" fmla="*/ 65524105 h 487"/>
              <a:gd name="T52" fmla="*/ 372983125 w 420"/>
              <a:gd name="T53" fmla="*/ 80645052 h 487"/>
              <a:gd name="T54" fmla="*/ 372983125 w 420"/>
              <a:gd name="T55" fmla="*/ 120967578 h 487"/>
              <a:gd name="T56" fmla="*/ 403225000 w 420"/>
              <a:gd name="T57" fmla="*/ 90725684 h 487"/>
              <a:gd name="T58" fmla="*/ 433466875 w 420"/>
              <a:gd name="T59" fmla="*/ 115927262 h 487"/>
              <a:gd name="T60" fmla="*/ 453628125 w 420"/>
              <a:gd name="T61" fmla="*/ 105846631 h 487"/>
              <a:gd name="T62" fmla="*/ 493950625 w 420"/>
              <a:gd name="T63" fmla="*/ 126007894 h 487"/>
              <a:gd name="T64" fmla="*/ 504031250 w 420"/>
              <a:gd name="T65" fmla="*/ 151209473 h 487"/>
              <a:gd name="T66" fmla="*/ 519152188 w 420"/>
              <a:gd name="T67" fmla="*/ 181451367 h 487"/>
              <a:gd name="T68" fmla="*/ 614918125 w 420"/>
              <a:gd name="T69" fmla="*/ 191531999 h 487"/>
              <a:gd name="T70" fmla="*/ 806450000 w 420"/>
              <a:gd name="T71" fmla="*/ 252015788 h 487"/>
              <a:gd name="T72" fmla="*/ 892135313 w 420"/>
              <a:gd name="T73" fmla="*/ 241935156 h 487"/>
              <a:gd name="T74" fmla="*/ 897175625 w 420"/>
              <a:gd name="T75" fmla="*/ 282257683 h 487"/>
              <a:gd name="T76" fmla="*/ 922377188 w 420"/>
              <a:gd name="T77" fmla="*/ 297378630 h 487"/>
              <a:gd name="T78" fmla="*/ 942538438 w 420"/>
              <a:gd name="T79" fmla="*/ 312499577 h 487"/>
              <a:gd name="T80" fmla="*/ 947578750 w 420"/>
              <a:gd name="T81" fmla="*/ 383063998 h 487"/>
              <a:gd name="T82" fmla="*/ 932457813 w 420"/>
              <a:gd name="T83" fmla="*/ 413305892 h 487"/>
              <a:gd name="T84" fmla="*/ 967740000 w 420"/>
              <a:gd name="T85" fmla="*/ 413305892 h 487"/>
              <a:gd name="T86" fmla="*/ 972780313 w 420"/>
              <a:gd name="T87" fmla="*/ 468749366 h 487"/>
              <a:gd name="T88" fmla="*/ 987901250 w 420"/>
              <a:gd name="T89" fmla="*/ 473789681 h 487"/>
              <a:gd name="T90" fmla="*/ 997981875 w 420"/>
              <a:gd name="T91" fmla="*/ 483870313 h 487"/>
              <a:gd name="T92" fmla="*/ 952619063 w 420"/>
              <a:gd name="T93" fmla="*/ 556955685 h 487"/>
              <a:gd name="T94" fmla="*/ 932457813 w 420"/>
              <a:gd name="T95" fmla="*/ 642641053 h 487"/>
              <a:gd name="T96" fmla="*/ 952619063 w 420"/>
              <a:gd name="T97" fmla="*/ 647681369 h 487"/>
              <a:gd name="T98" fmla="*/ 1018143125 w 420"/>
              <a:gd name="T99" fmla="*/ 556955685 h 487"/>
              <a:gd name="T100" fmla="*/ 1048385000 w 420"/>
              <a:gd name="T101" fmla="*/ 541834738 h 487"/>
              <a:gd name="T102" fmla="*/ 1048385000 w 420"/>
              <a:gd name="T103" fmla="*/ 612399159 h 487"/>
              <a:gd name="T104" fmla="*/ 1013102813 w 420"/>
              <a:gd name="T105" fmla="*/ 768648947 h 487"/>
              <a:gd name="T106" fmla="*/ 997981875 w 420"/>
              <a:gd name="T107" fmla="*/ 1015624419 h 487"/>
              <a:gd name="T108" fmla="*/ 1028223750 w 420"/>
              <a:gd name="T109" fmla="*/ 120211610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0" h="487">
                <a:moveTo>
                  <a:pt x="190" y="487"/>
                </a:moveTo>
                <a:lnTo>
                  <a:pt x="188" y="483"/>
                </a:lnTo>
                <a:lnTo>
                  <a:pt x="184" y="481"/>
                </a:lnTo>
                <a:lnTo>
                  <a:pt x="172" y="475"/>
                </a:lnTo>
                <a:lnTo>
                  <a:pt x="166" y="471"/>
                </a:lnTo>
                <a:lnTo>
                  <a:pt x="160" y="467"/>
                </a:lnTo>
                <a:lnTo>
                  <a:pt x="154" y="457"/>
                </a:lnTo>
                <a:lnTo>
                  <a:pt x="148" y="447"/>
                </a:lnTo>
                <a:lnTo>
                  <a:pt x="148" y="435"/>
                </a:lnTo>
                <a:lnTo>
                  <a:pt x="148" y="425"/>
                </a:lnTo>
                <a:lnTo>
                  <a:pt x="150" y="413"/>
                </a:lnTo>
                <a:lnTo>
                  <a:pt x="152" y="409"/>
                </a:lnTo>
                <a:lnTo>
                  <a:pt x="152" y="407"/>
                </a:lnTo>
                <a:lnTo>
                  <a:pt x="150" y="403"/>
                </a:lnTo>
                <a:lnTo>
                  <a:pt x="146" y="399"/>
                </a:lnTo>
                <a:lnTo>
                  <a:pt x="142" y="395"/>
                </a:lnTo>
                <a:lnTo>
                  <a:pt x="142" y="389"/>
                </a:lnTo>
                <a:lnTo>
                  <a:pt x="140" y="387"/>
                </a:lnTo>
                <a:lnTo>
                  <a:pt x="138" y="385"/>
                </a:lnTo>
                <a:lnTo>
                  <a:pt x="138" y="373"/>
                </a:lnTo>
                <a:lnTo>
                  <a:pt x="136" y="361"/>
                </a:lnTo>
                <a:lnTo>
                  <a:pt x="132" y="353"/>
                </a:lnTo>
                <a:lnTo>
                  <a:pt x="130" y="345"/>
                </a:lnTo>
                <a:lnTo>
                  <a:pt x="122" y="335"/>
                </a:lnTo>
                <a:lnTo>
                  <a:pt x="112" y="329"/>
                </a:lnTo>
                <a:lnTo>
                  <a:pt x="94" y="319"/>
                </a:lnTo>
                <a:lnTo>
                  <a:pt x="88" y="313"/>
                </a:lnTo>
                <a:lnTo>
                  <a:pt x="86" y="309"/>
                </a:lnTo>
                <a:lnTo>
                  <a:pt x="86" y="303"/>
                </a:lnTo>
                <a:lnTo>
                  <a:pt x="84" y="299"/>
                </a:lnTo>
                <a:lnTo>
                  <a:pt x="84" y="295"/>
                </a:lnTo>
                <a:lnTo>
                  <a:pt x="76" y="289"/>
                </a:lnTo>
                <a:lnTo>
                  <a:pt x="68" y="285"/>
                </a:lnTo>
                <a:lnTo>
                  <a:pt x="56" y="279"/>
                </a:lnTo>
                <a:lnTo>
                  <a:pt x="32" y="267"/>
                </a:lnTo>
                <a:lnTo>
                  <a:pt x="24" y="261"/>
                </a:lnTo>
                <a:lnTo>
                  <a:pt x="20" y="255"/>
                </a:lnTo>
                <a:lnTo>
                  <a:pt x="14" y="253"/>
                </a:lnTo>
                <a:lnTo>
                  <a:pt x="12" y="249"/>
                </a:lnTo>
                <a:lnTo>
                  <a:pt x="12" y="245"/>
                </a:lnTo>
                <a:lnTo>
                  <a:pt x="14" y="241"/>
                </a:lnTo>
                <a:lnTo>
                  <a:pt x="12" y="219"/>
                </a:lnTo>
                <a:lnTo>
                  <a:pt x="12" y="200"/>
                </a:lnTo>
                <a:lnTo>
                  <a:pt x="16" y="186"/>
                </a:lnTo>
                <a:lnTo>
                  <a:pt x="18" y="180"/>
                </a:lnTo>
                <a:lnTo>
                  <a:pt x="20" y="178"/>
                </a:lnTo>
                <a:lnTo>
                  <a:pt x="22" y="176"/>
                </a:lnTo>
                <a:lnTo>
                  <a:pt x="20" y="174"/>
                </a:lnTo>
                <a:lnTo>
                  <a:pt x="12" y="166"/>
                </a:lnTo>
                <a:lnTo>
                  <a:pt x="6" y="162"/>
                </a:lnTo>
                <a:lnTo>
                  <a:pt x="2" y="158"/>
                </a:lnTo>
                <a:lnTo>
                  <a:pt x="0" y="152"/>
                </a:lnTo>
                <a:lnTo>
                  <a:pt x="2" y="148"/>
                </a:lnTo>
                <a:lnTo>
                  <a:pt x="10" y="136"/>
                </a:lnTo>
                <a:lnTo>
                  <a:pt x="18" y="126"/>
                </a:lnTo>
                <a:lnTo>
                  <a:pt x="28" y="116"/>
                </a:lnTo>
                <a:lnTo>
                  <a:pt x="40" y="106"/>
                </a:lnTo>
                <a:lnTo>
                  <a:pt x="40" y="44"/>
                </a:lnTo>
                <a:lnTo>
                  <a:pt x="42" y="44"/>
                </a:lnTo>
                <a:lnTo>
                  <a:pt x="44" y="44"/>
                </a:lnTo>
                <a:lnTo>
                  <a:pt x="48" y="42"/>
                </a:lnTo>
                <a:lnTo>
                  <a:pt x="50" y="38"/>
                </a:lnTo>
                <a:lnTo>
                  <a:pt x="54" y="38"/>
                </a:lnTo>
                <a:lnTo>
                  <a:pt x="64" y="38"/>
                </a:lnTo>
                <a:lnTo>
                  <a:pt x="74" y="36"/>
                </a:lnTo>
                <a:lnTo>
                  <a:pt x="94" y="28"/>
                </a:lnTo>
                <a:lnTo>
                  <a:pt x="112" y="18"/>
                </a:lnTo>
                <a:lnTo>
                  <a:pt x="120" y="16"/>
                </a:lnTo>
                <a:lnTo>
                  <a:pt x="128" y="14"/>
                </a:lnTo>
                <a:lnTo>
                  <a:pt x="140" y="10"/>
                </a:lnTo>
                <a:lnTo>
                  <a:pt x="146" y="4"/>
                </a:lnTo>
                <a:lnTo>
                  <a:pt x="152" y="0"/>
                </a:lnTo>
                <a:lnTo>
                  <a:pt x="154" y="0"/>
                </a:lnTo>
                <a:lnTo>
                  <a:pt x="156" y="0"/>
                </a:lnTo>
                <a:lnTo>
                  <a:pt x="158" y="2"/>
                </a:lnTo>
                <a:lnTo>
                  <a:pt x="158" y="4"/>
                </a:lnTo>
                <a:lnTo>
                  <a:pt x="156" y="12"/>
                </a:lnTo>
                <a:lnTo>
                  <a:pt x="146" y="26"/>
                </a:lnTo>
                <a:lnTo>
                  <a:pt x="144" y="28"/>
                </a:lnTo>
                <a:lnTo>
                  <a:pt x="146" y="30"/>
                </a:lnTo>
                <a:lnTo>
                  <a:pt x="148" y="32"/>
                </a:lnTo>
                <a:lnTo>
                  <a:pt x="144" y="44"/>
                </a:lnTo>
                <a:lnTo>
                  <a:pt x="146" y="48"/>
                </a:lnTo>
                <a:lnTo>
                  <a:pt x="148" y="48"/>
                </a:lnTo>
                <a:lnTo>
                  <a:pt x="152" y="44"/>
                </a:lnTo>
                <a:lnTo>
                  <a:pt x="158" y="38"/>
                </a:lnTo>
                <a:lnTo>
                  <a:pt x="160" y="36"/>
                </a:lnTo>
                <a:lnTo>
                  <a:pt x="164" y="38"/>
                </a:lnTo>
                <a:lnTo>
                  <a:pt x="168" y="42"/>
                </a:lnTo>
                <a:lnTo>
                  <a:pt x="172" y="46"/>
                </a:lnTo>
                <a:lnTo>
                  <a:pt x="174" y="46"/>
                </a:lnTo>
                <a:lnTo>
                  <a:pt x="176" y="46"/>
                </a:lnTo>
                <a:lnTo>
                  <a:pt x="180" y="42"/>
                </a:lnTo>
                <a:lnTo>
                  <a:pt x="186" y="40"/>
                </a:lnTo>
                <a:lnTo>
                  <a:pt x="190" y="46"/>
                </a:lnTo>
                <a:lnTo>
                  <a:pt x="196" y="50"/>
                </a:lnTo>
                <a:lnTo>
                  <a:pt x="200" y="54"/>
                </a:lnTo>
                <a:lnTo>
                  <a:pt x="200" y="56"/>
                </a:lnTo>
                <a:lnTo>
                  <a:pt x="200" y="60"/>
                </a:lnTo>
                <a:lnTo>
                  <a:pt x="200" y="66"/>
                </a:lnTo>
                <a:lnTo>
                  <a:pt x="202" y="70"/>
                </a:lnTo>
                <a:lnTo>
                  <a:pt x="206" y="72"/>
                </a:lnTo>
                <a:lnTo>
                  <a:pt x="218" y="72"/>
                </a:lnTo>
                <a:lnTo>
                  <a:pt x="230" y="74"/>
                </a:lnTo>
                <a:lnTo>
                  <a:pt x="244" y="76"/>
                </a:lnTo>
                <a:lnTo>
                  <a:pt x="274" y="86"/>
                </a:lnTo>
                <a:lnTo>
                  <a:pt x="306" y="96"/>
                </a:lnTo>
                <a:lnTo>
                  <a:pt x="320" y="100"/>
                </a:lnTo>
                <a:lnTo>
                  <a:pt x="332" y="100"/>
                </a:lnTo>
                <a:lnTo>
                  <a:pt x="346" y="96"/>
                </a:lnTo>
                <a:lnTo>
                  <a:pt x="354" y="96"/>
                </a:lnTo>
                <a:lnTo>
                  <a:pt x="358" y="100"/>
                </a:lnTo>
                <a:lnTo>
                  <a:pt x="358" y="102"/>
                </a:lnTo>
                <a:lnTo>
                  <a:pt x="356" y="112"/>
                </a:lnTo>
                <a:lnTo>
                  <a:pt x="356" y="116"/>
                </a:lnTo>
                <a:lnTo>
                  <a:pt x="358" y="118"/>
                </a:lnTo>
                <a:lnTo>
                  <a:pt x="366" y="118"/>
                </a:lnTo>
                <a:lnTo>
                  <a:pt x="370" y="118"/>
                </a:lnTo>
                <a:lnTo>
                  <a:pt x="372" y="120"/>
                </a:lnTo>
                <a:lnTo>
                  <a:pt x="374" y="124"/>
                </a:lnTo>
                <a:lnTo>
                  <a:pt x="376" y="128"/>
                </a:lnTo>
                <a:lnTo>
                  <a:pt x="378" y="146"/>
                </a:lnTo>
                <a:lnTo>
                  <a:pt x="376" y="152"/>
                </a:lnTo>
                <a:lnTo>
                  <a:pt x="372" y="156"/>
                </a:lnTo>
                <a:lnTo>
                  <a:pt x="370" y="160"/>
                </a:lnTo>
                <a:lnTo>
                  <a:pt x="370" y="164"/>
                </a:lnTo>
                <a:lnTo>
                  <a:pt x="376" y="162"/>
                </a:lnTo>
                <a:lnTo>
                  <a:pt x="382" y="162"/>
                </a:lnTo>
                <a:lnTo>
                  <a:pt x="384" y="164"/>
                </a:lnTo>
                <a:lnTo>
                  <a:pt x="384" y="166"/>
                </a:lnTo>
                <a:lnTo>
                  <a:pt x="386" y="178"/>
                </a:lnTo>
                <a:lnTo>
                  <a:pt x="386" y="186"/>
                </a:lnTo>
                <a:lnTo>
                  <a:pt x="388" y="188"/>
                </a:lnTo>
                <a:lnTo>
                  <a:pt x="390" y="188"/>
                </a:lnTo>
                <a:lnTo>
                  <a:pt x="392" y="188"/>
                </a:lnTo>
                <a:lnTo>
                  <a:pt x="394" y="188"/>
                </a:lnTo>
                <a:lnTo>
                  <a:pt x="396" y="190"/>
                </a:lnTo>
                <a:lnTo>
                  <a:pt x="396" y="192"/>
                </a:lnTo>
                <a:lnTo>
                  <a:pt x="396" y="198"/>
                </a:lnTo>
                <a:lnTo>
                  <a:pt x="386" y="207"/>
                </a:lnTo>
                <a:lnTo>
                  <a:pt x="378" y="221"/>
                </a:lnTo>
                <a:lnTo>
                  <a:pt x="372" y="233"/>
                </a:lnTo>
                <a:lnTo>
                  <a:pt x="370" y="247"/>
                </a:lnTo>
                <a:lnTo>
                  <a:pt x="370" y="255"/>
                </a:lnTo>
                <a:lnTo>
                  <a:pt x="372" y="259"/>
                </a:lnTo>
                <a:lnTo>
                  <a:pt x="374" y="259"/>
                </a:lnTo>
                <a:lnTo>
                  <a:pt x="378" y="257"/>
                </a:lnTo>
                <a:lnTo>
                  <a:pt x="382" y="251"/>
                </a:lnTo>
                <a:lnTo>
                  <a:pt x="390" y="237"/>
                </a:lnTo>
                <a:lnTo>
                  <a:pt x="404" y="221"/>
                </a:lnTo>
                <a:lnTo>
                  <a:pt x="410" y="215"/>
                </a:lnTo>
                <a:lnTo>
                  <a:pt x="414" y="213"/>
                </a:lnTo>
                <a:lnTo>
                  <a:pt x="416" y="215"/>
                </a:lnTo>
                <a:lnTo>
                  <a:pt x="418" y="217"/>
                </a:lnTo>
                <a:lnTo>
                  <a:pt x="420" y="227"/>
                </a:lnTo>
                <a:lnTo>
                  <a:pt x="416" y="243"/>
                </a:lnTo>
                <a:lnTo>
                  <a:pt x="412" y="261"/>
                </a:lnTo>
                <a:lnTo>
                  <a:pt x="406" y="281"/>
                </a:lnTo>
                <a:lnTo>
                  <a:pt x="402" y="305"/>
                </a:lnTo>
                <a:lnTo>
                  <a:pt x="396" y="333"/>
                </a:lnTo>
                <a:lnTo>
                  <a:pt x="396" y="365"/>
                </a:lnTo>
                <a:lnTo>
                  <a:pt x="396" y="403"/>
                </a:lnTo>
                <a:lnTo>
                  <a:pt x="404" y="445"/>
                </a:lnTo>
                <a:lnTo>
                  <a:pt x="408" y="461"/>
                </a:lnTo>
                <a:lnTo>
                  <a:pt x="408" y="477"/>
                </a:lnTo>
                <a:lnTo>
                  <a:pt x="190" y="48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27"/>
          <p:cNvSpPr>
            <a:spLocks/>
          </p:cNvSpPr>
          <p:nvPr/>
        </p:nvSpPr>
        <p:spPr bwMode="auto">
          <a:xfrm>
            <a:off x="5273675" y="2744788"/>
            <a:ext cx="527050" cy="971550"/>
          </a:xfrm>
          <a:custGeom>
            <a:avLst/>
            <a:gdLst>
              <a:gd name="T0" fmla="*/ 519152188 w 332"/>
              <a:gd name="T1" fmla="*/ 1517134063 h 612"/>
              <a:gd name="T2" fmla="*/ 493950625 w 332"/>
              <a:gd name="T3" fmla="*/ 1527214688 h 612"/>
              <a:gd name="T4" fmla="*/ 448587813 w 332"/>
              <a:gd name="T5" fmla="*/ 1461690625 h 612"/>
              <a:gd name="T6" fmla="*/ 453628125 w 332"/>
              <a:gd name="T7" fmla="*/ 1446569688 h 612"/>
              <a:gd name="T8" fmla="*/ 463708750 w 332"/>
              <a:gd name="T9" fmla="*/ 1426408438 h 612"/>
              <a:gd name="T10" fmla="*/ 453628125 w 332"/>
              <a:gd name="T11" fmla="*/ 1370965000 h 612"/>
              <a:gd name="T12" fmla="*/ 418345938 w 332"/>
              <a:gd name="T13" fmla="*/ 1330642500 h 612"/>
              <a:gd name="T14" fmla="*/ 393144375 w 332"/>
              <a:gd name="T15" fmla="*/ 1295360313 h 612"/>
              <a:gd name="T16" fmla="*/ 312499375 w 332"/>
              <a:gd name="T17" fmla="*/ 1255037813 h 612"/>
              <a:gd name="T18" fmla="*/ 262096250 w 332"/>
              <a:gd name="T19" fmla="*/ 1189513750 h 612"/>
              <a:gd name="T20" fmla="*/ 287297813 w 332"/>
              <a:gd name="T21" fmla="*/ 1134070313 h 612"/>
              <a:gd name="T22" fmla="*/ 302418750 w 332"/>
              <a:gd name="T23" fmla="*/ 1078626875 h 612"/>
              <a:gd name="T24" fmla="*/ 282257500 w 332"/>
              <a:gd name="T25" fmla="*/ 1018143125 h 612"/>
              <a:gd name="T26" fmla="*/ 257055938 w 332"/>
              <a:gd name="T27" fmla="*/ 1003022188 h 612"/>
              <a:gd name="T28" fmla="*/ 201612500 w 332"/>
              <a:gd name="T29" fmla="*/ 1023183438 h 612"/>
              <a:gd name="T30" fmla="*/ 181451250 w 332"/>
              <a:gd name="T31" fmla="*/ 1018143125 h 612"/>
              <a:gd name="T32" fmla="*/ 176410938 w 332"/>
              <a:gd name="T33" fmla="*/ 947578750 h 612"/>
              <a:gd name="T34" fmla="*/ 80645000 w 332"/>
              <a:gd name="T35" fmla="*/ 851812813 h 612"/>
              <a:gd name="T36" fmla="*/ 20161250 w 332"/>
              <a:gd name="T37" fmla="*/ 766127500 h 612"/>
              <a:gd name="T38" fmla="*/ 0 w 332"/>
              <a:gd name="T39" fmla="*/ 670361563 h 612"/>
              <a:gd name="T40" fmla="*/ 15120938 w 332"/>
              <a:gd name="T41" fmla="*/ 640119688 h 612"/>
              <a:gd name="T42" fmla="*/ 25201563 w 332"/>
              <a:gd name="T43" fmla="*/ 614918125 h 612"/>
              <a:gd name="T44" fmla="*/ 20161250 w 332"/>
              <a:gd name="T45" fmla="*/ 574595625 h 612"/>
              <a:gd name="T46" fmla="*/ 60483750 w 332"/>
              <a:gd name="T47" fmla="*/ 549394063 h 612"/>
              <a:gd name="T48" fmla="*/ 80645000 w 332"/>
              <a:gd name="T49" fmla="*/ 514111875 h 612"/>
              <a:gd name="T50" fmla="*/ 80645000 w 332"/>
              <a:gd name="T51" fmla="*/ 488910313 h 612"/>
              <a:gd name="T52" fmla="*/ 100806250 w 332"/>
              <a:gd name="T53" fmla="*/ 463708750 h 612"/>
              <a:gd name="T54" fmla="*/ 80645000 w 332"/>
              <a:gd name="T55" fmla="*/ 398184688 h 612"/>
              <a:gd name="T56" fmla="*/ 85685313 w 332"/>
              <a:gd name="T57" fmla="*/ 347781563 h 612"/>
              <a:gd name="T58" fmla="*/ 141128750 w 332"/>
              <a:gd name="T59" fmla="*/ 312499375 h 612"/>
              <a:gd name="T60" fmla="*/ 201612500 w 332"/>
              <a:gd name="T61" fmla="*/ 297378438 h 612"/>
              <a:gd name="T62" fmla="*/ 226814063 w 332"/>
              <a:gd name="T63" fmla="*/ 246975313 h 612"/>
              <a:gd name="T64" fmla="*/ 257055938 w 332"/>
              <a:gd name="T65" fmla="*/ 176410938 h 612"/>
              <a:gd name="T66" fmla="*/ 236894688 w 332"/>
              <a:gd name="T67" fmla="*/ 126007813 h 612"/>
              <a:gd name="T68" fmla="*/ 181451250 w 332"/>
              <a:gd name="T69" fmla="*/ 80645000 h 612"/>
              <a:gd name="T70" fmla="*/ 161290000 w 332"/>
              <a:gd name="T71" fmla="*/ 60483750 h 612"/>
              <a:gd name="T72" fmla="*/ 141128750 w 332"/>
              <a:gd name="T73" fmla="*/ 25201563 h 612"/>
              <a:gd name="T74" fmla="*/ 690522813 w 332"/>
              <a:gd name="T75" fmla="*/ 55443438 h 612"/>
              <a:gd name="T76" fmla="*/ 725805000 w 332"/>
              <a:gd name="T77" fmla="*/ 115927188 h 612"/>
              <a:gd name="T78" fmla="*/ 740925938 w 332"/>
              <a:gd name="T79" fmla="*/ 171370625 h 612"/>
              <a:gd name="T80" fmla="*/ 811490313 w 332"/>
              <a:gd name="T81" fmla="*/ 806450000 h 612"/>
              <a:gd name="T82" fmla="*/ 811490313 w 332"/>
              <a:gd name="T83" fmla="*/ 877014375 h 612"/>
              <a:gd name="T84" fmla="*/ 796369375 w 332"/>
              <a:gd name="T85" fmla="*/ 912296563 h 612"/>
              <a:gd name="T86" fmla="*/ 836691875 w 332"/>
              <a:gd name="T87" fmla="*/ 967740000 h 612"/>
              <a:gd name="T88" fmla="*/ 836691875 w 332"/>
              <a:gd name="T89" fmla="*/ 1023183438 h 612"/>
              <a:gd name="T90" fmla="*/ 801409688 w 332"/>
              <a:gd name="T91" fmla="*/ 1093747813 h 612"/>
              <a:gd name="T92" fmla="*/ 776208125 w 332"/>
              <a:gd name="T93" fmla="*/ 1129030000 h 612"/>
              <a:gd name="T94" fmla="*/ 756046875 w 332"/>
              <a:gd name="T95" fmla="*/ 1169352500 h 612"/>
              <a:gd name="T96" fmla="*/ 756046875 w 332"/>
              <a:gd name="T97" fmla="*/ 1204634688 h 612"/>
              <a:gd name="T98" fmla="*/ 735885625 w 332"/>
              <a:gd name="T99" fmla="*/ 1255037813 h 612"/>
              <a:gd name="T100" fmla="*/ 725805000 w 332"/>
              <a:gd name="T101" fmla="*/ 1315521563 h 612"/>
              <a:gd name="T102" fmla="*/ 720764688 w 332"/>
              <a:gd name="T103" fmla="*/ 1335682813 h 612"/>
              <a:gd name="T104" fmla="*/ 740925938 w 332"/>
              <a:gd name="T105" fmla="*/ 1360884375 h 612"/>
              <a:gd name="T106" fmla="*/ 670361563 w 332"/>
              <a:gd name="T107" fmla="*/ 1401206875 h 612"/>
              <a:gd name="T108" fmla="*/ 660280938 w 332"/>
              <a:gd name="T109" fmla="*/ 1426408438 h 612"/>
              <a:gd name="T110" fmla="*/ 680442188 w 332"/>
              <a:gd name="T111" fmla="*/ 1466730938 h 612"/>
              <a:gd name="T112" fmla="*/ 655240625 w 332"/>
              <a:gd name="T113" fmla="*/ 1496972813 h 612"/>
              <a:gd name="T114" fmla="*/ 584676250 w 332"/>
              <a:gd name="T115" fmla="*/ 1461690625 h 612"/>
              <a:gd name="T116" fmla="*/ 539313438 w 332"/>
              <a:gd name="T117" fmla="*/ 1496972813 h 612"/>
              <a:gd name="T118" fmla="*/ 549394063 w 332"/>
              <a:gd name="T119" fmla="*/ 1537295313 h 6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2" h="612">
                <a:moveTo>
                  <a:pt x="212" y="612"/>
                </a:moveTo>
                <a:lnTo>
                  <a:pt x="206" y="598"/>
                </a:lnTo>
                <a:lnTo>
                  <a:pt x="206" y="602"/>
                </a:lnTo>
                <a:lnTo>
                  <a:pt x="204" y="608"/>
                </a:lnTo>
                <a:lnTo>
                  <a:pt x="202" y="608"/>
                </a:lnTo>
                <a:lnTo>
                  <a:pt x="196" y="606"/>
                </a:lnTo>
                <a:lnTo>
                  <a:pt x="192" y="602"/>
                </a:lnTo>
                <a:lnTo>
                  <a:pt x="182" y="590"/>
                </a:lnTo>
                <a:lnTo>
                  <a:pt x="178" y="580"/>
                </a:lnTo>
                <a:lnTo>
                  <a:pt x="176" y="576"/>
                </a:lnTo>
                <a:lnTo>
                  <a:pt x="178" y="576"/>
                </a:lnTo>
                <a:lnTo>
                  <a:pt x="180" y="574"/>
                </a:lnTo>
                <a:lnTo>
                  <a:pt x="182" y="574"/>
                </a:lnTo>
                <a:lnTo>
                  <a:pt x="182" y="570"/>
                </a:lnTo>
                <a:lnTo>
                  <a:pt x="184" y="566"/>
                </a:lnTo>
                <a:lnTo>
                  <a:pt x="182" y="556"/>
                </a:lnTo>
                <a:lnTo>
                  <a:pt x="182" y="550"/>
                </a:lnTo>
                <a:lnTo>
                  <a:pt x="180" y="544"/>
                </a:lnTo>
                <a:lnTo>
                  <a:pt x="178" y="540"/>
                </a:lnTo>
                <a:lnTo>
                  <a:pt x="174" y="536"/>
                </a:lnTo>
                <a:lnTo>
                  <a:pt x="166" y="528"/>
                </a:lnTo>
                <a:lnTo>
                  <a:pt x="164" y="524"/>
                </a:lnTo>
                <a:lnTo>
                  <a:pt x="160" y="518"/>
                </a:lnTo>
                <a:lnTo>
                  <a:pt x="156" y="514"/>
                </a:lnTo>
                <a:lnTo>
                  <a:pt x="150" y="510"/>
                </a:lnTo>
                <a:lnTo>
                  <a:pt x="134" y="504"/>
                </a:lnTo>
                <a:lnTo>
                  <a:pt x="124" y="498"/>
                </a:lnTo>
                <a:lnTo>
                  <a:pt x="116" y="492"/>
                </a:lnTo>
                <a:lnTo>
                  <a:pt x="108" y="484"/>
                </a:lnTo>
                <a:lnTo>
                  <a:pt x="104" y="472"/>
                </a:lnTo>
                <a:lnTo>
                  <a:pt x="104" y="466"/>
                </a:lnTo>
                <a:lnTo>
                  <a:pt x="106" y="460"/>
                </a:lnTo>
                <a:lnTo>
                  <a:pt x="114" y="450"/>
                </a:lnTo>
                <a:lnTo>
                  <a:pt x="116" y="444"/>
                </a:lnTo>
                <a:lnTo>
                  <a:pt x="120" y="436"/>
                </a:lnTo>
                <a:lnTo>
                  <a:pt x="120" y="428"/>
                </a:lnTo>
                <a:lnTo>
                  <a:pt x="118" y="416"/>
                </a:lnTo>
                <a:lnTo>
                  <a:pt x="116" y="410"/>
                </a:lnTo>
                <a:lnTo>
                  <a:pt x="112" y="404"/>
                </a:lnTo>
                <a:lnTo>
                  <a:pt x="110" y="400"/>
                </a:lnTo>
                <a:lnTo>
                  <a:pt x="106" y="398"/>
                </a:lnTo>
                <a:lnTo>
                  <a:pt x="102" y="398"/>
                </a:lnTo>
                <a:lnTo>
                  <a:pt x="96" y="400"/>
                </a:lnTo>
                <a:lnTo>
                  <a:pt x="86" y="404"/>
                </a:lnTo>
                <a:lnTo>
                  <a:pt x="80" y="406"/>
                </a:lnTo>
                <a:lnTo>
                  <a:pt x="76" y="408"/>
                </a:lnTo>
                <a:lnTo>
                  <a:pt x="74" y="406"/>
                </a:lnTo>
                <a:lnTo>
                  <a:pt x="72" y="404"/>
                </a:lnTo>
                <a:lnTo>
                  <a:pt x="70" y="396"/>
                </a:lnTo>
                <a:lnTo>
                  <a:pt x="70" y="382"/>
                </a:lnTo>
                <a:lnTo>
                  <a:pt x="70" y="376"/>
                </a:lnTo>
                <a:lnTo>
                  <a:pt x="66" y="370"/>
                </a:lnTo>
                <a:lnTo>
                  <a:pt x="58" y="360"/>
                </a:lnTo>
                <a:lnTo>
                  <a:pt x="32" y="338"/>
                </a:lnTo>
                <a:lnTo>
                  <a:pt x="20" y="322"/>
                </a:lnTo>
                <a:lnTo>
                  <a:pt x="14" y="314"/>
                </a:lnTo>
                <a:lnTo>
                  <a:pt x="8" y="304"/>
                </a:lnTo>
                <a:lnTo>
                  <a:pt x="4" y="292"/>
                </a:lnTo>
                <a:lnTo>
                  <a:pt x="2" y="280"/>
                </a:lnTo>
                <a:lnTo>
                  <a:pt x="0" y="266"/>
                </a:lnTo>
                <a:lnTo>
                  <a:pt x="2" y="248"/>
                </a:lnTo>
                <a:lnTo>
                  <a:pt x="4" y="252"/>
                </a:lnTo>
                <a:lnTo>
                  <a:pt x="6" y="254"/>
                </a:lnTo>
                <a:lnTo>
                  <a:pt x="8" y="252"/>
                </a:lnTo>
                <a:lnTo>
                  <a:pt x="10" y="246"/>
                </a:lnTo>
                <a:lnTo>
                  <a:pt x="10" y="244"/>
                </a:lnTo>
                <a:lnTo>
                  <a:pt x="8" y="240"/>
                </a:lnTo>
                <a:lnTo>
                  <a:pt x="6" y="232"/>
                </a:lnTo>
                <a:lnTo>
                  <a:pt x="8" y="228"/>
                </a:lnTo>
                <a:lnTo>
                  <a:pt x="10" y="226"/>
                </a:lnTo>
                <a:lnTo>
                  <a:pt x="14" y="222"/>
                </a:lnTo>
                <a:lnTo>
                  <a:pt x="24" y="218"/>
                </a:lnTo>
                <a:lnTo>
                  <a:pt x="28" y="212"/>
                </a:lnTo>
                <a:lnTo>
                  <a:pt x="32" y="208"/>
                </a:lnTo>
                <a:lnTo>
                  <a:pt x="32" y="204"/>
                </a:lnTo>
                <a:lnTo>
                  <a:pt x="32" y="200"/>
                </a:lnTo>
                <a:lnTo>
                  <a:pt x="30" y="196"/>
                </a:lnTo>
                <a:lnTo>
                  <a:pt x="32" y="194"/>
                </a:lnTo>
                <a:lnTo>
                  <a:pt x="34" y="192"/>
                </a:lnTo>
                <a:lnTo>
                  <a:pt x="38" y="188"/>
                </a:lnTo>
                <a:lnTo>
                  <a:pt x="40" y="184"/>
                </a:lnTo>
                <a:lnTo>
                  <a:pt x="40" y="182"/>
                </a:lnTo>
                <a:lnTo>
                  <a:pt x="40" y="176"/>
                </a:lnTo>
                <a:lnTo>
                  <a:pt x="32" y="158"/>
                </a:lnTo>
                <a:lnTo>
                  <a:pt x="30" y="148"/>
                </a:lnTo>
                <a:lnTo>
                  <a:pt x="32" y="144"/>
                </a:lnTo>
                <a:lnTo>
                  <a:pt x="34" y="138"/>
                </a:lnTo>
                <a:lnTo>
                  <a:pt x="38" y="134"/>
                </a:lnTo>
                <a:lnTo>
                  <a:pt x="46" y="128"/>
                </a:lnTo>
                <a:lnTo>
                  <a:pt x="56" y="124"/>
                </a:lnTo>
                <a:lnTo>
                  <a:pt x="70" y="120"/>
                </a:lnTo>
                <a:lnTo>
                  <a:pt x="76" y="120"/>
                </a:lnTo>
                <a:lnTo>
                  <a:pt x="80" y="118"/>
                </a:lnTo>
                <a:lnTo>
                  <a:pt x="84" y="114"/>
                </a:lnTo>
                <a:lnTo>
                  <a:pt x="86" y="110"/>
                </a:lnTo>
                <a:lnTo>
                  <a:pt x="90" y="98"/>
                </a:lnTo>
                <a:lnTo>
                  <a:pt x="94" y="90"/>
                </a:lnTo>
                <a:lnTo>
                  <a:pt x="98" y="80"/>
                </a:lnTo>
                <a:lnTo>
                  <a:pt x="102" y="70"/>
                </a:lnTo>
                <a:lnTo>
                  <a:pt x="102" y="62"/>
                </a:lnTo>
                <a:lnTo>
                  <a:pt x="98" y="54"/>
                </a:lnTo>
                <a:lnTo>
                  <a:pt x="94" y="50"/>
                </a:lnTo>
                <a:lnTo>
                  <a:pt x="82" y="42"/>
                </a:lnTo>
                <a:lnTo>
                  <a:pt x="76" y="38"/>
                </a:lnTo>
                <a:lnTo>
                  <a:pt x="72" y="32"/>
                </a:lnTo>
                <a:lnTo>
                  <a:pt x="72" y="30"/>
                </a:lnTo>
                <a:lnTo>
                  <a:pt x="70" y="28"/>
                </a:lnTo>
                <a:lnTo>
                  <a:pt x="64" y="24"/>
                </a:lnTo>
                <a:lnTo>
                  <a:pt x="60" y="20"/>
                </a:lnTo>
                <a:lnTo>
                  <a:pt x="58" y="16"/>
                </a:lnTo>
                <a:lnTo>
                  <a:pt x="56" y="10"/>
                </a:lnTo>
                <a:lnTo>
                  <a:pt x="274" y="0"/>
                </a:lnTo>
                <a:lnTo>
                  <a:pt x="272" y="12"/>
                </a:lnTo>
                <a:lnTo>
                  <a:pt x="274" y="22"/>
                </a:lnTo>
                <a:lnTo>
                  <a:pt x="278" y="30"/>
                </a:lnTo>
                <a:lnTo>
                  <a:pt x="280" y="36"/>
                </a:lnTo>
                <a:lnTo>
                  <a:pt x="288" y="46"/>
                </a:lnTo>
                <a:lnTo>
                  <a:pt x="292" y="54"/>
                </a:lnTo>
                <a:lnTo>
                  <a:pt x="292" y="62"/>
                </a:lnTo>
                <a:lnTo>
                  <a:pt x="294" y="68"/>
                </a:lnTo>
                <a:lnTo>
                  <a:pt x="296" y="74"/>
                </a:lnTo>
                <a:lnTo>
                  <a:pt x="302" y="82"/>
                </a:lnTo>
                <a:lnTo>
                  <a:pt x="322" y="320"/>
                </a:lnTo>
                <a:lnTo>
                  <a:pt x="322" y="330"/>
                </a:lnTo>
                <a:lnTo>
                  <a:pt x="322" y="340"/>
                </a:lnTo>
                <a:lnTo>
                  <a:pt x="322" y="348"/>
                </a:lnTo>
                <a:lnTo>
                  <a:pt x="316" y="354"/>
                </a:lnTo>
                <a:lnTo>
                  <a:pt x="314" y="358"/>
                </a:lnTo>
                <a:lnTo>
                  <a:pt x="316" y="362"/>
                </a:lnTo>
                <a:lnTo>
                  <a:pt x="322" y="370"/>
                </a:lnTo>
                <a:lnTo>
                  <a:pt x="328" y="380"/>
                </a:lnTo>
                <a:lnTo>
                  <a:pt x="332" y="384"/>
                </a:lnTo>
                <a:lnTo>
                  <a:pt x="332" y="390"/>
                </a:lnTo>
                <a:lnTo>
                  <a:pt x="332" y="398"/>
                </a:lnTo>
                <a:lnTo>
                  <a:pt x="332" y="406"/>
                </a:lnTo>
                <a:lnTo>
                  <a:pt x="326" y="418"/>
                </a:lnTo>
                <a:lnTo>
                  <a:pt x="320" y="426"/>
                </a:lnTo>
                <a:lnTo>
                  <a:pt x="318" y="434"/>
                </a:lnTo>
                <a:lnTo>
                  <a:pt x="318" y="438"/>
                </a:lnTo>
                <a:lnTo>
                  <a:pt x="316" y="442"/>
                </a:lnTo>
                <a:lnTo>
                  <a:pt x="308" y="448"/>
                </a:lnTo>
                <a:lnTo>
                  <a:pt x="302" y="456"/>
                </a:lnTo>
                <a:lnTo>
                  <a:pt x="300" y="460"/>
                </a:lnTo>
                <a:lnTo>
                  <a:pt x="300" y="464"/>
                </a:lnTo>
                <a:lnTo>
                  <a:pt x="302" y="468"/>
                </a:lnTo>
                <a:lnTo>
                  <a:pt x="302" y="474"/>
                </a:lnTo>
                <a:lnTo>
                  <a:pt x="300" y="478"/>
                </a:lnTo>
                <a:lnTo>
                  <a:pt x="292" y="480"/>
                </a:lnTo>
                <a:lnTo>
                  <a:pt x="290" y="490"/>
                </a:lnTo>
                <a:lnTo>
                  <a:pt x="292" y="498"/>
                </a:lnTo>
                <a:lnTo>
                  <a:pt x="292" y="510"/>
                </a:lnTo>
                <a:lnTo>
                  <a:pt x="292" y="516"/>
                </a:lnTo>
                <a:lnTo>
                  <a:pt x="288" y="522"/>
                </a:lnTo>
                <a:lnTo>
                  <a:pt x="284" y="526"/>
                </a:lnTo>
                <a:lnTo>
                  <a:pt x="284" y="530"/>
                </a:lnTo>
                <a:lnTo>
                  <a:pt x="286" y="530"/>
                </a:lnTo>
                <a:lnTo>
                  <a:pt x="294" y="536"/>
                </a:lnTo>
                <a:lnTo>
                  <a:pt x="294" y="538"/>
                </a:lnTo>
                <a:lnTo>
                  <a:pt x="294" y="540"/>
                </a:lnTo>
                <a:lnTo>
                  <a:pt x="286" y="544"/>
                </a:lnTo>
                <a:lnTo>
                  <a:pt x="276" y="550"/>
                </a:lnTo>
                <a:lnTo>
                  <a:pt x="266" y="556"/>
                </a:lnTo>
                <a:lnTo>
                  <a:pt x="262" y="562"/>
                </a:lnTo>
                <a:lnTo>
                  <a:pt x="260" y="564"/>
                </a:lnTo>
                <a:lnTo>
                  <a:pt x="262" y="566"/>
                </a:lnTo>
                <a:lnTo>
                  <a:pt x="266" y="570"/>
                </a:lnTo>
                <a:lnTo>
                  <a:pt x="270" y="576"/>
                </a:lnTo>
                <a:lnTo>
                  <a:pt x="270" y="582"/>
                </a:lnTo>
                <a:lnTo>
                  <a:pt x="268" y="592"/>
                </a:lnTo>
                <a:lnTo>
                  <a:pt x="264" y="596"/>
                </a:lnTo>
                <a:lnTo>
                  <a:pt x="260" y="594"/>
                </a:lnTo>
                <a:lnTo>
                  <a:pt x="248" y="586"/>
                </a:lnTo>
                <a:lnTo>
                  <a:pt x="240" y="582"/>
                </a:lnTo>
                <a:lnTo>
                  <a:pt x="232" y="580"/>
                </a:lnTo>
                <a:lnTo>
                  <a:pt x="224" y="582"/>
                </a:lnTo>
                <a:lnTo>
                  <a:pt x="216" y="590"/>
                </a:lnTo>
                <a:lnTo>
                  <a:pt x="214" y="594"/>
                </a:lnTo>
                <a:lnTo>
                  <a:pt x="214" y="598"/>
                </a:lnTo>
                <a:lnTo>
                  <a:pt x="216" y="604"/>
                </a:lnTo>
                <a:lnTo>
                  <a:pt x="218" y="610"/>
                </a:lnTo>
                <a:lnTo>
                  <a:pt x="216" y="610"/>
                </a:lnTo>
                <a:lnTo>
                  <a:pt x="212" y="6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8"/>
          <p:cNvSpPr>
            <a:spLocks/>
          </p:cNvSpPr>
          <p:nvPr/>
        </p:nvSpPr>
        <p:spPr bwMode="auto">
          <a:xfrm>
            <a:off x="5057775" y="1984375"/>
            <a:ext cx="666750" cy="773113"/>
          </a:xfrm>
          <a:custGeom>
            <a:avLst/>
            <a:gdLst>
              <a:gd name="T0" fmla="*/ 463708750 w 420"/>
              <a:gd name="T1" fmla="*/ 1212196734 h 487"/>
              <a:gd name="T2" fmla="*/ 388104063 w 420"/>
              <a:gd name="T3" fmla="*/ 1151712945 h 487"/>
              <a:gd name="T4" fmla="*/ 372983125 w 420"/>
              <a:gd name="T5" fmla="*/ 1071067893 h 487"/>
              <a:gd name="T6" fmla="*/ 378023438 w 420"/>
              <a:gd name="T7" fmla="*/ 1015624419 h 487"/>
              <a:gd name="T8" fmla="*/ 357862188 w 420"/>
              <a:gd name="T9" fmla="*/ 980342209 h 487"/>
              <a:gd name="T10" fmla="*/ 347781563 w 420"/>
              <a:gd name="T11" fmla="*/ 940019683 h 487"/>
              <a:gd name="T12" fmla="*/ 307459063 w 420"/>
              <a:gd name="T13" fmla="*/ 844253684 h 487"/>
              <a:gd name="T14" fmla="*/ 216733438 w 420"/>
              <a:gd name="T15" fmla="*/ 778729579 h 487"/>
              <a:gd name="T16" fmla="*/ 211693125 w 420"/>
              <a:gd name="T17" fmla="*/ 743447368 h 487"/>
              <a:gd name="T18" fmla="*/ 80645000 w 420"/>
              <a:gd name="T19" fmla="*/ 672882948 h 487"/>
              <a:gd name="T20" fmla="*/ 35282188 w 420"/>
              <a:gd name="T21" fmla="*/ 637600737 h 487"/>
              <a:gd name="T22" fmla="*/ 35282188 w 420"/>
              <a:gd name="T23" fmla="*/ 607358843 h 487"/>
              <a:gd name="T24" fmla="*/ 45362813 w 420"/>
              <a:gd name="T25" fmla="*/ 453628418 h 487"/>
              <a:gd name="T26" fmla="*/ 50403125 w 420"/>
              <a:gd name="T27" fmla="*/ 438507471 h 487"/>
              <a:gd name="T28" fmla="*/ 0 w 420"/>
              <a:gd name="T29" fmla="*/ 383063998 h 487"/>
              <a:gd name="T30" fmla="*/ 45362813 w 420"/>
              <a:gd name="T31" fmla="*/ 317539893 h 487"/>
              <a:gd name="T32" fmla="*/ 100806250 w 420"/>
              <a:gd name="T33" fmla="*/ 110886947 h 487"/>
              <a:gd name="T34" fmla="*/ 120967500 w 420"/>
              <a:gd name="T35" fmla="*/ 105846631 h 487"/>
              <a:gd name="T36" fmla="*/ 136088438 w 420"/>
              <a:gd name="T37" fmla="*/ 95765999 h 487"/>
              <a:gd name="T38" fmla="*/ 282257500 w 420"/>
              <a:gd name="T39" fmla="*/ 45362842 h 487"/>
              <a:gd name="T40" fmla="*/ 352821875 w 420"/>
              <a:gd name="T41" fmla="*/ 25201579 h 487"/>
              <a:gd name="T42" fmla="*/ 393144375 w 420"/>
              <a:gd name="T43" fmla="*/ 0 h 487"/>
              <a:gd name="T44" fmla="*/ 393144375 w 420"/>
              <a:gd name="T45" fmla="*/ 30241895 h 487"/>
              <a:gd name="T46" fmla="*/ 367942813 w 420"/>
              <a:gd name="T47" fmla="*/ 75604736 h 487"/>
              <a:gd name="T48" fmla="*/ 367942813 w 420"/>
              <a:gd name="T49" fmla="*/ 120967578 h 487"/>
              <a:gd name="T50" fmla="*/ 403225000 w 420"/>
              <a:gd name="T51" fmla="*/ 90725684 h 487"/>
              <a:gd name="T52" fmla="*/ 433466875 w 420"/>
              <a:gd name="T53" fmla="*/ 115927262 h 487"/>
              <a:gd name="T54" fmla="*/ 468749063 w 420"/>
              <a:gd name="T55" fmla="*/ 100806315 h 487"/>
              <a:gd name="T56" fmla="*/ 504031250 w 420"/>
              <a:gd name="T57" fmla="*/ 136088526 h 487"/>
              <a:gd name="T58" fmla="*/ 504031250 w 420"/>
              <a:gd name="T59" fmla="*/ 166330420 h 487"/>
              <a:gd name="T60" fmla="*/ 549394063 w 420"/>
              <a:gd name="T61" fmla="*/ 181451367 h 487"/>
              <a:gd name="T62" fmla="*/ 771167813 w 420"/>
              <a:gd name="T63" fmla="*/ 241935156 h 487"/>
              <a:gd name="T64" fmla="*/ 871974063 w 420"/>
              <a:gd name="T65" fmla="*/ 241935156 h 487"/>
              <a:gd name="T66" fmla="*/ 897175625 w 420"/>
              <a:gd name="T67" fmla="*/ 282257683 h 487"/>
              <a:gd name="T68" fmla="*/ 922377188 w 420"/>
              <a:gd name="T69" fmla="*/ 297378630 h 487"/>
              <a:gd name="T70" fmla="*/ 947578750 w 420"/>
              <a:gd name="T71" fmla="*/ 322580209 h 487"/>
              <a:gd name="T72" fmla="*/ 937498125 w 420"/>
              <a:gd name="T73" fmla="*/ 393144629 h 487"/>
              <a:gd name="T74" fmla="*/ 947578750 w 420"/>
              <a:gd name="T75" fmla="*/ 408265577 h 487"/>
              <a:gd name="T76" fmla="*/ 972780313 w 420"/>
              <a:gd name="T77" fmla="*/ 448588103 h 487"/>
              <a:gd name="T78" fmla="*/ 982860938 w 420"/>
              <a:gd name="T79" fmla="*/ 473789681 h 487"/>
              <a:gd name="T80" fmla="*/ 997981875 w 420"/>
              <a:gd name="T81" fmla="*/ 483870313 h 487"/>
              <a:gd name="T82" fmla="*/ 952619063 w 420"/>
              <a:gd name="T83" fmla="*/ 556955685 h 487"/>
              <a:gd name="T84" fmla="*/ 932457813 w 420"/>
              <a:gd name="T85" fmla="*/ 642641053 h 487"/>
              <a:gd name="T86" fmla="*/ 962699688 w 420"/>
              <a:gd name="T87" fmla="*/ 632560422 h 487"/>
              <a:gd name="T88" fmla="*/ 1033264063 w 420"/>
              <a:gd name="T89" fmla="*/ 541834738 h 487"/>
              <a:gd name="T90" fmla="*/ 1058465625 w 420"/>
              <a:gd name="T91" fmla="*/ 572076632 h 487"/>
              <a:gd name="T92" fmla="*/ 1023183438 w 420"/>
              <a:gd name="T93" fmla="*/ 708165158 h 487"/>
              <a:gd name="T94" fmla="*/ 997981875 w 420"/>
              <a:gd name="T95" fmla="*/ 1015624419 h 487"/>
              <a:gd name="T96" fmla="*/ 1028223750 w 420"/>
              <a:gd name="T97" fmla="*/ 1202116102 h 4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0" h="487">
                <a:moveTo>
                  <a:pt x="190" y="487"/>
                </a:moveTo>
                <a:lnTo>
                  <a:pt x="190" y="487"/>
                </a:lnTo>
                <a:lnTo>
                  <a:pt x="188" y="483"/>
                </a:lnTo>
                <a:lnTo>
                  <a:pt x="184" y="481"/>
                </a:lnTo>
                <a:lnTo>
                  <a:pt x="172" y="475"/>
                </a:lnTo>
                <a:lnTo>
                  <a:pt x="166" y="471"/>
                </a:lnTo>
                <a:lnTo>
                  <a:pt x="160" y="467"/>
                </a:lnTo>
                <a:lnTo>
                  <a:pt x="154" y="457"/>
                </a:lnTo>
                <a:lnTo>
                  <a:pt x="148" y="447"/>
                </a:lnTo>
                <a:lnTo>
                  <a:pt x="148" y="435"/>
                </a:lnTo>
                <a:lnTo>
                  <a:pt x="148" y="425"/>
                </a:lnTo>
                <a:lnTo>
                  <a:pt x="150" y="413"/>
                </a:lnTo>
                <a:lnTo>
                  <a:pt x="152" y="409"/>
                </a:lnTo>
                <a:lnTo>
                  <a:pt x="152" y="407"/>
                </a:lnTo>
                <a:lnTo>
                  <a:pt x="150" y="403"/>
                </a:lnTo>
                <a:lnTo>
                  <a:pt x="146" y="399"/>
                </a:lnTo>
                <a:lnTo>
                  <a:pt x="142" y="395"/>
                </a:lnTo>
                <a:lnTo>
                  <a:pt x="142" y="389"/>
                </a:lnTo>
                <a:lnTo>
                  <a:pt x="140" y="387"/>
                </a:lnTo>
                <a:lnTo>
                  <a:pt x="138" y="385"/>
                </a:lnTo>
                <a:lnTo>
                  <a:pt x="138" y="373"/>
                </a:lnTo>
                <a:lnTo>
                  <a:pt x="136" y="361"/>
                </a:lnTo>
                <a:lnTo>
                  <a:pt x="132" y="353"/>
                </a:lnTo>
                <a:lnTo>
                  <a:pt x="130" y="345"/>
                </a:lnTo>
                <a:lnTo>
                  <a:pt x="122" y="335"/>
                </a:lnTo>
                <a:lnTo>
                  <a:pt x="112" y="329"/>
                </a:lnTo>
                <a:lnTo>
                  <a:pt x="94" y="319"/>
                </a:lnTo>
                <a:lnTo>
                  <a:pt x="88" y="313"/>
                </a:lnTo>
                <a:lnTo>
                  <a:pt x="86" y="309"/>
                </a:lnTo>
                <a:lnTo>
                  <a:pt x="86" y="303"/>
                </a:lnTo>
                <a:lnTo>
                  <a:pt x="84" y="299"/>
                </a:lnTo>
                <a:lnTo>
                  <a:pt x="84" y="295"/>
                </a:lnTo>
                <a:lnTo>
                  <a:pt x="76" y="289"/>
                </a:lnTo>
                <a:lnTo>
                  <a:pt x="68" y="285"/>
                </a:lnTo>
                <a:lnTo>
                  <a:pt x="56" y="279"/>
                </a:lnTo>
                <a:lnTo>
                  <a:pt x="32" y="267"/>
                </a:lnTo>
                <a:lnTo>
                  <a:pt x="24" y="261"/>
                </a:lnTo>
                <a:lnTo>
                  <a:pt x="20" y="255"/>
                </a:lnTo>
                <a:lnTo>
                  <a:pt x="14" y="253"/>
                </a:lnTo>
                <a:lnTo>
                  <a:pt x="12" y="249"/>
                </a:lnTo>
                <a:lnTo>
                  <a:pt x="12" y="245"/>
                </a:lnTo>
                <a:lnTo>
                  <a:pt x="14" y="241"/>
                </a:lnTo>
                <a:lnTo>
                  <a:pt x="12" y="219"/>
                </a:lnTo>
                <a:lnTo>
                  <a:pt x="12" y="200"/>
                </a:lnTo>
                <a:lnTo>
                  <a:pt x="16" y="186"/>
                </a:lnTo>
                <a:lnTo>
                  <a:pt x="18" y="180"/>
                </a:lnTo>
                <a:lnTo>
                  <a:pt x="20" y="178"/>
                </a:lnTo>
                <a:lnTo>
                  <a:pt x="22" y="176"/>
                </a:lnTo>
                <a:lnTo>
                  <a:pt x="20" y="174"/>
                </a:lnTo>
                <a:lnTo>
                  <a:pt x="12" y="166"/>
                </a:lnTo>
                <a:lnTo>
                  <a:pt x="6" y="162"/>
                </a:lnTo>
                <a:lnTo>
                  <a:pt x="2" y="158"/>
                </a:lnTo>
                <a:lnTo>
                  <a:pt x="0" y="152"/>
                </a:lnTo>
                <a:lnTo>
                  <a:pt x="2" y="148"/>
                </a:lnTo>
                <a:lnTo>
                  <a:pt x="10" y="136"/>
                </a:lnTo>
                <a:lnTo>
                  <a:pt x="18" y="126"/>
                </a:lnTo>
                <a:lnTo>
                  <a:pt x="28" y="116"/>
                </a:lnTo>
                <a:lnTo>
                  <a:pt x="40" y="106"/>
                </a:lnTo>
                <a:lnTo>
                  <a:pt x="40" y="44"/>
                </a:lnTo>
                <a:lnTo>
                  <a:pt x="42" y="44"/>
                </a:lnTo>
                <a:lnTo>
                  <a:pt x="44" y="44"/>
                </a:lnTo>
                <a:lnTo>
                  <a:pt x="48" y="42"/>
                </a:lnTo>
                <a:lnTo>
                  <a:pt x="50" y="38"/>
                </a:lnTo>
                <a:lnTo>
                  <a:pt x="54" y="38"/>
                </a:lnTo>
                <a:lnTo>
                  <a:pt x="64" y="38"/>
                </a:lnTo>
                <a:lnTo>
                  <a:pt x="74" y="36"/>
                </a:lnTo>
                <a:lnTo>
                  <a:pt x="94" y="28"/>
                </a:lnTo>
                <a:lnTo>
                  <a:pt x="112" y="18"/>
                </a:lnTo>
                <a:lnTo>
                  <a:pt x="120" y="16"/>
                </a:lnTo>
                <a:lnTo>
                  <a:pt x="128" y="14"/>
                </a:lnTo>
                <a:lnTo>
                  <a:pt x="140" y="10"/>
                </a:lnTo>
                <a:lnTo>
                  <a:pt x="146" y="4"/>
                </a:lnTo>
                <a:lnTo>
                  <a:pt x="152" y="0"/>
                </a:lnTo>
                <a:lnTo>
                  <a:pt x="154" y="0"/>
                </a:lnTo>
                <a:lnTo>
                  <a:pt x="156" y="0"/>
                </a:lnTo>
                <a:lnTo>
                  <a:pt x="158" y="2"/>
                </a:lnTo>
                <a:lnTo>
                  <a:pt x="158" y="4"/>
                </a:lnTo>
                <a:lnTo>
                  <a:pt x="156" y="12"/>
                </a:lnTo>
                <a:lnTo>
                  <a:pt x="146" y="26"/>
                </a:lnTo>
                <a:lnTo>
                  <a:pt x="144" y="28"/>
                </a:lnTo>
                <a:lnTo>
                  <a:pt x="146" y="30"/>
                </a:lnTo>
                <a:lnTo>
                  <a:pt x="148" y="32"/>
                </a:lnTo>
                <a:lnTo>
                  <a:pt x="144" y="44"/>
                </a:lnTo>
                <a:lnTo>
                  <a:pt x="146" y="48"/>
                </a:lnTo>
                <a:lnTo>
                  <a:pt x="148" y="48"/>
                </a:lnTo>
                <a:lnTo>
                  <a:pt x="152" y="44"/>
                </a:lnTo>
                <a:lnTo>
                  <a:pt x="158" y="38"/>
                </a:lnTo>
                <a:lnTo>
                  <a:pt x="160" y="36"/>
                </a:lnTo>
                <a:lnTo>
                  <a:pt x="164" y="38"/>
                </a:lnTo>
                <a:lnTo>
                  <a:pt x="168" y="42"/>
                </a:lnTo>
                <a:lnTo>
                  <a:pt x="172" y="46"/>
                </a:lnTo>
                <a:lnTo>
                  <a:pt x="174" y="46"/>
                </a:lnTo>
                <a:lnTo>
                  <a:pt x="176" y="46"/>
                </a:lnTo>
                <a:lnTo>
                  <a:pt x="180" y="42"/>
                </a:lnTo>
                <a:lnTo>
                  <a:pt x="186" y="40"/>
                </a:lnTo>
                <a:lnTo>
                  <a:pt x="190" y="46"/>
                </a:lnTo>
                <a:lnTo>
                  <a:pt x="196" y="50"/>
                </a:lnTo>
                <a:lnTo>
                  <a:pt x="200" y="54"/>
                </a:lnTo>
                <a:lnTo>
                  <a:pt x="200" y="56"/>
                </a:lnTo>
                <a:lnTo>
                  <a:pt x="200" y="60"/>
                </a:lnTo>
                <a:lnTo>
                  <a:pt x="200" y="66"/>
                </a:lnTo>
                <a:lnTo>
                  <a:pt x="202" y="70"/>
                </a:lnTo>
                <a:lnTo>
                  <a:pt x="206" y="72"/>
                </a:lnTo>
                <a:lnTo>
                  <a:pt x="218" y="72"/>
                </a:lnTo>
                <a:lnTo>
                  <a:pt x="230" y="74"/>
                </a:lnTo>
                <a:lnTo>
                  <a:pt x="244" y="76"/>
                </a:lnTo>
                <a:lnTo>
                  <a:pt x="274" y="86"/>
                </a:lnTo>
                <a:lnTo>
                  <a:pt x="306" y="96"/>
                </a:lnTo>
                <a:lnTo>
                  <a:pt x="320" y="100"/>
                </a:lnTo>
                <a:lnTo>
                  <a:pt x="332" y="100"/>
                </a:lnTo>
                <a:lnTo>
                  <a:pt x="346" y="96"/>
                </a:lnTo>
                <a:lnTo>
                  <a:pt x="354" y="96"/>
                </a:lnTo>
                <a:lnTo>
                  <a:pt x="358" y="100"/>
                </a:lnTo>
                <a:lnTo>
                  <a:pt x="358" y="102"/>
                </a:lnTo>
                <a:lnTo>
                  <a:pt x="356" y="112"/>
                </a:lnTo>
                <a:lnTo>
                  <a:pt x="356" y="116"/>
                </a:lnTo>
                <a:lnTo>
                  <a:pt x="358" y="118"/>
                </a:lnTo>
                <a:lnTo>
                  <a:pt x="366" y="118"/>
                </a:lnTo>
                <a:lnTo>
                  <a:pt x="370" y="118"/>
                </a:lnTo>
                <a:lnTo>
                  <a:pt x="372" y="120"/>
                </a:lnTo>
                <a:lnTo>
                  <a:pt x="374" y="124"/>
                </a:lnTo>
                <a:lnTo>
                  <a:pt x="376" y="128"/>
                </a:lnTo>
                <a:lnTo>
                  <a:pt x="378" y="146"/>
                </a:lnTo>
                <a:lnTo>
                  <a:pt x="376" y="152"/>
                </a:lnTo>
                <a:lnTo>
                  <a:pt x="372" y="156"/>
                </a:lnTo>
                <a:lnTo>
                  <a:pt x="370" y="160"/>
                </a:lnTo>
                <a:lnTo>
                  <a:pt x="370" y="164"/>
                </a:lnTo>
                <a:lnTo>
                  <a:pt x="376" y="162"/>
                </a:lnTo>
                <a:lnTo>
                  <a:pt x="382" y="162"/>
                </a:lnTo>
                <a:lnTo>
                  <a:pt x="384" y="164"/>
                </a:lnTo>
                <a:lnTo>
                  <a:pt x="384" y="166"/>
                </a:lnTo>
                <a:lnTo>
                  <a:pt x="386" y="178"/>
                </a:lnTo>
                <a:lnTo>
                  <a:pt x="386" y="186"/>
                </a:lnTo>
                <a:lnTo>
                  <a:pt x="388" y="188"/>
                </a:lnTo>
                <a:lnTo>
                  <a:pt x="390" y="188"/>
                </a:lnTo>
                <a:lnTo>
                  <a:pt x="392" y="188"/>
                </a:lnTo>
                <a:lnTo>
                  <a:pt x="394" y="188"/>
                </a:lnTo>
                <a:lnTo>
                  <a:pt x="396" y="190"/>
                </a:lnTo>
                <a:lnTo>
                  <a:pt x="396" y="192"/>
                </a:lnTo>
                <a:lnTo>
                  <a:pt x="396" y="198"/>
                </a:lnTo>
                <a:lnTo>
                  <a:pt x="386" y="207"/>
                </a:lnTo>
                <a:lnTo>
                  <a:pt x="378" y="221"/>
                </a:lnTo>
                <a:lnTo>
                  <a:pt x="372" y="233"/>
                </a:lnTo>
                <a:lnTo>
                  <a:pt x="370" y="247"/>
                </a:lnTo>
                <a:lnTo>
                  <a:pt x="370" y="255"/>
                </a:lnTo>
                <a:lnTo>
                  <a:pt x="372" y="259"/>
                </a:lnTo>
                <a:lnTo>
                  <a:pt x="374" y="259"/>
                </a:lnTo>
                <a:lnTo>
                  <a:pt x="378" y="257"/>
                </a:lnTo>
                <a:lnTo>
                  <a:pt x="382" y="251"/>
                </a:lnTo>
                <a:lnTo>
                  <a:pt x="390" y="237"/>
                </a:lnTo>
                <a:lnTo>
                  <a:pt x="404" y="221"/>
                </a:lnTo>
                <a:lnTo>
                  <a:pt x="410" y="215"/>
                </a:lnTo>
                <a:lnTo>
                  <a:pt x="414" y="213"/>
                </a:lnTo>
                <a:lnTo>
                  <a:pt x="416" y="215"/>
                </a:lnTo>
                <a:lnTo>
                  <a:pt x="418" y="217"/>
                </a:lnTo>
                <a:lnTo>
                  <a:pt x="420" y="227"/>
                </a:lnTo>
                <a:lnTo>
                  <a:pt x="416" y="243"/>
                </a:lnTo>
                <a:lnTo>
                  <a:pt x="412" y="261"/>
                </a:lnTo>
                <a:lnTo>
                  <a:pt x="406" y="281"/>
                </a:lnTo>
                <a:lnTo>
                  <a:pt x="402" y="305"/>
                </a:lnTo>
                <a:lnTo>
                  <a:pt x="396" y="333"/>
                </a:lnTo>
                <a:lnTo>
                  <a:pt x="396" y="365"/>
                </a:lnTo>
                <a:lnTo>
                  <a:pt x="396" y="403"/>
                </a:lnTo>
                <a:lnTo>
                  <a:pt x="404" y="445"/>
                </a:lnTo>
                <a:lnTo>
                  <a:pt x="408" y="461"/>
                </a:lnTo>
                <a:lnTo>
                  <a:pt x="408" y="477"/>
                </a:lnTo>
                <a:lnTo>
                  <a:pt x="190" y="48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4" name="Freeform 29"/>
          <p:cNvSpPr>
            <a:spLocks/>
          </p:cNvSpPr>
          <p:nvPr/>
        </p:nvSpPr>
        <p:spPr bwMode="auto">
          <a:xfrm>
            <a:off x="5270500" y="2741613"/>
            <a:ext cx="527050" cy="971550"/>
          </a:xfrm>
          <a:custGeom>
            <a:avLst/>
            <a:gdLst>
              <a:gd name="T0" fmla="*/ 519152188 w 332"/>
              <a:gd name="T1" fmla="*/ 1517134063 h 612"/>
              <a:gd name="T2" fmla="*/ 493950625 w 332"/>
              <a:gd name="T3" fmla="*/ 1527214688 h 612"/>
              <a:gd name="T4" fmla="*/ 448587813 w 332"/>
              <a:gd name="T5" fmla="*/ 1461690625 h 612"/>
              <a:gd name="T6" fmla="*/ 458668438 w 332"/>
              <a:gd name="T7" fmla="*/ 1446569688 h 612"/>
              <a:gd name="T8" fmla="*/ 458668438 w 332"/>
              <a:gd name="T9" fmla="*/ 1401206875 h 612"/>
              <a:gd name="T10" fmla="*/ 438507188 w 332"/>
              <a:gd name="T11" fmla="*/ 1350803750 h 612"/>
              <a:gd name="T12" fmla="*/ 403225000 w 332"/>
              <a:gd name="T13" fmla="*/ 1305440938 h 612"/>
              <a:gd name="T14" fmla="*/ 312499375 w 332"/>
              <a:gd name="T15" fmla="*/ 1255037813 h 612"/>
              <a:gd name="T16" fmla="*/ 262096250 w 332"/>
              <a:gd name="T17" fmla="*/ 1189513750 h 612"/>
              <a:gd name="T18" fmla="*/ 292338125 w 332"/>
              <a:gd name="T19" fmla="*/ 1118949375 h 612"/>
              <a:gd name="T20" fmla="*/ 297378438 w 332"/>
              <a:gd name="T21" fmla="*/ 1048385000 h 612"/>
              <a:gd name="T22" fmla="*/ 267136563 w 332"/>
              <a:gd name="T23" fmla="*/ 1003022188 h 612"/>
              <a:gd name="T24" fmla="*/ 216733438 w 332"/>
              <a:gd name="T25" fmla="*/ 1018143125 h 612"/>
              <a:gd name="T26" fmla="*/ 181451250 w 332"/>
              <a:gd name="T27" fmla="*/ 1018143125 h 612"/>
              <a:gd name="T28" fmla="*/ 176410938 w 332"/>
              <a:gd name="T29" fmla="*/ 947578750 h 612"/>
              <a:gd name="T30" fmla="*/ 50403125 w 332"/>
              <a:gd name="T31" fmla="*/ 811490313 h 612"/>
              <a:gd name="T32" fmla="*/ 5040313 w 332"/>
              <a:gd name="T33" fmla="*/ 705643750 h 612"/>
              <a:gd name="T34" fmla="*/ 10080625 w 332"/>
              <a:gd name="T35" fmla="*/ 635079375 h 612"/>
              <a:gd name="T36" fmla="*/ 25201563 w 332"/>
              <a:gd name="T37" fmla="*/ 619958438 h 612"/>
              <a:gd name="T38" fmla="*/ 20161250 w 332"/>
              <a:gd name="T39" fmla="*/ 574595625 h 612"/>
              <a:gd name="T40" fmla="*/ 60483750 w 332"/>
              <a:gd name="T41" fmla="*/ 549394063 h 612"/>
              <a:gd name="T42" fmla="*/ 80645000 w 332"/>
              <a:gd name="T43" fmla="*/ 504031250 h 612"/>
              <a:gd name="T44" fmla="*/ 85685313 w 332"/>
              <a:gd name="T45" fmla="*/ 483870000 h 612"/>
              <a:gd name="T46" fmla="*/ 100806250 w 332"/>
              <a:gd name="T47" fmla="*/ 443547500 h 612"/>
              <a:gd name="T48" fmla="*/ 85685313 w 332"/>
              <a:gd name="T49" fmla="*/ 347781563 h 612"/>
              <a:gd name="T50" fmla="*/ 176410938 w 332"/>
              <a:gd name="T51" fmla="*/ 302418750 h 612"/>
              <a:gd name="T52" fmla="*/ 211693125 w 332"/>
              <a:gd name="T53" fmla="*/ 287297813 h 612"/>
              <a:gd name="T54" fmla="*/ 246975313 w 332"/>
              <a:gd name="T55" fmla="*/ 201612500 h 612"/>
              <a:gd name="T56" fmla="*/ 246975313 w 332"/>
              <a:gd name="T57" fmla="*/ 136088438 h 612"/>
              <a:gd name="T58" fmla="*/ 181451250 w 332"/>
              <a:gd name="T59" fmla="*/ 80645000 h 612"/>
              <a:gd name="T60" fmla="*/ 161290000 w 332"/>
              <a:gd name="T61" fmla="*/ 60483750 h 612"/>
              <a:gd name="T62" fmla="*/ 690522813 w 332"/>
              <a:gd name="T63" fmla="*/ 0 h 612"/>
              <a:gd name="T64" fmla="*/ 700603438 w 332"/>
              <a:gd name="T65" fmla="*/ 75604688 h 612"/>
              <a:gd name="T66" fmla="*/ 735885625 w 332"/>
              <a:gd name="T67" fmla="*/ 156249688 h 612"/>
              <a:gd name="T68" fmla="*/ 761087188 w 332"/>
              <a:gd name="T69" fmla="*/ 206652813 h 612"/>
              <a:gd name="T70" fmla="*/ 811490313 w 332"/>
              <a:gd name="T71" fmla="*/ 856853125 h 612"/>
              <a:gd name="T72" fmla="*/ 791329063 w 332"/>
              <a:gd name="T73" fmla="*/ 902215938 h 612"/>
              <a:gd name="T74" fmla="*/ 836691875 w 332"/>
              <a:gd name="T75" fmla="*/ 967740000 h 612"/>
              <a:gd name="T76" fmla="*/ 836691875 w 332"/>
              <a:gd name="T77" fmla="*/ 1023183438 h 612"/>
              <a:gd name="T78" fmla="*/ 801409688 w 332"/>
              <a:gd name="T79" fmla="*/ 1093747813 h 612"/>
              <a:gd name="T80" fmla="*/ 761087188 w 332"/>
              <a:gd name="T81" fmla="*/ 1149191250 h 612"/>
              <a:gd name="T82" fmla="*/ 761087188 w 332"/>
              <a:gd name="T83" fmla="*/ 1179433125 h 612"/>
              <a:gd name="T84" fmla="*/ 735885625 w 332"/>
              <a:gd name="T85" fmla="*/ 1209675000 h 612"/>
              <a:gd name="T86" fmla="*/ 735885625 w 332"/>
              <a:gd name="T87" fmla="*/ 1285279688 h 612"/>
              <a:gd name="T88" fmla="*/ 715724375 w 332"/>
              <a:gd name="T89" fmla="*/ 1335682813 h 612"/>
              <a:gd name="T90" fmla="*/ 740925938 w 332"/>
              <a:gd name="T91" fmla="*/ 1355844063 h 612"/>
              <a:gd name="T92" fmla="*/ 695563125 w 332"/>
              <a:gd name="T93" fmla="*/ 1386085938 h 612"/>
              <a:gd name="T94" fmla="*/ 660280938 w 332"/>
              <a:gd name="T95" fmla="*/ 1426408438 h 612"/>
              <a:gd name="T96" fmla="*/ 680442188 w 332"/>
              <a:gd name="T97" fmla="*/ 1466730938 h 612"/>
              <a:gd name="T98" fmla="*/ 655240625 w 332"/>
              <a:gd name="T99" fmla="*/ 1496972813 h 612"/>
              <a:gd name="T100" fmla="*/ 564515000 w 332"/>
              <a:gd name="T101" fmla="*/ 1466730938 h 612"/>
              <a:gd name="T102" fmla="*/ 539313438 w 332"/>
              <a:gd name="T103" fmla="*/ 1507053438 h 612"/>
              <a:gd name="T104" fmla="*/ 534273125 w 332"/>
              <a:gd name="T105" fmla="*/ 1542335625 h 6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2" h="612">
                <a:moveTo>
                  <a:pt x="212" y="612"/>
                </a:moveTo>
                <a:lnTo>
                  <a:pt x="212" y="612"/>
                </a:lnTo>
                <a:lnTo>
                  <a:pt x="206" y="598"/>
                </a:lnTo>
                <a:lnTo>
                  <a:pt x="206" y="602"/>
                </a:lnTo>
                <a:lnTo>
                  <a:pt x="204" y="608"/>
                </a:lnTo>
                <a:lnTo>
                  <a:pt x="202" y="608"/>
                </a:lnTo>
                <a:lnTo>
                  <a:pt x="196" y="606"/>
                </a:lnTo>
                <a:lnTo>
                  <a:pt x="192" y="602"/>
                </a:lnTo>
                <a:lnTo>
                  <a:pt x="182" y="590"/>
                </a:lnTo>
                <a:lnTo>
                  <a:pt x="178" y="580"/>
                </a:lnTo>
                <a:lnTo>
                  <a:pt x="176" y="576"/>
                </a:lnTo>
                <a:lnTo>
                  <a:pt x="178" y="576"/>
                </a:lnTo>
                <a:lnTo>
                  <a:pt x="180" y="574"/>
                </a:lnTo>
                <a:lnTo>
                  <a:pt x="182" y="574"/>
                </a:lnTo>
                <a:lnTo>
                  <a:pt x="182" y="570"/>
                </a:lnTo>
                <a:lnTo>
                  <a:pt x="184" y="566"/>
                </a:lnTo>
                <a:lnTo>
                  <a:pt x="182" y="556"/>
                </a:lnTo>
                <a:lnTo>
                  <a:pt x="182" y="550"/>
                </a:lnTo>
                <a:lnTo>
                  <a:pt x="180" y="544"/>
                </a:lnTo>
                <a:lnTo>
                  <a:pt x="178" y="540"/>
                </a:lnTo>
                <a:lnTo>
                  <a:pt x="174" y="536"/>
                </a:lnTo>
                <a:lnTo>
                  <a:pt x="166" y="528"/>
                </a:lnTo>
                <a:lnTo>
                  <a:pt x="164" y="524"/>
                </a:lnTo>
                <a:lnTo>
                  <a:pt x="160" y="518"/>
                </a:lnTo>
                <a:lnTo>
                  <a:pt x="156" y="514"/>
                </a:lnTo>
                <a:lnTo>
                  <a:pt x="150" y="510"/>
                </a:lnTo>
                <a:lnTo>
                  <a:pt x="134" y="504"/>
                </a:lnTo>
                <a:lnTo>
                  <a:pt x="124" y="498"/>
                </a:lnTo>
                <a:lnTo>
                  <a:pt x="116" y="492"/>
                </a:lnTo>
                <a:lnTo>
                  <a:pt x="108" y="484"/>
                </a:lnTo>
                <a:lnTo>
                  <a:pt x="104" y="472"/>
                </a:lnTo>
                <a:lnTo>
                  <a:pt x="104" y="466"/>
                </a:lnTo>
                <a:lnTo>
                  <a:pt x="106" y="460"/>
                </a:lnTo>
                <a:lnTo>
                  <a:pt x="114" y="450"/>
                </a:lnTo>
                <a:lnTo>
                  <a:pt x="116" y="444"/>
                </a:lnTo>
                <a:lnTo>
                  <a:pt x="120" y="436"/>
                </a:lnTo>
                <a:lnTo>
                  <a:pt x="120" y="428"/>
                </a:lnTo>
                <a:lnTo>
                  <a:pt x="118" y="416"/>
                </a:lnTo>
                <a:lnTo>
                  <a:pt x="116" y="410"/>
                </a:lnTo>
                <a:lnTo>
                  <a:pt x="112" y="404"/>
                </a:lnTo>
                <a:lnTo>
                  <a:pt x="110" y="400"/>
                </a:lnTo>
                <a:lnTo>
                  <a:pt x="106" y="398"/>
                </a:lnTo>
                <a:lnTo>
                  <a:pt x="102" y="398"/>
                </a:lnTo>
                <a:lnTo>
                  <a:pt x="96" y="400"/>
                </a:lnTo>
                <a:lnTo>
                  <a:pt x="86" y="404"/>
                </a:lnTo>
                <a:lnTo>
                  <a:pt x="80" y="406"/>
                </a:lnTo>
                <a:lnTo>
                  <a:pt x="76" y="408"/>
                </a:lnTo>
                <a:lnTo>
                  <a:pt x="74" y="406"/>
                </a:lnTo>
                <a:lnTo>
                  <a:pt x="72" y="404"/>
                </a:lnTo>
                <a:lnTo>
                  <a:pt x="70" y="396"/>
                </a:lnTo>
                <a:lnTo>
                  <a:pt x="70" y="382"/>
                </a:lnTo>
                <a:lnTo>
                  <a:pt x="70" y="376"/>
                </a:lnTo>
                <a:lnTo>
                  <a:pt x="66" y="370"/>
                </a:lnTo>
                <a:lnTo>
                  <a:pt x="58" y="360"/>
                </a:lnTo>
                <a:lnTo>
                  <a:pt x="32" y="338"/>
                </a:lnTo>
                <a:lnTo>
                  <a:pt x="20" y="322"/>
                </a:lnTo>
                <a:lnTo>
                  <a:pt x="14" y="314"/>
                </a:lnTo>
                <a:lnTo>
                  <a:pt x="8" y="304"/>
                </a:lnTo>
                <a:lnTo>
                  <a:pt x="4" y="292"/>
                </a:lnTo>
                <a:lnTo>
                  <a:pt x="2" y="280"/>
                </a:lnTo>
                <a:lnTo>
                  <a:pt x="0" y="266"/>
                </a:lnTo>
                <a:lnTo>
                  <a:pt x="2" y="248"/>
                </a:lnTo>
                <a:lnTo>
                  <a:pt x="4" y="252"/>
                </a:lnTo>
                <a:lnTo>
                  <a:pt x="6" y="254"/>
                </a:lnTo>
                <a:lnTo>
                  <a:pt x="8" y="252"/>
                </a:lnTo>
                <a:lnTo>
                  <a:pt x="10" y="246"/>
                </a:lnTo>
                <a:lnTo>
                  <a:pt x="10" y="244"/>
                </a:lnTo>
                <a:lnTo>
                  <a:pt x="8" y="240"/>
                </a:lnTo>
                <a:lnTo>
                  <a:pt x="6" y="232"/>
                </a:lnTo>
                <a:lnTo>
                  <a:pt x="8" y="228"/>
                </a:lnTo>
                <a:lnTo>
                  <a:pt x="10" y="226"/>
                </a:lnTo>
                <a:lnTo>
                  <a:pt x="14" y="222"/>
                </a:lnTo>
                <a:lnTo>
                  <a:pt x="24" y="218"/>
                </a:lnTo>
                <a:lnTo>
                  <a:pt x="28" y="212"/>
                </a:lnTo>
                <a:lnTo>
                  <a:pt x="32" y="208"/>
                </a:lnTo>
                <a:lnTo>
                  <a:pt x="32" y="204"/>
                </a:lnTo>
                <a:lnTo>
                  <a:pt x="32" y="200"/>
                </a:lnTo>
                <a:lnTo>
                  <a:pt x="30" y="196"/>
                </a:lnTo>
                <a:lnTo>
                  <a:pt x="32" y="194"/>
                </a:lnTo>
                <a:lnTo>
                  <a:pt x="34" y="192"/>
                </a:lnTo>
                <a:lnTo>
                  <a:pt x="38" y="188"/>
                </a:lnTo>
                <a:lnTo>
                  <a:pt x="40" y="184"/>
                </a:lnTo>
                <a:lnTo>
                  <a:pt x="40" y="182"/>
                </a:lnTo>
                <a:lnTo>
                  <a:pt x="40" y="176"/>
                </a:lnTo>
                <a:lnTo>
                  <a:pt x="32" y="158"/>
                </a:lnTo>
                <a:lnTo>
                  <a:pt x="30" y="148"/>
                </a:lnTo>
                <a:lnTo>
                  <a:pt x="32" y="144"/>
                </a:lnTo>
                <a:lnTo>
                  <a:pt x="34" y="138"/>
                </a:lnTo>
                <a:lnTo>
                  <a:pt x="38" y="134"/>
                </a:lnTo>
                <a:lnTo>
                  <a:pt x="46" y="128"/>
                </a:lnTo>
                <a:lnTo>
                  <a:pt x="56" y="124"/>
                </a:lnTo>
                <a:lnTo>
                  <a:pt x="70" y="120"/>
                </a:lnTo>
                <a:lnTo>
                  <a:pt x="76" y="120"/>
                </a:lnTo>
                <a:lnTo>
                  <a:pt x="80" y="118"/>
                </a:lnTo>
                <a:lnTo>
                  <a:pt x="84" y="114"/>
                </a:lnTo>
                <a:lnTo>
                  <a:pt x="86" y="110"/>
                </a:lnTo>
                <a:lnTo>
                  <a:pt x="90" y="98"/>
                </a:lnTo>
                <a:lnTo>
                  <a:pt x="94" y="90"/>
                </a:lnTo>
                <a:lnTo>
                  <a:pt x="98" y="80"/>
                </a:lnTo>
                <a:lnTo>
                  <a:pt x="102" y="70"/>
                </a:lnTo>
                <a:lnTo>
                  <a:pt x="102" y="62"/>
                </a:lnTo>
                <a:lnTo>
                  <a:pt x="98" y="54"/>
                </a:lnTo>
                <a:lnTo>
                  <a:pt x="94" y="50"/>
                </a:lnTo>
                <a:lnTo>
                  <a:pt x="82" y="42"/>
                </a:lnTo>
                <a:lnTo>
                  <a:pt x="76" y="38"/>
                </a:lnTo>
                <a:lnTo>
                  <a:pt x="72" y="32"/>
                </a:lnTo>
                <a:lnTo>
                  <a:pt x="72" y="30"/>
                </a:lnTo>
                <a:lnTo>
                  <a:pt x="70" y="28"/>
                </a:lnTo>
                <a:lnTo>
                  <a:pt x="64" y="24"/>
                </a:lnTo>
                <a:lnTo>
                  <a:pt x="60" y="20"/>
                </a:lnTo>
                <a:lnTo>
                  <a:pt x="58" y="16"/>
                </a:lnTo>
                <a:lnTo>
                  <a:pt x="56" y="10"/>
                </a:lnTo>
                <a:lnTo>
                  <a:pt x="274" y="0"/>
                </a:lnTo>
                <a:lnTo>
                  <a:pt x="272" y="12"/>
                </a:lnTo>
                <a:lnTo>
                  <a:pt x="274" y="22"/>
                </a:lnTo>
                <a:lnTo>
                  <a:pt x="278" y="30"/>
                </a:lnTo>
                <a:lnTo>
                  <a:pt x="280" y="36"/>
                </a:lnTo>
                <a:lnTo>
                  <a:pt x="288" y="46"/>
                </a:lnTo>
                <a:lnTo>
                  <a:pt x="292" y="54"/>
                </a:lnTo>
                <a:lnTo>
                  <a:pt x="292" y="62"/>
                </a:lnTo>
                <a:lnTo>
                  <a:pt x="294" y="68"/>
                </a:lnTo>
                <a:lnTo>
                  <a:pt x="296" y="74"/>
                </a:lnTo>
                <a:lnTo>
                  <a:pt x="302" y="82"/>
                </a:lnTo>
                <a:lnTo>
                  <a:pt x="322" y="320"/>
                </a:lnTo>
                <a:lnTo>
                  <a:pt x="322" y="330"/>
                </a:lnTo>
                <a:lnTo>
                  <a:pt x="322" y="340"/>
                </a:lnTo>
                <a:lnTo>
                  <a:pt x="322" y="348"/>
                </a:lnTo>
                <a:lnTo>
                  <a:pt x="316" y="354"/>
                </a:lnTo>
                <a:lnTo>
                  <a:pt x="314" y="358"/>
                </a:lnTo>
                <a:lnTo>
                  <a:pt x="316" y="362"/>
                </a:lnTo>
                <a:lnTo>
                  <a:pt x="322" y="370"/>
                </a:lnTo>
                <a:lnTo>
                  <a:pt x="328" y="380"/>
                </a:lnTo>
                <a:lnTo>
                  <a:pt x="332" y="384"/>
                </a:lnTo>
                <a:lnTo>
                  <a:pt x="332" y="390"/>
                </a:lnTo>
                <a:lnTo>
                  <a:pt x="332" y="398"/>
                </a:lnTo>
                <a:lnTo>
                  <a:pt x="332" y="406"/>
                </a:lnTo>
                <a:lnTo>
                  <a:pt x="326" y="418"/>
                </a:lnTo>
                <a:lnTo>
                  <a:pt x="320" y="426"/>
                </a:lnTo>
                <a:lnTo>
                  <a:pt x="318" y="434"/>
                </a:lnTo>
                <a:lnTo>
                  <a:pt x="318" y="438"/>
                </a:lnTo>
                <a:lnTo>
                  <a:pt x="316" y="442"/>
                </a:lnTo>
                <a:lnTo>
                  <a:pt x="308" y="448"/>
                </a:lnTo>
                <a:lnTo>
                  <a:pt x="302" y="456"/>
                </a:lnTo>
                <a:lnTo>
                  <a:pt x="300" y="460"/>
                </a:lnTo>
                <a:lnTo>
                  <a:pt x="300" y="464"/>
                </a:lnTo>
                <a:lnTo>
                  <a:pt x="302" y="468"/>
                </a:lnTo>
                <a:lnTo>
                  <a:pt x="302" y="474"/>
                </a:lnTo>
                <a:lnTo>
                  <a:pt x="300" y="478"/>
                </a:lnTo>
                <a:lnTo>
                  <a:pt x="292" y="480"/>
                </a:lnTo>
                <a:lnTo>
                  <a:pt x="290" y="490"/>
                </a:lnTo>
                <a:lnTo>
                  <a:pt x="292" y="498"/>
                </a:lnTo>
                <a:lnTo>
                  <a:pt x="292" y="510"/>
                </a:lnTo>
                <a:lnTo>
                  <a:pt x="292" y="516"/>
                </a:lnTo>
                <a:lnTo>
                  <a:pt x="288" y="522"/>
                </a:lnTo>
                <a:lnTo>
                  <a:pt x="284" y="526"/>
                </a:lnTo>
                <a:lnTo>
                  <a:pt x="284" y="530"/>
                </a:lnTo>
                <a:lnTo>
                  <a:pt x="286" y="530"/>
                </a:lnTo>
                <a:lnTo>
                  <a:pt x="294" y="536"/>
                </a:lnTo>
                <a:lnTo>
                  <a:pt x="294" y="538"/>
                </a:lnTo>
                <a:lnTo>
                  <a:pt x="294" y="540"/>
                </a:lnTo>
                <a:lnTo>
                  <a:pt x="286" y="544"/>
                </a:lnTo>
                <a:lnTo>
                  <a:pt x="276" y="550"/>
                </a:lnTo>
                <a:lnTo>
                  <a:pt x="266" y="556"/>
                </a:lnTo>
                <a:lnTo>
                  <a:pt x="262" y="562"/>
                </a:lnTo>
                <a:lnTo>
                  <a:pt x="260" y="564"/>
                </a:lnTo>
                <a:lnTo>
                  <a:pt x="262" y="566"/>
                </a:lnTo>
                <a:lnTo>
                  <a:pt x="266" y="570"/>
                </a:lnTo>
                <a:lnTo>
                  <a:pt x="270" y="576"/>
                </a:lnTo>
                <a:lnTo>
                  <a:pt x="270" y="582"/>
                </a:lnTo>
                <a:lnTo>
                  <a:pt x="268" y="592"/>
                </a:lnTo>
                <a:lnTo>
                  <a:pt x="264" y="596"/>
                </a:lnTo>
                <a:lnTo>
                  <a:pt x="260" y="594"/>
                </a:lnTo>
                <a:lnTo>
                  <a:pt x="248" y="586"/>
                </a:lnTo>
                <a:lnTo>
                  <a:pt x="240" y="582"/>
                </a:lnTo>
                <a:lnTo>
                  <a:pt x="232" y="580"/>
                </a:lnTo>
                <a:lnTo>
                  <a:pt x="224" y="582"/>
                </a:lnTo>
                <a:lnTo>
                  <a:pt x="216" y="590"/>
                </a:lnTo>
                <a:lnTo>
                  <a:pt x="214" y="594"/>
                </a:lnTo>
                <a:lnTo>
                  <a:pt x="214" y="598"/>
                </a:lnTo>
                <a:lnTo>
                  <a:pt x="216" y="604"/>
                </a:lnTo>
                <a:lnTo>
                  <a:pt x="218" y="610"/>
                </a:lnTo>
                <a:lnTo>
                  <a:pt x="216" y="610"/>
                </a:lnTo>
                <a:lnTo>
                  <a:pt x="212" y="61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5" name="Freeform 30"/>
          <p:cNvSpPr>
            <a:spLocks/>
          </p:cNvSpPr>
          <p:nvPr/>
        </p:nvSpPr>
        <p:spPr bwMode="auto">
          <a:xfrm>
            <a:off x="5734050" y="2830513"/>
            <a:ext cx="415925" cy="723900"/>
          </a:xfrm>
          <a:custGeom>
            <a:avLst/>
            <a:gdLst>
              <a:gd name="T0" fmla="*/ 5040313 w 262"/>
              <a:gd name="T1" fmla="*/ 1118949375 h 456"/>
              <a:gd name="T2" fmla="*/ 5040313 w 262"/>
              <a:gd name="T3" fmla="*/ 1073586563 h 456"/>
              <a:gd name="T4" fmla="*/ 30241875 w 262"/>
              <a:gd name="T5" fmla="*/ 1058465625 h 456"/>
              <a:gd name="T6" fmla="*/ 25201563 w 262"/>
              <a:gd name="T7" fmla="*/ 1033264063 h 456"/>
              <a:gd name="T8" fmla="*/ 30241875 w 262"/>
              <a:gd name="T9" fmla="*/ 1013102813 h 456"/>
              <a:gd name="T10" fmla="*/ 65524063 w 262"/>
              <a:gd name="T11" fmla="*/ 977820625 h 456"/>
              <a:gd name="T12" fmla="*/ 70564375 w 262"/>
              <a:gd name="T13" fmla="*/ 957659375 h 456"/>
              <a:gd name="T14" fmla="*/ 90725625 w 262"/>
              <a:gd name="T15" fmla="*/ 917336875 h 456"/>
              <a:gd name="T16" fmla="*/ 105846563 w 262"/>
              <a:gd name="T17" fmla="*/ 866933750 h 456"/>
              <a:gd name="T18" fmla="*/ 105846563 w 262"/>
              <a:gd name="T19" fmla="*/ 831651563 h 456"/>
              <a:gd name="T20" fmla="*/ 80645000 w 262"/>
              <a:gd name="T21" fmla="*/ 796369375 h 456"/>
              <a:gd name="T22" fmla="*/ 60483750 w 262"/>
              <a:gd name="T23" fmla="*/ 766127500 h 456"/>
              <a:gd name="T24" fmla="*/ 80645000 w 262"/>
              <a:gd name="T25" fmla="*/ 740925938 h 456"/>
              <a:gd name="T26" fmla="*/ 80645000 w 262"/>
              <a:gd name="T27" fmla="*/ 695563125 h 456"/>
              <a:gd name="T28" fmla="*/ 30241875 w 262"/>
              <a:gd name="T29" fmla="*/ 70564375 h 456"/>
              <a:gd name="T30" fmla="*/ 55443438 w 262"/>
              <a:gd name="T31" fmla="*/ 90725625 h 456"/>
              <a:gd name="T32" fmla="*/ 85685313 w 262"/>
              <a:gd name="T33" fmla="*/ 85685313 h 456"/>
              <a:gd name="T34" fmla="*/ 156249688 w 262"/>
              <a:gd name="T35" fmla="*/ 40322500 h 456"/>
              <a:gd name="T36" fmla="*/ 645160000 w 262"/>
              <a:gd name="T37" fmla="*/ 710684063 h 456"/>
              <a:gd name="T38" fmla="*/ 635079375 w 262"/>
              <a:gd name="T39" fmla="*/ 735885625 h 456"/>
              <a:gd name="T40" fmla="*/ 645160000 w 262"/>
              <a:gd name="T41" fmla="*/ 745966250 h 456"/>
              <a:gd name="T42" fmla="*/ 655240625 w 262"/>
              <a:gd name="T43" fmla="*/ 756046875 h 456"/>
              <a:gd name="T44" fmla="*/ 660280938 w 262"/>
              <a:gd name="T45" fmla="*/ 791329063 h 456"/>
              <a:gd name="T46" fmla="*/ 650200313 w 262"/>
              <a:gd name="T47" fmla="*/ 806450000 h 456"/>
              <a:gd name="T48" fmla="*/ 609877813 w 262"/>
              <a:gd name="T49" fmla="*/ 806450000 h 456"/>
              <a:gd name="T50" fmla="*/ 594756875 w 262"/>
              <a:gd name="T51" fmla="*/ 826611250 h 456"/>
              <a:gd name="T52" fmla="*/ 579635938 w 262"/>
              <a:gd name="T53" fmla="*/ 841732188 h 456"/>
              <a:gd name="T54" fmla="*/ 544353750 w 262"/>
              <a:gd name="T55" fmla="*/ 841732188 h 456"/>
              <a:gd name="T56" fmla="*/ 529232813 w 262"/>
              <a:gd name="T57" fmla="*/ 851812813 h 456"/>
              <a:gd name="T58" fmla="*/ 524192500 w 262"/>
              <a:gd name="T59" fmla="*/ 887095000 h 456"/>
              <a:gd name="T60" fmla="*/ 509071563 w 262"/>
              <a:gd name="T61" fmla="*/ 912296563 h 456"/>
              <a:gd name="T62" fmla="*/ 493950625 w 262"/>
              <a:gd name="T63" fmla="*/ 927417500 h 456"/>
              <a:gd name="T64" fmla="*/ 483870000 w 262"/>
              <a:gd name="T65" fmla="*/ 947578750 h 456"/>
              <a:gd name="T66" fmla="*/ 453628125 w 262"/>
              <a:gd name="T67" fmla="*/ 967740000 h 456"/>
              <a:gd name="T68" fmla="*/ 438507188 w 262"/>
              <a:gd name="T69" fmla="*/ 1023183438 h 456"/>
              <a:gd name="T70" fmla="*/ 418345938 w 262"/>
              <a:gd name="T71" fmla="*/ 1058465625 h 456"/>
              <a:gd name="T72" fmla="*/ 393144375 w 262"/>
              <a:gd name="T73" fmla="*/ 1058465625 h 456"/>
              <a:gd name="T74" fmla="*/ 378023438 w 262"/>
              <a:gd name="T75" fmla="*/ 1038304375 h 456"/>
              <a:gd name="T76" fmla="*/ 362902500 w 262"/>
              <a:gd name="T77" fmla="*/ 1033264063 h 456"/>
              <a:gd name="T78" fmla="*/ 332660625 w 262"/>
              <a:gd name="T79" fmla="*/ 1038304375 h 456"/>
              <a:gd name="T80" fmla="*/ 322580000 w 262"/>
              <a:gd name="T81" fmla="*/ 1053425313 h 456"/>
              <a:gd name="T82" fmla="*/ 322580000 w 262"/>
              <a:gd name="T83" fmla="*/ 1078626875 h 456"/>
              <a:gd name="T84" fmla="*/ 312499375 w 262"/>
              <a:gd name="T85" fmla="*/ 1088707500 h 456"/>
              <a:gd name="T86" fmla="*/ 312499375 w 262"/>
              <a:gd name="T87" fmla="*/ 1108868750 h 456"/>
              <a:gd name="T88" fmla="*/ 272176875 w 262"/>
              <a:gd name="T89" fmla="*/ 1083667188 h 456"/>
              <a:gd name="T90" fmla="*/ 246975313 w 262"/>
              <a:gd name="T91" fmla="*/ 1073586563 h 456"/>
              <a:gd name="T92" fmla="*/ 221773750 w 262"/>
              <a:gd name="T93" fmla="*/ 1118949375 h 456"/>
              <a:gd name="T94" fmla="*/ 206652813 w 262"/>
              <a:gd name="T95" fmla="*/ 1139110625 h 456"/>
              <a:gd name="T96" fmla="*/ 181451250 w 262"/>
              <a:gd name="T97" fmla="*/ 1113909063 h 456"/>
              <a:gd name="T98" fmla="*/ 156249688 w 262"/>
              <a:gd name="T99" fmla="*/ 1103828438 h 456"/>
              <a:gd name="T100" fmla="*/ 131048125 w 262"/>
              <a:gd name="T101" fmla="*/ 1113909063 h 456"/>
              <a:gd name="T102" fmla="*/ 120967500 w 262"/>
              <a:gd name="T103" fmla="*/ 1129030000 h 456"/>
              <a:gd name="T104" fmla="*/ 100806250 w 262"/>
              <a:gd name="T105" fmla="*/ 1134070313 h 456"/>
              <a:gd name="T106" fmla="*/ 65524063 w 262"/>
              <a:gd name="T107" fmla="*/ 1113909063 h 456"/>
              <a:gd name="T108" fmla="*/ 45362813 w 262"/>
              <a:gd name="T109" fmla="*/ 1118949375 h 456"/>
              <a:gd name="T110" fmla="*/ 45362813 w 262"/>
              <a:gd name="T111" fmla="*/ 1144150938 h 456"/>
              <a:gd name="T112" fmla="*/ 50403125 w 262"/>
              <a:gd name="T113" fmla="*/ 1149191250 h 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2" h="456">
                <a:moveTo>
                  <a:pt x="2" y="456"/>
                </a:moveTo>
                <a:lnTo>
                  <a:pt x="2" y="444"/>
                </a:lnTo>
                <a:lnTo>
                  <a:pt x="0" y="436"/>
                </a:lnTo>
                <a:lnTo>
                  <a:pt x="2" y="426"/>
                </a:lnTo>
                <a:lnTo>
                  <a:pt x="10" y="424"/>
                </a:lnTo>
                <a:lnTo>
                  <a:pt x="12" y="420"/>
                </a:lnTo>
                <a:lnTo>
                  <a:pt x="12" y="414"/>
                </a:lnTo>
                <a:lnTo>
                  <a:pt x="10" y="410"/>
                </a:lnTo>
                <a:lnTo>
                  <a:pt x="10" y="406"/>
                </a:lnTo>
                <a:lnTo>
                  <a:pt x="12" y="402"/>
                </a:lnTo>
                <a:lnTo>
                  <a:pt x="18" y="394"/>
                </a:lnTo>
                <a:lnTo>
                  <a:pt x="26" y="388"/>
                </a:lnTo>
                <a:lnTo>
                  <a:pt x="28" y="384"/>
                </a:lnTo>
                <a:lnTo>
                  <a:pt x="28" y="380"/>
                </a:lnTo>
                <a:lnTo>
                  <a:pt x="30" y="372"/>
                </a:lnTo>
                <a:lnTo>
                  <a:pt x="36" y="364"/>
                </a:lnTo>
                <a:lnTo>
                  <a:pt x="42" y="352"/>
                </a:lnTo>
                <a:lnTo>
                  <a:pt x="42" y="344"/>
                </a:lnTo>
                <a:lnTo>
                  <a:pt x="42" y="336"/>
                </a:lnTo>
                <a:lnTo>
                  <a:pt x="42" y="330"/>
                </a:lnTo>
                <a:lnTo>
                  <a:pt x="38" y="326"/>
                </a:lnTo>
                <a:lnTo>
                  <a:pt x="32" y="316"/>
                </a:lnTo>
                <a:lnTo>
                  <a:pt x="26" y="308"/>
                </a:lnTo>
                <a:lnTo>
                  <a:pt x="24" y="304"/>
                </a:lnTo>
                <a:lnTo>
                  <a:pt x="26" y="300"/>
                </a:lnTo>
                <a:lnTo>
                  <a:pt x="32" y="294"/>
                </a:lnTo>
                <a:lnTo>
                  <a:pt x="32" y="286"/>
                </a:lnTo>
                <a:lnTo>
                  <a:pt x="32" y="276"/>
                </a:lnTo>
                <a:lnTo>
                  <a:pt x="32" y="266"/>
                </a:lnTo>
                <a:lnTo>
                  <a:pt x="12" y="28"/>
                </a:lnTo>
                <a:lnTo>
                  <a:pt x="16" y="32"/>
                </a:lnTo>
                <a:lnTo>
                  <a:pt x="22" y="36"/>
                </a:lnTo>
                <a:lnTo>
                  <a:pt x="28" y="36"/>
                </a:lnTo>
                <a:lnTo>
                  <a:pt x="34" y="34"/>
                </a:lnTo>
                <a:lnTo>
                  <a:pt x="48" y="28"/>
                </a:lnTo>
                <a:lnTo>
                  <a:pt x="62" y="16"/>
                </a:lnTo>
                <a:lnTo>
                  <a:pt x="224" y="0"/>
                </a:lnTo>
                <a:lnTo>
                  <a:pt x="256" y="282"/>
                </a:lnTo>
                <a:lnTo>
                  <a:pt x="252" y="290"/>
                </a:lnTo>
                <a:lnTo>
                  <a:pt x="252" y="292"/>
                </a:lnTo>
                <a:lnTo>
                  <a:pt x="254" y="294"/>
                </a:lnTo>
                <a:lnTo>
                  <a:pt x="256" y="296"/>
                </a:lnTo>
                <a:lnTo>
                  <a:pt x="258" y="298"/>
                </a:lnTo>
                <a:lnTo>
                  <a:pt x="260" y="300"/>
                </a:lnTo>
                <a:lnTo>
                  <a:pt x="262" y="304"/>
                </a:lnTo>
                <a:lnTo>
                  <a:pt x="262" y="314"/>
                </a:lnTo>
                <a:lnTo>
                  <a:pt x="260" y="318"/>
                </a:lnTo>
                <a:lnTo>
                  <a:pt x="258" y="320"/>
                </a:lnTo>
                <a:lnTo>
                  <a:pt x="250" y="320"/>
                </a:lnTo>
                <a:lnTo>
                  <a:pt x="242" y="320"/>
                </a:lnTo>
                <a:lnTo>
                  <a:pt x="238" y="324"/>
                </a:lnTo>
                <a:lnTo>
                  <a:pt x="236" y="328"/>
                </a:lnTo>
                <a:lnTo>
                  <a:pt x="234" y="332"/>
                </a:lnTo>
                <a:lnTo>
                  <a:pt x="230" y="334"/>
                </a:lnTo>
                <a:lnTo>
                  <a:pt x="220" y="334"/>
                </a:lnTo>
                <a:lnTo>
                  <a:pt x="216" y="334"/>
                </a:lnTo>
                <a:lnTo>
                  <a:pt x="212" y="336"/>
                </a:lnTo>
                <a:lnTo>
                  <a:pt x="210" y="338"/>
                </a:lnTo>
                <a:lnTo>
                  <a:pt x="208" y="344"/>
                </a:lnTo>
                <a:lnTo>
                  <a:pt x="208" y="352"/>
                </a:lnTo>
                <a:lnTo>
                  <a:pt x="206" y="358"/>
                </a:lnTo>
                <a:lnTo>
                  <a:pt x="202" y="362"/>
                </a:lnTo>
                <a:lnTo>
                  <a:pt x="200" y="364"/>
                </a:lnTo>
                <a:lnTo>
                  <a:pt x="196" y="368"/>
                </a:lnTo>
                <a:lnTo>
                  <a:pt x="194" y="370"/>
                </a:lnTo>
                <a:lnTo>
                  <a:pt x="192" y="376"/>
                </a:lnTo>
                <a:lnTo>
                  <a:pt x="194" y="382"/>
                </a:lnTo>
                <a:lnTo>
                  <a:pt x="180" y="384"/>
                </a:lnTo>
                <a:lnTo>
                  <a:pt x="178" y="396"/>
                </a:lnTo>
                <a:lnTo>
                  <a:pt x="174" y="406"/>
                </a:lnTo>
                <a:lnTo>
                  <a:pt x="170" y="416"/>
                </a:lnTo>
                <a:lnTo>
                  <a:pt x="166" y="420"/>
                </a:lnTo>
                <a:lnTo>
                  <a:pt x="160" y="420"/>
                </a:lnTo>
                <a:lnTo>
                  <a:pt x="156" y="420"/>
                </a:lnTo>
                <a:lnTo>
                  <a:pt x="152" y="416"/>
                </a:lnTo>
                <a:lnTo>
                  <a:pt x="150" y="412"/>
                </a:lnTo>
                <a:lnTo>
                  <a:pt x="148" y="410"/>
                </a:lnTo>
                <a:lnTo>
                  <a:pt x="144" y="410"/>
                </a:lnTo>
                <a:lnTo>
                  <a:pt x="136" y="412"/>
                </a:lnTo>
                <a:lnTo>
                  <a:pt x="132" y="412"/>
                </a:lnTo>
                <a:lnTo>
                  <a:pt x="130" y="414"/>
                </a:lnTo>
                <a:lnTo>
                  <a:pt x="128" y="418"/>
                </a:lnTo>
                <a:lnTo>
                  <a:pt x="128" y="424"/>
                </a:lnTo>
                <a:lnTo>
                  <a:pt x="128" y="428"/>
                </a:lnTo>
                <a:lnTo>
                  <a:pt x="126" y="430"/>
                </a:lnTo>
                <a:lnTo>
                  <a:pt x="124" y="432"/>
                </a:lnTo>
                <a:lnTo>
                  <a:pt x="124" y="434"/>
                </a:lnTo>
                <a:lnTo>
                  <a:pt x="124" y="440"/>
                </a:lnTo>
                <a:lnTo>
                  <a:pt x="116" y="432"/>
                </a:lnTo>
                <a:lnTo>
                  <a:pt x="108" y="430"/>
                </a:lnTo>
                <a:lnTo>
                  <a:pt x="102" y="426"/>
                </a:lnTo>
                <a:lnTo>
                  <a:pt x="98" y="426"/>
                </a:lnTo>
                <a:lnTo>
                  <a:pt x="94" y="430"/>
                </a:lnTo>
                <a:lnTo>
                  <a:pt x="88" y="444"/>
                </a:lnTo>
                <a:lnTo>
                  <a:pt x="86" y="450"/>
                </a:lnTo>
                <a:lnTo>
                  <a:pt x="82" y="452"/>
                </a:lnTo>
                <a:lnTo>
                  <a:pt x="78" y="448"/>
                </a:lnTo>
                <a:lnTo>
                  <a:pt x="72" y="442"/>
                </a:lnTo>
                <a:lnTo>
                  <a:pt x="66" y="440"/>
                </a:lnTo>
                <a:lnTo>
                  <a:pt x="62" y="438"/>
                </a:lnTo>
                <a:lnTo>
                  <a:pt x="58" y="438"/>
                </a:lnTo>
                <a:lnTo>
                  <a:pt x="52" y="442"/>
                </a:lnTo>
                <a:lnTo>
                  <a:pt x="50" y="444"/>
                </a:lnTo>
                <a:lnTo>
                  <a:pt x="48" y="448"/>
                </a:lnTo>
                <a:lnTo>
                  <a:pt x="46" y="450"/>
                </a:lnTo>
                <a:lnTo>
                  <a:pt x="40" y="450"/>
                </a:lnTo>
                <a:lnTo>
                  <a:pt x="34" y="446"/>
                </a:lnTo>
                <a:lnTo>
                  <a:pt x="26" y="442"/>
                </a:lnTo>
                <a:lnTo>
                  <a:pt x="22" y="442"/>
                </a:lnTo>
                <a:lnTo>
                  <a:pt x="18" y="444"/>
                </a:lnTo>
                <a:lnTo>
                  <a:pt x="18" y="448"/>
                </a:lnTo>
                <a:lnTo>
                  <a:pt x="18" y="454"/>
                </a:lnTo>
                <a:lnTo>
                  <a:pt x="22" y="456"/>
                </a:lnTo>
                <a:lnTo>
                  <a:pt x="20" y="456"/>
                </a:lnTo>
                <a:lnTo>
                  <a:pt x="2" y="45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31"/>
          <p:cNvSpPr>
            <a:spLocks/>
          </p:cNvSpPr>
          <p:nvPr/>
        </p:nvSpPr>
        <p:spPr bwMode="auto">
          <a:xfrm>
            <a:off x="5832475" y="2136775"/>
            <a:ext cx="514350" cy="719138"/>
          </a:xfrm>
          <a:custGeom>
            <a:avLst/>
            <a:gdLst>
              <a:gd name="T0" fmla="*/ 0 w 324"/>
              <a:gd name="T1" fmla="*/ 1141632369 h 453"/>
              <a:gd name="T2" fmla="*/ 75604688 w 324"/>
              <a:gd name="T3" fmla="*/ 1010584153 h 453"/>
              <a:gd name="T4" fmla="*/ 90725625 w 324"/>
              <a:gd name="T5" fmla="*/ 834173092 h 453"/>
              <a:gd name="T6" fmla="*/ 50403125 w 324"/>
              <a:gd name="T7" fmla="*/ 718245824 h 453"/>
              <a:gd name="T8" fmla="*/ 20161250 w 324"/>
              <a:gd name="T9" fmla="*/ 622479820 h 453"/>
              <a:gd name="T10" fmla="*/ 25201563 w 324"/>
              <a:gd name="T11" fmla="*/ 546875080 h 453"/>
              <a:gd name="T12" fmla="*/ 10080625 w 324"/>
              <a:gd name="T13" fmla="*/ 501512236 h 453"/>
              <a:gd name="T14" fmla="*/ 40322500 w 324"/>
              <a:gd name="T15" fmla="*/ 405746232 h 453"/>
              <a:gd name="T16" fmla="*/ 40322500 w 324"/>
              <a:gd name="T17" fmla="*/ 315020544 h 453"/>
              <a:gd name="T18" fmla="*/ 60483750 w 324"/>
              <a:gd name="T19" fmla="*/ 304939912 h 453"/>
              <a:gd name="T20" fmla="*/ 65524063 w 324"/>
              <a:gd name="T21" fmla="*/ 272177064 h 453"/>
              <a:gd name="T22" fmla="*/ 131048125 w 324"/>
              <a:gd name="T23" fmla="*/ 201612640 h 453"/>
              <a:gd name="T24" fmla="*/ 151209375 w 324"/>
              <a:gd name="T25" fmla="*/ 186491692 h 453"/>
              <a:gd name="T26" fmla="*/ 166330313 w 324"/>
              <a:gd name="T27" fmla="*/ 274698016 h 453"/>
              <a:gd name="T28" fmla="*/ 181451250 w 324"/>
              <a:gd name="T29" fmla="*/ 241935168 h 453"/>
              <a:gd name="T30" fmla="*/ 186491563 w 324"/>
              <a:gd name="T31" fmla="*/ 146169164 h 453"/>
              <a:gd name="T32" fmla="*/ 211693125 w 324"/>
              <a:gd name="T33" fmla="*/ 126007900 h 453"/>
              <a:gd name="T34" fmla="*/ 252015625 w 324"/>
              <a:gd name="T35" fmla="*/ 110886952 h 453"/>
              <a:gd name="T36" fmla="*/ 241935000 w 324"/>
              <a:gd name="T37" fmla="*/ 95766004 h 453"/>
              <a:gd name="T38" fmla="*/ 216733438 w 324"/>
              <a:gd name="T39" fmla="*/ 60483792 h 453"/>
              <a:gd name="T40" fmla="*/ 231854375 w 324"/>
              <a:gd name="T41" fmla="*/ 25201580 h 453"/>
              <a:gd name="T42" fmla="*/ 241935000 w 324"/>
              <a:gd name="T43" fmla="*/ 10080632 h 453"/>
              <a:gd name="T44" fmla="*/ 287297813 w 324"/>
              <a:gd name="T45" fmla="*/ 0 h 453"/>
              <a:gd name="T46" fmla="*/ 352821875 w 324"/>
              <a:gd name="T47" fmla="*/ 25201580 h 453"/>
              <a:gd name="T48" fmla="*/ 398184688 w 324"/>
              <a:gd name="T49" fmla="*/ 45362844 h 453"/>
              <a:gd name="T50" fmla="*/ 468749063 w 324"/>
              <a:gd name="T51" fmla="*/ 65524108 h 453"/>
              <a:gd name="T52" fmla="*/ 549394063 w 324"/>
              <a:gd name="T53" fmla="*/ 85685372 h 453"/>
              <a:gd name="T54" fmla="*/ 574595625 w 324"/>
              <a:gd name="T55" fmla="*/ 136088532 h 453"/>
              <a:gd name="T56" fmla="*/ 554434375 w 324"/>
              <a:gd name="T57" fmla="*/ 156249796 h 453"/>
              <a:gd name="T58" fmla="*/ 569555313 w 324"/>
              <a:gd name="T59" fmla="*/ 191532008 h 453"/>
              <a:gd name="T60" fmla="*/ 604837500 w 324"/>
              <a:gd name="T61" fmla="*/ 257056116 h 453"/>
              <a:gd name="T62" fmla="*/ 604837500 w 324"/>
              <a:gd name="T63" fmla="*/ 330141492 h 453"/>
              <a:gd name="T64" fmla="*/ 574595625 w 324"/>
              <a:gd name="T65" fmla="*/ 400705916 h 453"/>
              <a:gd name="T66" fmla="*/ 554434375 w 324"/>
              <a:gd name="T67" fmla="*/ 441028444 h 453"/>
              <a:gd name="T68" fmla="*/ 509071563 w 324"/>
              <a:gd name="T69" fmla="*/ 486391288 h 453"/>
              <a:gd name="T70" fmla="*/ 519152188 w 324"/>
              <a:gd name="T71" fmla="*/ 546875080 h 453"/>
              <a:gd name="T72" fmla="*/ 564515000 w 324"/>
              <a:gd name="T73" fmla="*/ 551915396 h 453"/>
              <a:gd name="T74" fmla="*/ 599797188 w 324"/>
              <a:gd name="T75" fmla="*/ 511592868 h 453"/>
              <a:gd name="T76" fmla="*/ 640119688 w 324"/>
              <a:gd name="T77" fmla="*/ 446068760 h 453"/>
              <a:gd name="T78" fmla="*/ 665321250 w 324"/>
              <a:gd name="T79" fmla="*/ 430947812 h 453"/>
              <a:gd name="T80" fmla="*/ 700603438 w 324"/>
              <a:gd name="T81" fmla="*/ 410786548 h 453"/>
              <a:gd name="T82" fmla="*/ 761087188 w 324"/>
              <a:gd name="T83" fmla="*/ 501512236 h 453"/>
              <a:gd name="T84" fmla="*/ 771167813 w 324"/>
              <a:gd name="T85" fmla="*/ 572076660 h 453"/>
              <a:gd name="T86" fmla="*/ 806450000 w 324"/>
              <a:gd name="T87" fmla="*/ 652721716 h 453"/>
              <a:gd name="T88" fmla="*/ 816530625 w 324"/>
              <a:gd name="T89" fmla="*/ 743447404 h 453"/>
              <a:gd name="T90" fmla="*/ 796369375 w 324"/>
              <a:gd name="T91" fmla="*/ 788810248 h 453"/>
              <a:gd name="T92" fmla="*/ 771167813 w 324"/>
              <a:gd name="T93" fmla="*/ 798890880 h 453"/>
              <a:gd name="T94" fmla="*/ 761087188 w 324"/>
              <a:gd name="T95" fmla="*/ 849294040 h 453"/>
              <a:gd name="T96" fmla="*/ 730845313 w 324"/>
              <a:gd name="T97" fmla="*/ 884576253 h 453"/>
              <a:gd name="T98" fmla="*/ 715724375 w 324"/>
              <a:gd name="T99" fmla="*/ 960180993 h 453"/>
              <a:gd name="T100" fmla="*/ 705643750 w 324"/>
              <a:gd name="T101" fmla="*/ 1000503521 h 453"/>
              <a:gd name="T102" fmla="*/ 685482500 w 324"/>
              <a:gd name="T103" fmla="*/ 1020664785 h 4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4" h="453">
                <a:moveTo>
                  <a:pt x="268" y="427"/>
                </a:moveTo>
                <a:lnTo>
                  <a:pt x="162" y="437"/>
                </a:lnTo>
                <a:lnTo>
                  <a:pt x="0" y="453"/>
                </a:lnTo>
                <a:lnTo>
                  <a:pt x="12" y="439"/>
                </a:lnTo>
                <a:lnTo>
                  <a:pt x="22" y="421"/>
                </a:lnTo>
                <a:lnTo>
                  <a:pt x="30" y="401"/>
                </a:lnTo>
                <a:lnTo>
                  <a:pt x="36" y="379"/>
                </a:lnTo>
                <a:lnTo>
                  <a:pt x="38" y="355"/>
                </a:lnTo>
                <a:lnTo>
                  <a:pt x="36" y="331"/>
                </a:lnTo>
                <a:lnTo>
                  <a:pt x="30" y="307"/>
                </a:lnTo>
                <a:lnTo>
                  <a:pt x="26" y="297"/>
                </a:lnTo>
                <a:lnTo>
                  <a:pt x="20" y="285"/>
                </a:lnTo>
                <a:lnTo>
                  <a:pt x="12" y="271"/>
                </a:lnTo>
                <a:lnTo>
                  <a:pt x="8" y="257"/>
                </a:lnTo>
                <a:lnTo>
                  <a:pt x="8" y="247"/>
                </a:lnTo>
                <a:lnTo>
                  <a:pt x="8" y="237"/>
                </a:lnTo>
                <a:lnTo>
                  <a:pt x="10" y="223"/>
                </a:lnTo>
                <a:lnTo>
                  <a:pt x="10" y="217"/>
                </a:lnTo>
                <a:lnTo>
                  <a:pt x="4" y="211"/>
                </a:lnTo>
                <a:lnTo>
                  <a:pt x="4" y="205"/>
                </a:lnTo>
                <a:lnTo>
                  <a:pt x="4" y="199"/>
                </a:lnTo>
                <a:lnTo>
                  <a:pt x="10" y="183"/>
                </a:lnTo>
                <a:lnTo>
                  <a:pt x="14" y="173"/>
                </a:lnTo>
                <a:lnTo>
                  <a:pt x="16" y="161"/>
                </a:lnTo>
                <a:lnTo>
                  <a:pt x="16" y="147"/>
                </a:lnTo>
                <a:lnTo>
                  <a:pt x="16" y="131"/>
                </a:lnTo>
                <a:lnTo>
                  <a:pt x="16" y="125"/>
                </a:lnTo>
                <a:lnTo>
                  <a:pt x="16" y="123"/>
                </a:lnTo>
                <a:lnTo>
                  <a:pt x="22" y="123"/>
                </a:lnTo>
                <a:lnTo>
                  <a:pt x="24" y="121"/>
                </a:lnTo>
                <a:lnTo>
                  <a:pt x="26" y="119"/>
                </a:lnTo>
                <a:lnTo>
                  <a:pt x="26" y="115"/>
                </a:lnTo>
                <a:lnTo>
                  <a:pt x="26" y="108"/>
                </a:lnTo>
                <a:lnTo>
                  <a:pt x="34" y="102"/>
                </a:lnTo>
                <a:lnTo>
                  <a:pt x="42" y="94"/>
                </a:lnTo>
                <a:lnTo>
                  <a:pt x="52" y="80"/>
                </a:lnTo>
                <a:lnTo>
                  <a:pt x="58" y="72"/>
                </a:lnTo>
                <a:lnTo>
                  <a:pt x="60" y="72"/>
                </a:lnTo>
                <a:lnTo>
                  <a:pt x="60" y="74"/>
                </a:lnTo>
                <a:lnTo>
                  <a:pt x="60" y="109"/>
                </a:lnTo>
                <a:lnTo>
                  <a:pt x="64" y="111"/>
                </a:lnTo>
                <a:lnTo>
                  <a:pt x="66" y="109"/>
                </a:lnTo>
                <a:lnTo>
                  <a:pt x="70" y="108"/>
                </a:lnTo>
                <a:lnTo>
                  <a:pt x="70" y="106"/>
                </a:lnTo>
                <a:lnTo>
                  <a:pt x="72" y="96"/>
                </a:lnTo>
                <a:lnTo>
                  <a:pt x="72" y="82"/>
                </a:lnTo>
                <a:lnTo>
                  <a:pt x="74" y="70"/>
                </a:lnTo>
                <a:lnTo>
                  <a:pt x="74" y="58"/>
                </a:lnTo>
                <a:lnTo>
                  <a:pt x="78" y="50"/>
                </a:lnTo>
                <a:lnTo>
                  <a:pt x="80" y="50"/>
                </a:lnTo>
                <a:lnTo>
                  <a:pt x="84" y="50"/>
                </a:lnTo>
                <a:lnTo>
                  <a:pt x="90" y="50"/>
                </a:lnTo>
                <a:lnTo>
                  <a:pt x="96" y="48"/>
                </a:lnTo>
                <a:lnTo>
                  <a:pt x="100" y="44"/>
                </a:lnTo>
                <a:lnTo>
                  <a:pt x="102" y="42"/>
                </a:lnTo>
                <a:lnTo>
                  <a:pt x="100" y="38"/>
                </a:lnTo>
                <a:lnTo>
                  <a:pt x="96" y="38"/>
                </a:lnTo>
                <a:lnTo>
                  <a:pt x="92" y="36"/>
                </a:lnTo>
                <a:lnTo>
                  <a:pt x="88" y="32"/>
                </a:lnTo>
                <a:lnTo>
                  <a:pt x="86" y="24"/>
                </a:lnTo>
                <a:lnTo>
                  <a:pt x="88" y="20"/>
                </a:lnTo>
                <a:lnTo>
                  <a:pt x="90" y="16"/>
                </a:lnTo>
                <a:lnTo>
                  <a:pt x="92" y="10"/>
                </a:lnTo>
                <a:lnTo>
                  <a:pt x="94" y="6"/>
                </a:lnTo>
                <a:lnTo>
                  <a:pt x="94" y="4"/>
                </a:lnTo>
                <a:lnTo>
                  <a:pt x="96" y="4"/>
                </a:lnTo>
                <a:lnTo>
                  <a:pt x="104" y="4"/>
                </a:lnTo>
                <a:lnTo>
                  <a:pt x="110" y="2"/>
                </a:lnTo>
                <a:lnTo>
                  <a:pt x="114" y="0"/>
                </a:lnTo>
                <a:lnTo>
                  <a:pt x="122" y="2"/>
                </a:lnTo>
                <a:lnTo>
                  <a:pt x="130" y="6"/>
                </a:lnTo>
                <a:lnTo>
                  <a:pt x="140" y="10"/>
                </a:lnTo>
                <a:lnTo>
                  <a:pt x="146" y="12"/>
                </a:lnTo>
                <a:lnTo>
                  <a:pt x="150" y="14"/>
                </a:lnTo>
                <a:lnTo>
                  <a:pt x="158" y="18"/>
                </a:lnTo>
                <a:lnTo>
                  <a:pt x="164" y="22"/>
                </a:lnTo>
                <a:lnTo>
                  <a:pt x="170" y="24"/>
                </a:lnTo>
                <a:lnTo>
                  <a:pt x="186" y="26"/>
                </a:lnTo>
                <a:lnTo>
                  <a:pt x="202" y="28"/>
                </a:lnTo>
                <a:lnTo>
                  <a:pt x="214" y="30"/>
                </a:lnTo>
                <a:lnTo>
                  <a:pt x="218" y="34"/>
                </a:lnTo>
                <a:lnTo>
                  <a:pt x="220" y="36"/>
                </a:lnTo>
                <a:lnTo>
                  <a:pt x="226" y="44"/>
                </a:lnTo>
                <a:lnTo>
                  <a:pt x="228" y="54"/>
                </a:lnTo>
                <a:lnTo>
                  <a:pt x="226" y="54"/>
                </a:lnTo>
                <a:lnTo>
                  <a:pt x="222" y="58"/>
                </a:lnTo>
                <a:lnTo>
                  <a:pt x="220" y="62"/>
                </a:lnTo>
                <a:lnTo>
                  <a:pt x="220" y="66"/>
                </a:lnTo>
                <a:lnTo>
                  <a:pt x="222" y="70"/>
                </a:lnTo>
                <a:lnTo>
                  <a:pt x="226" y="76"/>
                </a:lnTo>
                <a:lnTo>
                  <a:pt x="232" y="82"/>
                </a:lnTo>
                <a:lnTo>
                  <a:pt x="236" y="92"/>
                </a:lnTo>
                <a:lnTo>
                  <a:pt x="240" y="102"/>
                </a:lnTo>
                <a:lnTo>
                  <a:pt x="242" y="111"/>
                </a:lnTo>
                <a:lnTo>
                  <a:pt x="242" y="121"/>
                </a:lnTo>
                <a:lnTo>
                  <a:pt x="240" y="131"/>
                </a:lnTo>
                <a:lnTo>
                  <a:pt x="236" y="141"/>
                </a:lnTo>
                <a:lnTo>
                  <a:pt x="230" y="147"/>
                </a:lnTo>
                <a:lnTo>
                  <a:pt x="228" y="159"/>
                </a:lnTo>
                <a:lnTo>
                  <a:pt x="226" y="169"/>
                </a:lnTo>
                <a:lnTo>
                  <a:pt x="224" y="173"/>
                </a:lnTo>
                <a:lnTo>
                  <a:pt x="220" y="175"/>
                </a:lnTo>
                <a:lnTo>
                  <a:pt x="214" y="179"/>
                </a:lnTo>
                <a:lnTo>
                  <a:pt x="204" y="179"/>
                </a:lnTo>
                <a:lnTo>
                  <a:pt x="202" y="193"/>
                </a:lnTo>
                <a:lnTo>
                  <a:pt x="202" y="207"/>
                </a:lnTo>
                <a:lnTo>
                  <a:pt x="204" y="213"/>
                </a:lnTo>
                <a:lnTo>
                  <a:pt x="206" y="217"/>
                </a:lnTo>
                <a:lnTo>
                  <a:pt x="212" y="219"/>
                </a:lnTo>
                <a:lnTo>
                  <a:pt x="218" y="219"/>
                </a:lnTo>
                <a:lnTo>
                  <a:pt x="224" y="219"/>
                </a:lnTo>
                <a:lnTo>
                  <a:pt x="232" y="217"/>
                </a:lnTo>
                <a:lnTo>
                  <a:pt x="236" y="213"/>
                </a:lnTo>
                <a:lnTo>
                  <a:pt x="238" y="203"/>
                </a:lnTo>
                <a:lnTo>
                  <a:pt x="242" y="193"/>
                </a:lnTo>
                <a:lnTo>
                  <a:pt x="246" y="183"/>
                </a:lnTo>
                <a:lnTo>
                  <a:pt x="254" y="177"/>
                </a:lnTo>
                <a:lnTo>
                  <a:pt x="260" y="175"/>
                </a:lnTo>
                <a:lnTo>
                  <a:pt x="262" y="175"/>
                </a:lnTo>
                <a:lnTo>
                  <a:pt x="264" y="171"/>
                </a:lnTo>
                <a:lnTo>
                  <a:pt x="270" y="165"/>
                </a:lnTo>
                <a:lnTo>
                  <a:pt x="274" y="163"/>
                </a:lnTo>
                <a:lnTo>
                  <a:pt x="278" y="163"/>
                </a:lnTo>
                <a:lnTo>
                  <a:pt x="282" y="167"/>
                </a:lnTo>
                <a:lnTo>
                  <a:pt x="286" y="175"/>
                </a:lnTo>
                <a:lnTo>
                  <a:pt x="302" y="199"/>
                </a:lnTo>
                <a:lnTo>
                  <a:pt x="306" y="207"/>
                </a:lnTo>
                <a:lnTo>
                  <a:pt x="306" y="221"/>
                </a:lnTo>
                <a:lnTo>
                  <a:pt x="306" y="227"/>
                </a:lnTo>
                <a:lnTo>
                  <a:pt x="310" y="235"/>
                </a:lnTo>
                <a:lnTo>
                  <a:pt x="316" y="251"/>
                </a:lnTo>
                <a:lnTo>
                  <a:pt x="320" y="259"/>
                </a:lnTo>
                <a:lnTo>
                  <a:pt x="324" y="269"/>
                </a:lnTo>
                <a:lnTo>
                  <a:pt x="324" y="281"/>
                </a:lnTo>
                <a:lnTo>
                  <a:pt x="324" y="295"/>
                </a:lnTo>
                <a:lnTo>
                  <a:pt x="322" y="305"/>
                </a:lnTo>
                <a:lnTo>
                  <a:pt x="318" y="309"/>
                </a:lnTo>
                <a:lnTo>
                  <a:pt x="316" y="313"/>
                </a:lnTo>
                <a:lnTo>
                  <a:pt x="312" y="313"/>
                </a:lnTo>
                <a:lnTo>
                  <a:pt x="308" y="315"/>
                </a:lnTo>
                <a:lnTo>
                  <a:pt x="306" y="317"/>
                </a:lnTo>
                <a:lnTo>
                  <a:pt x="304" y="321"/>
                </a:lnTo>
                <a:lnTo>
                  <a:pt x="304" y="331"/>
                </a:lnTo>
                <a:lnTo>
                  <a:pt x="302" y="337"/>
                </a:lnTo>
                <a:lnTo>
                  <a:pt x="300" y="341"/>
                </a:lnTo>
                <a:lnTo>
                  <a:pt x="292" y="347"/>
                </a:lnTo>
                <a:lnTo>
                  <a:pt x="290" y="351"/>
                </a:lnTo>
                <a:lnTo>
                  <a:pt x="286" y="357"/>
                </a:lnTo>
                <a:lnTo>
                  <a:pt x="286" y="367"/>
                </a:lnTo>
                <a:lnTo>
                  <a:pt x="284" y="381"/>
                </a:lnTo>
                <a:lnTo>
                  <a:pt x="284" y="391"/>
                </a:lnTo>
                <a:lnTo>
                  <a:pt x="284" y="395"/>
                </a:lnTo>
                <a:lnTo>
                  <a:pt x="280" y="397"/>
                </a:lnTo>
                <a:lnTo>
                  <a:pt x="278" y="399"/>
                </a:lnTo>
                <a:lnTo>
                  <a:pt x="274" y="401"/>
                </a:lnTo>
                <a:lnTo>
                  <a:pt x="272" y="405"/>
                </a:lnTo>
                <a:lnTo>
                  <a:pt x="270" y="413"/>
                </a:lnTo>
                <a:lnTo>
                  <a:pt x="268" y="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32"/>
          <p:cNvSpPr>
            <a:spLocks/>
          </p:cNvSpPr>
          <p:nvPr/>
        </p:nvSpPr>
        <p:spPr bwMode="auto">
          <a:xfrm>
            <a:off x="5730875" y="2827338"/>
            <a:ext cx="415925" cy="723900"/>
          </a:xfrm>
          <a:custGeom>
            <a:avLst/>
            <a:gdLst>
              <a:gd name="T0" fmla="*/ 5040313 w 262"/>
              <a:gd name="T1" fmla="*/ 1118949375 h 456"/>
              <a:gd name="T2" fmla="*/ 5040313 w 262"/>
              <a:gd name="T3" fmla="*/ 1073586563 h 456"/>
              <a:gd name="T4" fmla="*/ 30241875 w 262"/>
              <a:gd name="T5" fmla="*/ 1043344688 h 456"/>
              <a:gd name="T6" fmla="*/ 25201563 w 262"/>
              <a:gd name="T7" fmla="*/ 1023183438 h 456"/>
              <a:gd name="T8" fmla="*/ 65524063 w 262"/>
              <a:gd name="T9" fmla="*/ 977820625 h 456"/>
              <a:gd name="T10" fmla="*/ 70564375 w 262"/>
              <a:gd name="T11" fmla="*/ 957659375 h 456"/>
              <a:gd name="T12" fmla="*/ 105846563 w 262"/>
              <a:gd name="T13" fmla="*/ 887095000 h 456"/>
              <a:gd name="T14" fmla="*/ 105846563 w 262"/>
              <a:gd name="T15" fmla="*/ 846772500 h 456"/>
              <a:gd name="T16" fmla="*/ 80645000 w 262"/>
              <a:gd name="T17" fmla="*/ 796369375 h 456"/>
              <a:gd name="T18" fmla="*/ 65524063 w 262"/>
              <a:gd name="T19" fmla="*/ 756046875 h 456"/>
              <a:gd name="T20" fmla="*/ 80645000 w 262"/>
              <a:gd name="T21" fmla="*/ 720764688 h 456"/>
              <a:gd name="T22" fmla="*/ 30241875 w 262"/>
              <a:gd name="T23" fmla="*/ 70564375 h 456"/>
              <a:gd name="T24" fmla="*/ 55443438 w 262"/>
              <a:gd name="T25" fmla="*/ 90725625 h 456"/>
              <a:gd name="T26" fmla="*/ 120967500 w 262"/>
              <a:gd name="T27" fmla="*/ 70564375 h 456"/>
              <a:gd name="T28" fmla="*/ 645160000 w 262"/>
              <a:gd name="T29" fmla="*/ 710684063 h 456"/>
              <a:gd name="T30" fmla="*/ 635079375 w 262"/>
              <a:gd name="T31" fmla="*/ 735885625 h 456"/>
              <a:gd name="T32" fmla="*/ 650200313 w 262"/>
              <a:gd name="T33" fmla="*/ 751006563 h 456"/>
              <a:gd name="T34" fmla="*/ 660280938 w 262"/>
              <a:gd name="T35" fmla="*/ 791329063 h 456"/>
              <a:gd name="T36" fmla="*/ 650200313 w 262"/>
              <a:gd name="T37" fmla="*/ 806450000 h 456"/>
              <a:gd name="T38" fmla="*/ 599797188 w 262"/>
              <a:gd name="T39" fmla="*/ 816530625 h 456"/>
              <a:gd name="T40" fmla="*/ 589716563 w 262"/>
              <a:gd name="T41" fmla="*/ 836691875 h 456"/>
              <a:gd name="T42" fmla="*/ 544353750 w 262"/>
              <a:gd name="T43" fmla="*/ 841732188 h 456"/>
              <a:gd name="T44" fmla="*/ 524192500 w 262"/>
              <a:gd name="T45" fmla="*/ 866933750 h 456"/>
              <a:gd name="T46" fmla="*/ 519152188 w 262"/>
              <a:gd name="T47" fmla="*/ 902215938 h 456"/>
              <a:gd name="T48" fmla="*/ 493950625 w 262"/>
              <a:gd name="T49" fmla="*/ 927417500 h 456"/>
              <a:gd name="T50" fmla="*/ 488910313 w 262"/>
              <a:gd name="T51" fmla="*/ 962699688 h 456"/>
              <a:gd name="T52" fmla="*/ 448587813 w 262"/>
              <a:gd name="T53" fmla="*/ 997981875 h 456"/>
              <a:gd name="T54" fmla="*/ 418345938 w 262"/>
              <a:gd name="T55" fmla="*/ 1058465625 h 456"/>
              <a:gd name="T56" fmla="*/ 393144375 w 262"/>
              <a:gd name="T57" fmla="*/ 1058465625 h 456"/>
              <a:gd name="T58" fmla="*/ 372983125 w 262"/>
              <a:gd name="T59" fmla="*/ 1033264063 h 456"/>
              <a:gd name="T60" fmla="*/ 342741250 w 262"/>
              <a:gd name="T61" fmla="*/ 1038304375 h 456"/>
              <a:gd name="T62" fmla="*/ 322580000 w 262"/>
              <a:gd name="T63" fmla="*/ 1053425313 h 456"/>
              <a:gd name="T64" fmla="*/ 317539688 w 262"/>
              <a:gd name="T65" fmla="*/ 1083667188 h 456"/>
              <a:gd name="T66" fmla="*/ 312499375 w 262"/>
              <a:gd name="T67" fmla="*/ 1093747813 h 456"/>
              <a:gd name="T68" fmla="*/ 312499375 w 262"/>
              <a:gd name="T69" fmla="*/ 1108868750 h 456"/>
              <a:gd name="T70" fmla="*/ 272176875 w 262"/>
              <a:gd name="T71" fmla="*/ 1083667188 h 456"/>
              <a:gd name="T72" fmla="*/ 236894688 w 262"/>
              <a:gd name="T73" fmla="*/ 1083667188 h 456"/>
              <a:gd name="T74" fmla="*/ 216733438 w 262"/>
              <a:gd name="T75" fmla="*/ 1134070313 h 456"/>
              <a:gd name="T76" fmla="*/ 196572188 w 262"/>
              <a:gd name="T77" fmla="*/ 1129030000 h 456"/>
              <a:gd name="T78" fmla="*/ 156249688 w 262"/>
              <a:gd name="T79" fmla="*/ 1103828438 h 456"/>
              <a:gd name="T80" fmla="*/ 131048125 w 262"/>
              <a:gd name="T81" fmla="*/ 1113909063 h 456"/>
              <a:gd name="T82" fmla="*/ 115927188 w 262"/>
              <a:gd name="T83" fmla="*/ 1134070313 h 456"/>
              <a:gd name="T84" fmla="*/ 85685313 w 262"/>
              <a:gd name="T85" fmla="*/ 1123989688 h 456"/>
              <a:gd name="T86" fmla="*/ 45362813 w 262"/>
              <a:gd name="T87" fmla="*/ 1118949375 h 456"/>
              <a:gd name="T88" fmla="*/ 45362813 w 262"/>
              <a:gd name="T89" fmla="*/ 1144150938 h 456"/>
              <a:gd name="T90" fmla="*/ 5040313 w 262"/>
              <a:gd name="T91" fmla="*/ 1149191250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2" h="456">
                <a:moveTo>
                  <a:pt x="2" y="456"/>
                </a:moveTo>
                <a:lnTo>
                  <a:pt x="2" y="456"/>
                </a:lnTo>
                <a:lnTo>
                  <a:pt x="2" y="444"/>
                </a:lnTo>
                <a:lnTo>
                  <a:pt x="0" y="436"/>
                </a:lnTo>
                <a:lnTo>
                  <a:pt x="2" y="426"/>
                </a:lnTo>
                <a:lnTo>
                  <a:pt x="10" y="424"/>
                </a:lnTo>
                <a:lnTo>
                  <a:pt x="12" y="420"/>
                </a:lnTo>
                <a:lnTo>
                  <a:pt x="12" y="414"/>
                </a:lnTo>
                <a:lnTo>
                  <a:pt x="10" y="410"/>
                </a:lnTo>
                <a:lnTo>
                  <a:pt x="10" y="406"/>
                </a:lnTo>
                <a:lnTo>
                  <a:pt x="12" y="402"/>
                </a:lnTo>
                <a:lnTo>
                  <a:pt x="18" y="394"/>
                </a:lnTo>
                <a:lnTo>
                  <a:pt x="26" y="388"/>
                </a:lnTo>
                <a:lnTo>
                  <a:pt x="28" y="384"/>
                </a:lnTo>
                <a:lnTo>
                  <a:pt x="28" y="380"/>
                </a:lnTo>
                <a:lnTo>
                  <a:pt x="30" y="372"/>
                </a:lnTo>
                <a:lnTo>
                  <a:pt x="36" y="364"/>
                </a:lnTo>
                <a:lnTo>
                  <a:pt x="42" y="352"/>
                </a:lnTo>
                <a:lnTo>
                  <a:pt x="42" y="344"/>
                </a:lnTo>
                <a:lnTo>
                  <a:pt x="42" y="336"/>
                </a:lnTo>
                <a:lnTo>
                  <a:pt x="42" y="330"/>
                </a:lnTo>
                <a:lnTo>
                  <a:pt x="38" y="326"/>
                </a:lnTo>
                <a:lnTo>
                  <a:pt x="32" y="316"/>
                </a:lnTo>
                <a:lnTo>
                  <a:pt x="26" y="308"/>
                </a:lnTo>
                <a:lnTo>
                  <a:pt x="24" y="304"/>
                </a:lnTo>
                <a:lnTo>
                  <a:pt x="26" y="300"/>
                </a:lnTo>
                <a:lnTo>
                  <a:pt x="32" y="294"/>
                </a:lnTo>
                <a:lnTo>
                  <a:pt x="32" y="286"/>
                </a:lnTo>
                <a:lnTo>
                  <a:pt x="32" y="276"/>
                </a:lnTo>
                <a:lnTo>
                  <a:pt x="32" y="266"/>
                </a:lnTo>
                <a:lnTo>
                  <a:pt x="12" y="28"/>
                </a:lnTo>
                <a:lnTo>
                  <a:pt x="16" y="32"/>
                </a:lnTo>
                <a:lnTo>
                  <a:pt x="22" y="36"/>
                </a:lnTo>
                <a:lnTo>
                  <a:pt x="28" y="36"/>
                </a:lnTo>
                <a:lnTo>
                  <a:pt x="34" y="34"/>
                </a:lnTo>
                <a:lnTo>
                  <a:pt x="48" y="28"/>
                </a:lnTo>
                <a:lnTo>
                  <a:pt x="62" y="16"/>
                </a:lnTo>
                <a:lnTo>
                  <a:pt x="224" y="0"/>
                </a:lnTo>
                <a:lnTo>
                  <a:pt x="256" y="282"/>
                </a:lnTo>
                <a:lnTo>
                  <a:pt x="252" y="290"/>
                </a:lnTo>
                <a:lnTo>
                  <a:pt x="252" y="292"/>
                </a:lnTo>
                <a:lnTo>
                  <a:pt x="254" y="294"/>
                </a:lnTo>
                <a:lnTo>
                  <a:pt x="256" y="296"/>
                </a:lnTo>
                <a:lnTo>
                  <a:pt x="258" y="298"/>
                </a:lnTo>
                <a:lnTo>
                  <a:pt x="260" y="300"/>
                </a:lnTo>
                <a:lnTo>
                  <a:pt x="262" y="304"/>
                </a:lnTo>
                <a:lnTo>
                  <a:pt x="262" y="314"/>
                </a:lnTo>
                <a:lnTo>
                  <a:pt x="260" y="318"/>
                </a:lnTo>
                <a:lnTo>
                  <a:pt x="258" y="320"/>
                </a:lnTo>
                <a:lnTo>
                  <a:pt x="250" y="320"/>
                </a:lnTo>
                <a:lnTo>
                  <a:pt x="242" y="320"/>
                </a:lnTo>
                <a:lnTo>
                  <a:pt x="238" y="324"/>
                </a:lnTo>
                <a:lnTo>
                  <a:pt x="236" y="328"/>
                </a:lnTo>
                <a:lnTo>
                  <a:pt x="234" y="332"/>
                </a:lnTo>
                <a:lnTo>
                  <a:pt x="230" y="334"/>
                </a:lnTo>
                <a:lnTo>
                  <a:pt x="220" y="334"/>
                </a:lnTo>
                <a:lnTo>
                  <a:pt x="216" y="334"/>
                </a:lnTo>
                <a:lnTo>
                  <a:pt x="212" y="336"/>
                </a:lnTo>
                <a:lnTo>
                  <a:pt x="210" y="338"/>
                </a:lnTo>
                <a:lnTo>
                  <a:pt x="208" y="344"/>
                </a:lnTo>
                <a:lnTo>
                  <a:pt x="208" y="352"/>
                </a:lnTo>
                <a:lnTo>
                  <a:pt x="206" y="358"/>
                </a:lnTo>
                <a:lnTo>
                  <a:pt x="202" y="362"/>
                </a:lnTo>
                <a:lnTo>
                  <a:pt x="200" y="364"/>
                </a:lnTo>
                <a:lnTo>
                  <a:pt x="196" y="368"/>
                </a:lnTo>
                <a:lnTo>
                  <a:pt x="194" y="370"/>
                </a:lnTo>
                <a:lnTo>
                  <a:pt x="192" y="376"/>
                </a:lnTo>
                <a:lnTo>
                  <a:pt x="194" y="382"/>
                </a:lnTo>
                <a:lnTo>
                  <a:pt x="180" y="384"/>
                </a:lnTo>
                <a:lnTo>
                  <a:pt x="178" y="396"/>
                </a:lnTo>
                <a:lnTo>
                  <a:pt x="174" y="406"/>
                </a:lnTo>
                <a:lnTo>
                  <a:pt x="170" y="416"/>
                </a:lnTo>
                <a:lnTo>
                  <a:pt x="166" y="420"/>
                </a:lnTo>
                <a:lnTo>
                  <a:pt x="160" y="420"/>
                </a:lnTo>
                <a:lnTo>
                  <a:pt x="156" y="420"/>
                </a:lnTo>
                <a:lnTo>
                  <a:pt x="152" y="416"/>
                </a:lnTo>
                <a:lnTo>
                  <a:pt x="150" y="412"/>
                </a:lnTo>
                <a:lnTo>
                  <a:pt x="148" y="410"/>
                </a:lnTo>
                <a:lnTo>
                  <a:pt x="144" y="410"/>
                </a:lnTo>
                <a:lnTo>
                  <a:pt x="136" y="412"/>
                </a:lnTo>
                <a:lnTo>
                  <a:pt x="132" y="412"/>
                </a:lnTo>
                <a:lnTo>
                  <a:pt x="130" y="414"/>
                </a:lnTo>
                <a:lnTo>
                  <a:pt x="128" y="418"/>
                </a:lnTo>
                <a:lnTo>
                  <a:pt x="128" y="424"/>
                </a:lnTo>
                <a:lnTo>
                  <a:pt x="128" y="428"/>
                </a:lnTo>
                <a:lnTo>
                  <a:pt x="126" y="430"/>
                </a:lnTo>
                <a:lnTo>
                  <a:pt x="124" y="432"/>
                </a:lnTo>
                <a:lnTo>
                  <a:pt x="124" y="434"/>
                </a:lnTo>
                <a:lnTo>
                  <a:pt x="124" y="440"/>
                </a:lnTo>
                <a:lnTo>
                  <a:pt x="116" y="432"/>
                </a:lnTo>
                <a:lnTo>
                  <a:pt x="108" y="430"/>
                </a:lnTo>
                <a:lnTo>
                  <a:pt x="102" y="426"/>
                </a:lnTo>
                <a:lnTo>
                  <a:pt x="98" y="426"/>
                </a:lnTo>
                <a:lnTo>
                  <a:pt x="94" y="430"/>
                </a:lnTo>
                <a:lnTo>
                  <a:pt x="88" y="444"/>
                </a:lnTo>
                <a:lnTo>
                  <a:pt x="86" y="450"/>
                </a:lnTo>
                <a:lnTo>
                  <a:pt x="82" y="452"/>
                </a:lnTo>
                <a:lnTo>
                  <a:pt x="78" y="448"/>
                </a:lnTo>
                <a:lnTo>
                  <a:pt x="72" y="442"/>
                </a:lnTo>
                <a:lnTo>
                  <a:pt x="66" y="440"/>
                </a:lnTo>
                <a:lnTo>
                  <a:pt x="62" y="438"/>
                </a:lnTo>
                <a:lnTo>
                  <a:pt x="58" y="438"/>
                </a:lnTo>
                <a:lnTo>
                  <a:pt x="52" y="442"/>
                </a:lnTo>
                <a:lnTo>
                  <a:pt x="50" y="444"/>
                </a:lnTo>
                <a:lnTo>
                  <a:pt x="48" y="448"/>
                </a:lnTo>
                <a:lnTo>
                  <a:pt x="46" y="450"/>
                </a:lnTo>
                <a:lnTo>
                  <a:pt x="40" y="450"/>
                </a:lnTo>
                <a:lnTo>
                  <a:pt x="34" y="446"/>
                </a:lnTo>
                <a:lnTo>
                  <a:pt x="26" y="442"/>
                </a:lnTo>
                <a:lnTo>
                  <a:pt x="22" y="442"/>
                </a:lnTo>
                <a:lnTo>
                  <a:pt x="18" y="444"/>
                </a:lnTo>
                <a:lnTo>
                  <a:pt x="18" y="448"/>
                </a:lnTo>
                <a:lnTo>
                  <a:pt x="18" y="454"/>
                </a:lnTo>
                <a:lnTo>
                  <a:pt x="22" y="456"/>
                </a:lnTo>
                <a:lnTo>
                  <a:pt x="20" y="456"/>
                </a:lnTo>
                <a:lnTo>
                  <a:pt x="2" y="45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 name="Freeform 33"/>
          <p:cNvSpPr>
            <a:spLocks/>
          </p:cNvSpPr>
          <p:nvPr/>
        </p:nvSpPr>
        <p:spPr bwMode="auto">
          <a:xfrm>
            <a:off x="5829300" y="2133600"/>
            <a:ext cx="514350" cy="719138"/>
          </a:xfrm>
          <a:custGeom>
            <a:avLst/>
            <a:gdLst>
              <a:gd name="T0" fmla="*/ 0 w 324"/>
              <a:gd name="T1" fmla="*/ 1141632369 h 453"/>
              <a:gd name="T2" fmla="*/ 55443438 w 324"/>
              <a:gd name="T3" fmla="*/ 1060987313 h 453"/>
              <a:gd name="T4" fmla="*/ 95765938 w 324"/>
              <a:gd name="T5" fmla="*/ 894656885 h 453"/>
              <a:gd name="T6" fmla="*/ 65524063 w 324"/>
              <a:gd name="T7" fmla="*/ 748487720 h 453"/>
              <a:gd name="T8" fmla="*/ 30241875 w 324"/>
              <a:gd name="T9" fmla="*/ 682963612 h 453"/>
              <a:gd name="T10" fmla="*/ 20161250 w 324"/>
              <a:gd name="T11" fmla="*/ 597278240 h 453"/>
              <a:gd name="T12" fmla="*/ 10080625 w 324"/>
              <a:gd name="T13" fmla="*/ 531754132 h 453"/>
              <a:gd name="T14" fmla="*/ 10080625 w 324"/>
              <a:gd name="T15" fmla="*/ 501512236 h 453"/>
              <a:gd name="T16" fmla="*/ 40322500 w 324"/>
              <a:gd name="T17" fmla="*/ 405746232 h 453"/>
              <a:gd name="T18" fmla="*/ 40322500 w 324"/>
              <a:gd name="T19" fmla="*/ 330141492 h 453"/>
              <a:gd name="T20" fmla="*/ 55443438 w 324"/>
              <a:gd name="T21" fmla="*/ 309980228 h 453"/>
              <a:gd name="T22" fmla="*/ 65524063 w 324"/>
              <a:gd name="T23" fmla="*/ 289818964 h 453"/>
              <a:gd name="T24" fmla="*/ 85685313 w 324"/>
              <a:gd name="T25" fmla="*/ 257056116 h 453"/>
              <a:gd name="T26" fmla="*/ 146169063 w 324"/>
              <a:gd name="T27" fmla="*/ 181451376 h 453"/>
              <a:gd name="T28" fmla="*/ 151209375 w 324"/>
              <a:gd name="T29" fmla="*/ 277217380 h 453"/>
              <a:gd name="T30" fmla="*/ 166330313 w 324"/>
              <a:gd name="T31" fmla="*/ 277217380 h 453"/>
              <a:gd name="T32" fmla="*/ 181451250 w 324"/>
              <a:gd name="T33" fmla="*/ 241935168 h 453"/>
              <a:gd name="T34" fmla="*/ 186491563 w 324"/>
              <a:gd name="T35" fmla="*/ 146169164 h 453"/>
              <a:gd name="T36" fmla="*/ 211693125 w 324"/>
              <a:gd name="T37" fmla="*/ 126007900 h 453"/>
              <a:gd name="T38" fmla="*/ 241935000 w 324"/>
              <a:gd name="T39" fmla="*/ 120967584 h 453"/>
              <a:gd name="T40" fmla="*/ 252015625 w 324"/>
              <a:gd name="T41" fmla="*/ 95766004 h 453"/>
              <a:gd name="T42" fmla="*/ 231854375 w 324"/>
              <a:gd name="T43" fmla="*/ 90725688 h 453"/>
              <a:gd name="T44" fmla="*/ 221773750 w 324"/>
              <a:gd name="T45" fmla="*/ 50403160 h 453"/>
              <a:gd name="T46" fmla="*/ 231854375 w 324"/>
              <a:gd name="T47" fmla="*/ 25201580 h 453"/>
              <a:gd name="T48" fmla="*/ 241935000 w 324"/>
              <a:gd name="T49" fmla="*/ 10080632 h 453"/>
              <a:gd name="T50" fmla="*/ 277217188 w 324"/>
              <a:gd name="T51" fmla="*/ 5040316 h 453"/>
              <a:gd name="T52" fmla="*/ 327620313 w 324"/>
              <a:gd name="T53" fmla="*/ 15120948 h 453"/>
              <a:gd name="T54" fmla="*/ 367942813 w 324"/>
              <a:gd name="T55" fmla="*/ 30241896 h 453"/>
              <a:gd name="T56" fmla="*/ 398184688 w 324"/>
              <a:gd name="T57" fmla="*/ 45362844 h 453"/>
              <a:gd name="T58" fmla="*/ 468749063 w 324"/>
              <a:gd name="T59" fmla="*/ 65524108 h 453"/>
              <a:gd name="T60" fmla="*/ 539313438 w 324"/>
              <a:gd name="T61" fmla="*/ 75604740 h 453"/>
              <a:gd name="T62" fmla="*/ 569555313 w 324"/>
              <a:gd name="T63" fmla="*/ 110886952 h 453"/>
              <a:gd name="T64" fmla="*/ 569555313 w 324"/>
              <a:gd name="T65" fmla="*/ 136088532 h 453"/>
              <a:gd name="T66" fmla="*/ 554434375 w 324"/>
              <a:gd name="T67" fmla="*/ 166330428 h 453"/>
              <a:gd name="T68" fmla="*/ 569555313 w 324"/>
              <a:gd name="T69" fmla="*/ 191532008 h 453"/>
              <a:gd name="T70" fmla="*/ 604837500 w 324"/>
              <a:gd name="T71" fmla="*/ 257056116 h 453"/>
              <a:gd name="T72" fmla="*/ 604837500 w 324"/>
              <a:gd name="T73" fmla="*/ 330141492 h 453"/>
              <a:gd name="T74" fmla="*/ 579635938 w 324"/>
              <a:gd name="T75" fmla="*/ 370464020 h 453"/>
              <a:gd name="T76" fmla="*/ 564515000 w 324"/>
              <a:gd name="T77" fmla="*/ 435988128 h 453"/>
              <a:gd name="T78" fmla="*/ 514111875 w 324"/>
              <a:gd name="T79" fmla="*/ 451109076 h 453"/>
              <a:gd name="T80" fmla="*/ 509071563 w 324"/>
              <a:gd name="T81" fmla="*/ 521673500 h 453"/>
              <a:gd name="T82" fmla="*/ 534273125 w 324"/>
              <a:gd name="T83" fmla="*/ 551915396 h 453"/>
              <a:gd name="T84" fmla="*/ 564515000 w 324"/>
              <a:gd name="T85" fmla="*/ 551915396 h 453"/>
              <a:gd name="T86" fmla="*/ 599797188 w 324"/>
              <a:gd name="T87" fmla="*/ 511592868 h 453"/>
              <a:gd name="T88" fmla="*/ 619958438 w 324"/>
              <a:gd name="T89" fmla="*/ 461189708 h 453"/>
              <a:gd name="T90" fmla="*/ 655240625 w 324"/>
              <a:gd name="T91" fmla="*/ 441028444 h 453"/>
              <a:gd name="T92" fmla="*/ 680442188 w 324"/>
              <a:gd name="T93" fmla="*/ 415826864 h 453"/>
              <a:gd name="T94" fmla="*/ 710684063 w 324"/>
              <a:gd name="T95" fmla="*/ 420867180 h 453"/>
              <a:gd name="T96" fmla="*/ 761087188 w 324"/>
              <a:gd name="T97" fmla="*/ 501512236 h 453"/>
              <a:gd name="T98" fmla="*/ 771167813 w 324"/>
              <a:gd name="T99" fmla="*/ 556955712 h 453"/>
              <a:gd name="T100" fmla="*/ 796369375 w 324"/>
              <a:gd name="T101" fmla="*/ 632560452 h 453"/>
              <a:gd name="T102" fmla="*/ 816530625 w 324"/>
              <a:gd name="T103" fmla="*/ 708165192 h 453"/>
              <a:gd name="T104" fmla="*/ 811490313 w 324"/>
              <a:gd name="T105" fmla="*/ 768648984 h 453"/>
              <a:gd name="T106" fmla="*/ 786288750 w 324"/>
              <a:gd name="T107" fmla="*/ 788810248 h 453"/>
              <a:gd name="T108" fmla="*/ 766127500 w 324"/>
              <a:gd name="T109" fmla="*/ 808971512 h 453"/>
              <a:gd name="T110" fmla="*/ 761087188 w 324"/>
              <a:gd name="T111" fmla="*/ 849294040 h 453"/>
              <a:gd name="T112" fmla="*/ 730845313 w 324"/>
              <a:gd name="T113" fmla="*/ 884576253 h 453"/>
              <a:gd name="T114" fmla="*/ 715724375 w 324"/>
              <a:gd name="T115" fmla="*/ 960180993 h 453"/>
              <a:gd name="T116" fmla="*/ 715724375 w 324"/>
              <a:gd name="T117" fmla="*/ 995463205 h 453"/>
              <a:gd name="T118" fmla="*/ 690522813 w 324"/>
              <a:gd name="T119" fmla="*/ 1010584153 h 453"/>
              <a:gd name="T120" fmla="*/ 675401875 w 324"/>
              <a:gd name="T121" fmla="*/ 1076108261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4" h="453">
                <a:moveTo>
                  <a:pt x="268" y="427"/>
                </a:moveTo>
                <a:lnTo>
                  <a:pt x="162" y="437"/>
                </a:lnTo>
                <a:lnTo>
                  <a:pt x="0" y="453"/>
                </a:lnTo>
                <a:lnTo>
                  <a:pt x="12" y="439"/>
                </a:lnTo>
                <a:lnTo>
                  <a:pt x="22" y="421"/>
                </a:lnTo>
                <a:lnTo>
                  <a:pt x="30" y="401"/>
                </a:lnTo>
                <a:lnTo>
                  <a:pt x="36" y="379"/>
                </a:lnTo>
                <a:lnTo>
                  <a:pt x="38" y="355"/>
                </a:lnTo>
                <a:lnTo>
                  <a:pt x="36" y="331"/>
                </a:lnTo>
                <a:lnTo>
                  <a:pt x="30" y="307"/>
                </a:lnTo>
                <a:lnTo>
                  <a:pt x="26" y="297"/>
                </a:lnTo>
                <a:lnTo>
                  <a:pt x="20" y="285"/>
                </a:lnTo>
                <a:lnTo>
                  <a:pt x="12" y="271"/>
                </a:lnTo>
                <a:lnTo>
                  <a:pt x="8" y="257"/>
                </a:lnTo>
                <a:lnTo>
                  <a:pt x="8" y="247"/>
                </a:lnTo>
                <a:lnTo>
                  <a:pt x="8" y="237"/>
                </a:lnTo>
                <a:lnTo>
                  <a:pt x="10" y="223"/>
                </a:lnTo>
                <a:lnTo>
                  <a:pt x="10" y="217"/>
                </a:lnTo>
                <a:lnTo>
                  <a:pt x="4" y="211"/>
                </a:lnTo>
                <a:lnTo>
                  <a:pt x="4" y="205"/>
                </a:lnTo>
                <a:lnTo>
                  <a:pt x="4" y="199"/>
                </a:lnTo>
                <a:lnTo>
                  <a:pt x="10" y="183"/>
                </a:lnTo>
                <a:lnTo>
                  <a:pt x="14" y="173"/>
                </a:lnTo>
                <a:lnTo>
                  <a:pt x="16" y="161"/>
                </a:lnTo>
                <a:lnTo>
                  <a:pt x="16" y="147"/>
                </a:lnTo>
                <a:lnTo>
                  <a:pt x="16" y="131"/>
                </a:lnTo>
                <a:lnTo>
                  <a:pt x="16" y="125"/>
                </a:lnTo>
                <a:lnTo>
                  <a:pt x="16" y="123"/>
                </a:lnTo>
                <a:lnTo>
                  <a:pt x="22" y="123"/>
                </a:lnTo>
                <a:lnTo>
                  <a:pt x="24" y="121"/>
                </a:lnTo>
                <a:lnTo>
                  <a:pt x="26" y="119"/>
                </a:lnTo>
                <a:lnTo>
                  <a:pt x="26" y="115"/>
                </a:lnTo>
                <a:lnTo>
                  <a:pt x="26" y="108"/>
                </a:lnTo>
                <a:lnTo>
                  <a:pt x="34" y="102"/>
                </a:lnTo>
                <a:lnTo>
                  <a:pt x="42" y="94"/>
                </a:lnTo>
                <a:lnTo>
                  <a:pt x="52" y="80"/>
                </a:lnTo>
                <a:lnTo>
                  <a:pt x="58" y="72"/>
                </a:lnTo>
                <a:lnTo>
                  <a:pt x="60" y="72"/>
                </a:lnTo>
                <a:lnTo>
                  <a:pt x="60" y="74"/>
                </a:lnTo>
                <a:lnTo>
                  <a:pt x="60" y="110"/>
                </a:lnTo>
                <a:lnTo>
                  <a:pt x="64" y="111"/>
                </a:lnTo>
                <a:lnTo>
                  <a:pt x="66" y="110"/>
                </a:lnTo>
                <a:lnTo>
                  <a:pt x="70" y="108"/>
                </a:lnTo>
                <a:lnTo>
                  <a:pt x="70" y="106"/>
                </a:lnTo>
                <a:lnTo>
                  <a:pt x="72" y="96"/>
                </a:lnTo>
                <a:lnTo>
                  <a:pt x="72" y="82"/>
                </a:lnTo>
                <a:lnTo>
                  <a:pt x="74" y="70"/>
                </a:lnTo>
                <a:lnTo>
                  <a:pt x="74" y="58"/>
                </a:lnTo>
                <a:lnTo>
                  <a:pt x="78" y="50"/>
                </a:lnTo>
                <a:lnTo>
                  <a:pt x="80" y="50"/>
                </a:lnTo>
                <a:lnTo>
                  <a:pt x="84" y="50"/>
                </a:lnTo>
                <a:lnTo>
                  <a:pt x="90" y="50"/>
                </a:lnTo>
                <a:lnTo>
                  <a:pt x="96" y="48"/>
                </a:lnTo>
                <a:lnTo>
                  <a:pt x="100" y="44"/>
                </a:lnTo>
                <a:lnTo>
                  <a:pt x="102" y="42"/>
                </a:lnTo>
                <a:lnTo>
                  <a:pt x="100" y="38"/>
                </a:lnTo>
                <a:lnTo>
                  <a:pt x="96" y="38"/>
                </a:lnTo>
                <a:lnTo>
                  <a:pt x="92" y="36"/>
                </a:lnTo>
                <a:lnTo>
                  <a:pt x="88" y="32"/>
                </a:lnTo>
                <a:lnTo>
                  <a:pt x="86" y="24"/>
                </a:lnTo>
                <a:lnTo>
                  <a:pt x="88" y="20"/>
                </a:lnTo>
                <a:lnTo>
                  <a:pt x="90" y="16"/>
                </a:lnTo>
                <a:lnTo>
                  <a:pt x="92" y="10"/>
                </a:lnTo>
                <a:lnTo>
                  <a:pt x="94" y="6"/>
                </a:lnTo>
                <a:lnTo>
                  <a:pt x="94" y="4"/>
                </a:lnTo>
                <a:lnTo>
                  <a:pt x="96" y="4"/>
                </a:lnTo>
                <a:lnTo>
                  <a:pt x="104" y="4"/>
                </a:lnTo>
                <a:lnTo>
                  <a:pt x="110" y="2"/>
                </a:lnTo>
                <a:lnTo>
                  <a:pt x="114" y="0"/>
                </a:lnTo>
                <a:lnTo>
                  <a:pt x="122" y="2"/>
                </a:lnTo>
                <a:lnTo>
                  <a:pt x="130" y="6"/>
                </a:lnTo>
                <a:lnTo>
                  <a:pt x="140" y="10"/>
                </a:lnTo>
                <a:lnTo>
                  <a:pt x="146" y="12"/>
                </a:lnTo>
                <a:lnTo>
                  <a:pt x="150" y="14"/>
                </a:lnTo>
                <a:lnTo>
                  <a:pt x="158" y="18"/>
                </a:lnTo>
                <a:lnTo>
                  <a:pt x="164" y="22"/>
                </a:lnTo>
                <a:lnTo>
                  <a:pt x="170" y="24"/>
                </a:lnTo>
                <a:lnTo>
                  <a:pt x="186" y="26"/>
                </a:lnTo>
                <a:lnTo>
                  <a:pt x="202" y="28"/>
                </a:lnTo>
                <a:lnTo>
                  <a:pt x="214" y="30"/>
                </a:lnTo>
                <a:lnTo>
                  <a:pt x="218" y="34"/>
                </a:lnTo>
                <a:lnTo>
                  <a:pt x="220" y="36"/>
                </a:lnTo>
                <a:lnTo>
                  <a:pt x="226" y="44"/>
                </a:lnTo>
                <a:lnTo>
                  <a:pt x="228" y="54"/>
                </a:lnTo>
                <a:lnTo>
                  <a:pt x="226" y="54"/>
                </a:lnTo>
                <a:lnTo>
                  <a:pt x="222" y="58"/>
                </a:lnTo>
                <a:lnTo>
                  <a:pt x="220" y="62"/>
                </a:lnTo>
                <a:lnTo>
                  <a:pt x="220" y="66"/>
                </a:lnTo>
                <a:lnTo>
                  <a:pt x="222" y="70"/>
                </a:lnTo>
                <a:lnTo>
                  <a:pt x="226" y="76"/>
                </a:lnTo>
                <a:lnTo>
                  <a:pt x="232" y="82"/>
                </a:lnTo>
                <a:lnTo>
                  <a:pt x="236" y="92"/>
                </a:lnTo>
                <a:lnTo>
                  <a:pt x="240" y="102"/>
                </a:lnTo>
                <a:lnTo>
                  <a:pt x="242" y="111"/>
                </a:lnTo>
                <a:lnTo>
                  <a:pt x="242" y="121"/>
                </a:lnTo>
                <a:lnTo>
                  <a:pt x="240" y="131"/>
                </a:lnTo>
                <a:lnTo>
                  <a:pt x="236" y="141"/>
                </a:lnTo>
                <a:lnTo>
                  <a:pt x="230" y="147"/>
                </a:lnTo>
                <a:lnTo>
                  <a:pt x="228" y="159"/>
                </a:lnTo>
                <a:lnTo>
                  <a:pt x="226" y="169"/>
                </a:lnTo>
                <a:lnTo>
                  <a:pt x="224" y="173"/>
                </a:lnTo>
                <a:lnTo>
                  <a:pt x="220" y="175"/>
                </a:lnTo>
                <a:lnTo>
                  <a:pt x="214" y="179"/>
                </a:lnTo>
                <a:lnTo>
                  <a:pt x="204" y="179"/>
                </a:lnTo>
                <a:lnTo>
                  <a:pt x="202" y="193"/>
                </a:lnTo>
                <a:lnTo>
                  <a:pt x="202" y="207"/>
                </a:lnTo>
                <a:lnTo>
                  <a:pt x="204" y="213"/>
                </a:lnTo>
                <a:lnTo>
                  <a:pt x="206" y="217"/>
                </a:lnTo>
                <a:lnTo>
                  <a:pt x="212" y="219"/>
                </a:lnTo>
                <a:lnTo>
                  <a:pt x="218" y="219"/>
                </a:lnTo>
                <a:lnTo>
                  <a:pt x="224" y="219"/>
                </a:lnTo>
                <a:lnTo>
                  <a:pt x="232" y="217"/>
                </a:lnTo>
                <a:lnTo>
                  <a:pt x="236" y="213"/>
                </a:lnTo>
                <a:lnTo>
                  <a:pt x="238" y="203"/>
                </a:lnTo>
                <a:lnTo>
                  <a:pt x="242" y="193"/>
                </a:lnTo>
                <a:lnTo>
                  <a:pt x="246" y="183"/>
                </a:lnTo>
                <a:lnTo>
                  <a:pt x="254" y="177"/>
                </a:lnTo>
                <a:lnTo>
                  <a:pt x="260" y="175"/>
                </a:lnTo>
                <a:lnTo>
                  <a:pt x="262" y="175"/>
                </a:lnTo>
                <a:lnTo>
                  <a:pt x="264" y="171"/>
                </a:lnTo>
                <a:lnTo>
                  <a:pt x="270" y="165"/>
                </a:lnTo>
                <a:lnTo>
                  <a:pt x="274" y="163"/>
                </a:lnTo>
                <a:lnTo>
                  <a:pt x="278" y="163"/>
                </a:lnTo>
                <a:lnTo>
                  <a:pt x="282" y="167"/>
                </a:lnTo>
                <a:lnTo>
                  <a:pt x="286" y="175"/>
                </a:lnTo>
                <a:lnTo>
                  <a:pt x="302" y="199"/>
                </a:lnTo>
                <a:lnTo>
                  <a:pt x="306" y="207"/>
                </a:lnTo>
                <a:lnTo>
                  <a:pt x="306" y="221"/>
                </a:lnTo>
                <a:lnTo>
                  <a:pt x="306" y="227"/>
                </a:lnTo>
                <a:lnTo>
                  <a:pt x="310" y="235"/>
                </a:lnTo>
                <a:lnTo>
                  <a:pt x="316" y="251"/>
                </a:lnTo>
                <a:lnTo>
                  <a:pt x="320" y="259"/>
                </a:lnTo>
                <a:lnTo>
                  <a:pt x="324" y="269"/>
                </a:lnTo>
                <a:lnTo>
                  <a:pt x="324" y="281"/>
                </a:lnTo>
                <a:lnTo>
                  <a:pt x="324" y="295"/>
                </a:lnTo>
                <a:lnTo>
                  <a:pt x="322" y="305"/>
                </a:lnTo>
                <a:lnTo>
                  <a:pt x="318" y="309"/>
                </a:lnTo>
                <a:lnTo>
                  <a:pt x="316" y="313"/>
                </a:lnTo>
                <a:lnTo>
                  <a:pt x="312" y="313"/>
                </a:lnTo>
                <a:lnTo>
                  <a:pt x="308" y="315"/>
                </a:lnTo>
                <a:lnTo>
                  <a:pt x="306" y="317"/>
                </a:lnTo>
                <a:lnTo>
                  <a:pt x="304" y="321"/>
                </a:lnTo>
                <a:lnTo>
                  <a:pt x="304" y="331"/>
                </a:lnTo>
                <a:lnTo>
                  <a:pt x="302" y="337"/>
                </a:lnTo>
                <a:lnTo>
                  <a:pt x="300" y="341"/>
                </a:lnTo>
                <a:lnTo>
                  <a:pt x="292" y="347"/>
                </a:lnTo>
                <a:lnTo>
                  <a:pt x="290" y="351"/>
                </a:lnTo>
                <a:lnTo>
                  <a:pt x="286" y="357"/>
                </a:lnTo>
                <a:lnTo>
                  <a:pt x="286" y="367"/>
                </a:lnTo>
                <a:lnTo>
                  <a:pt x="284" y="381"/>
                </a:lnTo>
                <a:lnTo>
                  <a:pt x="284" y="391"/>
                </a:lnTo>
                <a:lnTo>
                  <a:pt x="284" y="395"/>
                </a:lnTo>
                <a:lnTo>
                  <a:pt x="280" y="397"/>
                </a:lnTo>
                <a:lnTo>
                  <a:pt x="278" y="399"/>
                </a:lnTo>
                <a:lnTo>
                  <a:pt x="274" y="401"/>
                </a:lnTo>
                <a:lnTo>
                  <a:pt x="272" y="405"/>
                </a:lnTo>
                <a:lnTo>
                  <a:pt x="270" y="413"/>
                </a:lnTo>
                <a:lnTo>
                  <a:pt x="268" y="427"/>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 name="Freeform 34"/>
          <p:cNvSpPr>
            <a:spLocks/>
          </p:cNvSpPr>
          <p:nvPr/>
        </p:nvSpPr>
        <p:spPr bwMode="auto">
          <a:xfrm>
            <a:off x="3665538" y="2655888"/>
            <a:ext cx="1116012" cy="565150"/>
          </a:xfrm>
          <a:custGeom>
            <a:avLst/>
            <a:gdLst>
              <a:gd name="T0" fmla="*/ 393144199 w 703"/>
              <a:gd name="T1" fmla="*/ 579635938 h 356"/>
              <a:gd name="T2" fmla="*/ 0 w 703"/>
              <a:gd name="T3" fmla="*/ 549394063 h 356"/>
              <a:gd name="T4" fmla="*/ 680441883 w 703"/>
              <a:gd name="T5" fmla="*/ 45362813 h 356"/>
              <a:gd name="T6" fmla="*/ 1103827943 w 703"/>
              <a:gd name="T7" fmla="*/ 60483750 h 356"/>
              <a:gd name="T8" fmla="*/ 1149190735 w 703"/>
              <a:gd name="T9" fmla="*/ 75604688 h 356"/>
              <a:gd name="T10" fmla="*/ 1199593838 w 703"/>
              <a:gd name="T11" fmla="*/ 110886875 h 356"/>
              <a:gd name="T12" fmla="*/ 1270158181 w 703"/>
              <a:gd name="T13" fmla="*/ 120967500 h 356"/>
              <a:gd name="T14" fmla="*/ 1355843455 w 703"/>
              <a:gd name="T15" fmla="*/ 105846563 h 356"/>
              <a:gd name="T16" fmla="*/ 1386085317 w 703"/>
              <a:gd name="T17" fmla="*/ 110886875 h 356"/>
              <a:gd name="T18" fmla="*/ 1421367488 w 703"/>
              <a:gd name="T19" fmla="*/ 136088438 h 356"/>
              <a:gd name="T20" fmla="*/ 1449088401 w 703"/>
              <a:gd name="T21" fmla="*/ 146169063 h 356"/>
              <a:gd name="T22" fmla="*/ 1469249642 w 703"/>
              <a:gd name="T23" fmla="*/ 151209375 h 356"/>
              <a:gd name="T24" fmla="*/ 1514612434 w 703"/>
              <a:gd name="T25" fmla="*/ 196572188 h 356"/>
              <a:gd name="T26" fmla="*/ 1554934916 w 703"/>
              <a:gd name="T27" fmla="*/ 277217188 h 356"/>
              <a:gd name="T28" fmla="*/ 1570055847 w 703"/>
              <a:gd name="T29" fmla="*/ 322580000 h 356"/>
              <a:gd name="T30" fmla="*/ 1600297708 w 703"/>
              <a:gd name="T31" fmla="*/ 372983125 h 356"/>
              <a:gd name="T32" fmla="*/ 1605338018 w 703"/>
              <a:gd name="T33" fmla="*/ 418345938 h 356"/>
              <a:gd name="T34" fmla="*/ 1610378329 w 703"/>
              <a:gd name="T35" fmla="*/ 473789375 h 356"/>
              <a:gd name="T36" fmla="*/ 1630539569 w 703"/>
              <a:gd name="T37" fmla="*/ 498990938 h 356"/>
              <a:gd name="T38" fmla="*/ 1640620190 w 703"/>
              <a:gd name="T39" fmla="*/ 534273125 h 356"/>
              <a:gd name="T40" fmla="*/ 1650700810 w 703"/>
              <a:gd name="T41" fmla="*/ 569555313 h 356"/>
              <a:gd name="T42" fmla="*/ 1650700810 w 703"/>
              <a:gd name="T43" fmla="*/ 589716563 h 356"/>
              <a:gd name="T44" fmla="*/ 1650700810 w 703"/>
              <a:gd name="T45" fmla="*/ 609877813 h 356"/>
              <a:gd name="T46" fmla="*/ 1660781431 w 703"/>
              <a:gd name="T47" fmla="*/ 624998750 h 356"/>
              <a:gd name="T48" fmla="*/ 1665821741 w 703"/>
              <a:gd name="T49" fmla="*/ 660280938 h 356"/>
              <a:gd name="T50" fmla="*/ 1660781431 w 703"/>
              <a:gd name="T51" fmla="*/ 700603438 h 356"/>
              <a:gd name="T52" fmla="*/ 1675902362 w 703"/>
              <a:gd name="T53" fmla="*/ 725805000 h 356"/>
              <a:gd name="T54" fmla="*/ 1696063603 w 703"/>
              <a:gd name="T55" fmla="*/ 761087188 h 356"/>
              <a:gd name="T56" fmla="*/ 1696063603 w 703"/>
              <a:gd name="T57" fmla="*/ 786288750 h 356"/>
              <a:gd name="T58" fmla="*/ 1711184533 w 703"/>
              <a:gd name="T59" fmla="*/ 816530625 h 356"/>
              <a:gd name="T60" fmla="*/ 1731345774 w 703"/>
              <a:gd name="T61" fmla="*/ 836691875 h 356"/>
              <a:gd name="T62" fmla="*/ 1746466705 w 703"/>
              <a:gd name="T63" fmla="*/ 871974063 h 356"/>
              <a:gd name="T64" fmla="*/ 1761587636 w 703"/>
              <a:gd name="T65" fmla="*/ 882054688 h 356"/>
              <a:gd name="T66" fmla="*/ 1370964386 w 703"/>
              <a:gd name="T67" fmla="*/ 897175625 h 356"/>
              <a:gd name="T68" fmla="*/ 695562813 w 703"/>
              <a:gd name="T69" fmla="*/ 871974063 h 3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3" h="356">
                <a:moveTo>
                  <a:pt x="150" y="334"/>
                </a:moveTo>
                <a:lnTo>
                  <a:pt x="156" y="230"/>
                </a:lnTo>
                <a:lnTo>
                  <a:pt x="86" y="226"/>
                </a:lnTo>
                <a:lnTo>
                  <a:pt x="0" y="218"/>
                </a:lnTo>
                <a:lnTo>
                  <a:pt x="18" y="0"/>
                </a:lnTo>
                <a:lnTo>
                  <a:pt x="270" y="18"/>
                </a:lnTo>
                <a:lnTo>
                  <a:pt x="370" y="22"/>
                </a:lnTo>
                <a:lnTo>
                  <a:pt x="438" y="24"/>
                </a:lnTo>
                <a:lnTo>
                  <a:pt x="448" y="26"/>
                </a:lnTo>
                <a:lnTo>
                  <a:pt x="456" y="30"/>
                </a:lnTo>
                <a:lnTo>
                  <a:pt x="468" y="40"/>
                </a:lnTo>
                <a:lnTo>
                  <a:pt x="476" y="44"/>
                </a:lnTo>
                <a:lnTo>
                  <a:pt x="486" y="48"/>
                </a:lnTo>
                <a:lnTo>
                  <a:pt x="504" y="48"/>
                </a:lnTo>
                <a:lnTo>
                  <a:pt x="528" y="44"/>
                </a:lnTo>
                <a:lnTo>
                  <a:pt x="538" y="42"/>
                </a:lnTo>
                <a:lnTo>
                  <a:pt x="544" y="42"/>
                </a:lnTo>
                <a:lnTo>
                  <a:pt x="550" y="44"/>
                </a:lnTo>
                <a:lnTo>
                  <a:pt x="554" y="46"/>
                </a:lnTo>
                <a:lnTo>
                  <a:pt x="564" y="54"/>
                </a:lnTo>
                <a:lnTo>
                  <a:pt x="570" y="56"/>
                </a:lnTo>
                <a:lnTo>
                  <a:pt x="575" y="58"/>
                </a:lnTo>
                <a:lnTo>
                  <a:pt x="579" y="58"/>
                </a:lnTo>
                <a:lnTo>
                  <a:pt x="583" y="60"/>
                </a:lnTo>
                <a:lnTo>
                  <a:pt x="589" y="66"/>
                </a:lnTo>
                <a:lnTo>
                  <a:pt x="601" y="78"/>
                </a:lnTo>
                <a:lnTo>
                  <a:pt x="613" y="98"/>
                </a:lnTo>
                <a:lnTo>
                  <a:pt x="617" y="110"/>
                </a:lnTo>
                <a:lnTo>
                  <a:pt x="619" y="120"/>
                </a:lnTo>
                <a:lnTo>
                  <a:pt x="623" y="128"/>
                </a:lnTo>
                <a:lnTo>
                  <a:pt x="631" y="138"/>
                </a:lnTo>
                <a:lnTo>
                  <a:pt x="635" y="148"/>
                </a:lnTo>
                <a:lnTo>
                  <a:pt x="637" y="156"/>
                </a:lnTo>
                <a:lnTo>
                  <a:pt x="637" y="166"/>
                </a:lnTo>
                <a:lnTo>
                  <a:pt x="637" y="182"/>
                </a:lnTo>
                <a:lnTo>
                  <a:pt x="639" y="188"/>
                </a:lnTo>
                <a:lnTo>
                  <a:pt x="643" y="192"/>
                </a:lnTo>
                <a:lnTo>
                  <a:pt x="647" y="198"/>
                </a:lnTo>
                <a:lnTo>
                  <a:pt x="649" y="202"/>
                </a:lnTo>
                <a:lnTo>
                  <a:pt x="651" y="212"/>
                </a:lnTo>
                <a:lnTo>
                  <a:pt x="653" y="222"/>
                </a:lnTo>
                <a:lnTo>
                  <a:pt x="655" y="226"/>
                </a:lnTo>
                <a:lnTo>
                  <a:pt x="657" y="228"/>
                </a:lnTo>
                <a:lnTo>
                  <a:pt x="655" y="234"/>
                </a:lnTo>
                <a:lnTo>
                  <a:pt x="653" y="240"/>
                </a:lnTo>
                <a:lnTo>
                  <a:pt x="655" y="242"/>
                </a:lnTo>
                <a:lnTo>
                  <a:pt x="657" y="246"/>
                </a:lnTo>
                <a:lnTo>
                  <a:pt x="659" y="248"/>
                </a:lnTo>
                <a:lnTo>
                  <a:pt x="661" y="254"/>
                </a:lnTo>
                <a:lnTo>
                  <a:pt x="661" y="262"/>
                </a:lnTo>
                <a:lnTo>
                  <a:pt x="659" y="272"/>
                </a:lnTo>
                <a:lnTo>
                  <a:pt x="659" y="278"/>
                </a:lnTo>
                <a:lnTo>
                  <a:pt x="659" y="282"/>
                </a:lnTo>
                <a:lnTo>
                  <a:pt x="665" y="288"/>
                </a:lnTo>
                <a:lnTo>
                  <a:pt x="673" y="296"/>
                </a:lnTo>
                <a:lnTo>
                  <a:pt x="673" y="302"/>
                </a:lnTo>
                <a:lnTo>
                  <a:pt x="673" y="308"/>
                </a:lnTo>
                <a:lnTo>
                  <a:pt x="673" y="312"/>
                </a:lnTo>
                <a:lnTo>
                  <a:pt x="675" y="316"/>
                </a:lnTo>
                <a:lnTo>
                  <a:pt x="679" y="324"/>
                </a:lnTo>
                <a:lnTo>
                  <a:pt x="685" y="328"/>
                </a:lnTo>
                <a:lnTo>
                  <a:pt x="687" y="332"/>
                </a:lnTo>
                <a:lnTo>
                  <a:pt x="687" y="334"/>
                </a:lnTo>
                <a:lnTo>
                  <a:pt x="693" y="346"/>
                </a:lnTo>
                <a:lnTo>
                  <a:pt x="697" y="348"/>
                </a:lnTo>
                <a:lnTo>
                  <a:pt x="699" y="350"/>
                </a:lnTo>
                <a:lnTo>
                  <a:pt x="703" y="356"/>
                </a:lnTo>
                <a:lnTo>
                  <a:pt x="544" y="356"/>
                </a:lnTo>
                <a:lnTo>
                  <a:pt x="404" y="354"/>
                </a:lnTo>
                <a:lnTo>
                  <a:pt x="276" y="346"/>
                </a:lnTo>
                <a:lnTo>
                  <a:pt x="150"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35"/>
          <p:cNvSpPr>
            <a:spLocks/>
          </p:cNvSpPr>
          <p:nvPr/>
        </p:nvSpPr>
        <p:spPr bwMode="auto">
          <a:xfrm>
            <a:off x="3875088" y="3186113"/>
            <a:ext cx="1001712" cy="558800"/>
          </a:xfrm>
          <a:custGeom>
            <a:avLst/>
            <a:gdLst>
              <a:gd name="T0" fmla="*/ 45362790 w 631"/>
              <a:gd name="T1" fmla="*/ 0 h 352"/>
              <a:gd name="T2" fmla="*/ 362902319 w 631"/>
              <a:gd name="T3" fmla="*/ 30241875 h 352"/>
              <a:gd name="T4" fmla="*/ 685482158 w 631"/>
              <a:gd name="T5" fmla="*/ 50403125 h 352"/>
              <a:gd name="T6" fmla="*/ 1038303857 w 631"/>
              <a:gd name="T7" fmla="*/ 55443438 h 352"/>
              <a:gd name="T8" fmla="*/ 1439007707 w 631"/>
              <a:gd name="T9" fmla="*/ 55443438 h 352"/>
              <a:gd name="T10" fmla="*/ 1449088327 w 631"/>
              <a:gd name="T11" fmla="*/ 75604688 h 352"/>
              <a:gd name="T12" fmla="*/ 1459168947 w 631"/>
              <a:gd name="T13" fmla="*/ 85685313 h 352"/>
              <a:gd name="T14" fmla="*/ 1474289877 w 631"/>
              <a:gd name="T15" fmla="*/ 85685313 h 352"/>
              <a:gd name="T16" fmla="*/ 1489410807 w 631"/>
              <a:gd name="T17" fmla="*/ 85685313 h 352"/>
              <a:gd name="T18" fmla="*/ 1499491427 w 631"/>
              <a:gd name="T19" fmla="*/ 90725625 h 352"/>
              <a:gd name="T20" fmla="*/ 1509572047 w 631"/>
              <a:gd name="T21" fmla="*/ 95765938 h 352"/>
              <a:gd name="T22" fmla="*/ 1514612356 w 631"/>
              <a:gd name="T23" fmla="*/ 105846563 h 352"/>
              <a:gd name="T24" fmla="*/ 1514612356 w 631"/>
              <a:gd name="T25" fmla="*/ 115927188 h 352"/>
              <a:gd name="T26" fmla="*/ 1509572047 w 631"/>
              <a:gd name="T27" fmla="*/ 131048125 h 352"/>
              <a:gd name="T28" fmla="*/ 1499491427 w 631"/>
              <a:gd name="T29" fmla="*/ 156249688 h 352"/>
              <a:gd name="T30" fmla="*/ 1494451117 w 631"/>
              <a:gd name="T31" fmla="*/ 166330313 h 352"/>
              <a:gd name="T32" fmla="*/ 1494451117 w 631"/>
              <a:gd name="T33" fmla="*/ 176410938 h 352"/>
              <a:gd name="T34" fmla="*/ 1504531737 w 631"/>
              <a:gd name="T35" fmla="*/ 191531875 h 352"/>
              <a:gd name="T36" fmla="*/ 1524692976 w 631"/>
              <a:gd name="T37" fmla="*/ 206652813 h 352"/>
              <a:gd name="T38" fmla="*/ 1529733286 w 631"/>
              <a:gd name="T39" fmla="*/ 216733438 h 352"/>
              <a:gd name="T40" fmla="*/ 1534773596 w 631"/>
              <a:gd name="T41" fmla="*/ 231854375 h 352"/>
              <a:gd name="T42" fmla="*/ 1534773596 w 631"/>
              <a:gd name="T43" fmla="*/ 241935000 h 352"/>
              <a:gd name="T44" fmla="*/ 1539813906 w 631"/>
              <a:gd name="T45" fmla="*/ 246975313 h 352"/>
              <a:gd name="T46" fmla="*/ 1559975146 w 631"/>
              <a:gd name="T47" fmla="*/ 267136563 h 352"/>
              <a:gd name="T48" fmla="*/ 1580136386 w 631"/>
              <a:gd name="T49" fmla="*/ 287297813 h 352"/>
              <a:gd name="T50" fmla="*/ 1585176696 w 631"/>
              <a:gd name="T51" fmla="*/ 302418750 h 352"/>
              <a:gd name="T52" fmla="*/ 1585176696 w 631"/>
              <a:gd name="T53" fmla="*/ 322580000 h 352"/>
              <a:gd name="T54" fmla="*/ 1590217006 w 631"/>
              <a:gd name="T55" fmla="*/ 887095000 h 352"/>
              <a:gd name="T56" fmla="*/ 1343241817 w 631"/>
              <a:gd name="T57" fmla="*/ 887095000 h 352"/>
              <a:gd name="T58" fmla="*/ 1093747267 w 631"/>
              <a:gd name="T59" fmla="*/ 887095000 h 352"/>
              <a:gd name="T60" fmla="*/ 604837198 w 631"/>
              <a:gd name="T61" fmla="*/ 871974063 h 352"/>
              <a:gd name="T62" fmla="*/ 211693019 w 631"/>
              <a:gd name="T63" fmla="*/ 856853125 h 352"/>
              <a:gd name="T64" fmla="*/ 0 w 631"/>
              <a:gd name="T65" fmla="*/ 846772500 h 352"/>
              <a:gd name="T66" fmla="*/ 45362790 w 631"/>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1" h="352">
                <a:moveTo>
                  <a:pt x="18" y="0"/>
                </a:moveTo>
                <a:lnTo>
                  <a:pt x="144" y="12"/>
                </a:lnTo>
                <a:lnTo>
                  <a:pt x="272" y="20"/>
                </a:lnTo>
                <a:lnTo>
                  <a:pt x="412" y="22"/>
                </a:lnTo>
                <a:lnTo>
                  <a:pt x="571" y="22"/>
                </a:lnTo>
                <a:lnTo>
                  <a:pt x="575" y="30"/>
                </a:lnTo>
                <a:lnTo>
                  <a:pt x="579" y="34"/>
                </a:lnTo>
                <a:lnTo>
                  <a:pt x="585" y="34"/>
                </a:lnTo>
                <a:lnTo>
                  <a:pt x="591" y="34"/>
                </a:lnTo>
                <a:lnTo>
                  <a:pt x="595" y="36"/>
                </a:lnTo>
                <a:lnTo>
                  <a:pt x="599" y="38"/>
                </a:lnTo>
                <a:lnTo>
                  <a:pt x="601" y="42"/>
                </a:lnTo>
                <a:lnTo>
                  <a:pt x="601" y="46"/>
                </a:lnTo>
                <a:lnTo>
                  <a:pt x="599" y="52"/>
                </a:lnTo>
                <a:lnTo>
                  <a:pt x="595" y="62"/>
                </a:lnTo>
                <a:lnTo>
                  <a:pt x="593" y="66"/>
                </a:lnTo>
                <a:lnTo>
                  <a:pt x="593" y="70"/>
                </a:lnTo>
                <a:lnTo>
                  <a:pt x="597" y="76"/>
                </a:lnTo>
                <a:lnTo>
                  <a:pt x="605" y="82"/>
                </a:lnTo>
                <a:lnTo>
                  <a:pt x="607" y="86"/>
                </a:lnTo>
                <a:lnTo>
                  <a:pt x="609" y="92"/>
                </a:lnTo>
                <a:lnTo>
                  <a:pt x="609" y="96"/>
                </a:lnTo>
                <a:lnTo>
                  <a:pt x="611" y="98"/>
                </a:lnTo>
                <a:lnTo>
                  <a:pt x="619" y="106"/>
                </a:lnTo>
                <a:lnTo>
                  <a:pt x="627" y="114"/>
                </a:lnTo>
                <a:lnTo>
                  <a:pt x="629" y="120"/>
                </a:lnTo>
                <a:lnTo>
                  <a:pt x="629" y="128"/>
                </a:lnTo>
                <a:lnTo>
                  <a:pt x="631" y="352"/>
                </a:lnTo>
                <a:lnTo>
                  <a:pt x="533" y="352"/>
                </a:lnTo>
                <a:lnTo>
                  <a:pt x="434" y="352"/>
                </a:lnTo>
                <a:lnTo>
                  <a:pt x="240" y="346"/>
                </a:lnTo>
                <a:lnTo>
                  <a:pt x="84" y="340"/>
                </a:lnTo>
                <a:lnTo>
                  <a:pt x="0" y="336"/>
                </a:lnTo>
                <a:lnTo>
                  <a:pt x="1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36"/>
          <p:cNvSpPr>
            <a:spLocks/>
          </p:cNvSpPr>
          <p:nvPr/>
        </p:nvSpPr>
        <p:spPr bwMode="auto">
          <a:xfrm>
            <a:off x="2941638" y="2922588"/>
            <a:ext cx="971550" cy="796925"/>
          </a:xfrm>
          <a:custGeom>
            <a:avLst/>
            <a:gdLst>
              <a:gd name="T0" fmla="*/ 0 w 612"/>
              <a:gd name="T1" fmla="*/ 1098788125 h 502"/>
              <a:gd name="T2" fmla="*/ 151209375 w 612"/>
              <a:gd name="T3" fmla="*/ 0 h 502"/>
              <a:gd name="T4" fmla="*/ 443547500 w 612"/>
              <a:gd name="T5" fmla="*/ 45362813 h 502"/>
              <a:gd name="T6" fmla="*/ 730845313 w 612"/>
              <a:gd name="T7" fmla="*/ 80645000 h 502"/>
              <a:gd name="T8" fmla="*/ 982860938 w 612"/>
              <a:gd name="T9" fmla="*/ 110886875 h 502"/>
              <a:gd name="T10" fmla="*/ 1169352500 w 612"/>
              <a:gd name="T11" fmla="*/ 126007813 h 502"/>
              <a:gd name="T12" fmla="*/ 1376005313 w 612"/>
              <a:gd name="T13" fmla="*/ 146169063 h 502"/>
              <a:gd name="T14" fmla="*/ 1542335625 w 612"/>
              <a:gd name="T15" fmla="*/ 156249688 h 502"/>
              <a:gd name="T16" fmla="*/ 1527214688 w 612"/>
              <a:gd name="T17" fmla="*/ 438507188 h 502"/>
              <a:gd name="T18" fmla="*/ 1527214688 w 612"/>
              <a:gd name="T19" fmla="*/ 418345938 h 502"/>
              <a:gd name="T20" fmla="*/ 1481851875 w 612"/>
              <a:gd name="T21" fmla="*/ 1265118438 h 502"/>
              <a:gd name="T22" fmla="*/ 1244957188 w 612"/>
              <a:gd name="T23" fmla="*/ 1244957188 h 502"/>
              <a:gd name="T24" fmla="*/ 1018143125 w 612"/>
              <a:gd name="T25" fmla="*/ 1224795938 h 502"/>
              <a:gd name="T26" fmla="*/ 609877813 w 612"/>
              <a:gd name="T27" fmla="*/ 1184473438 h 502"/>
              <a:gd name="T28" fmla="*/ 262096250 w 612"/>
              <a:gd name="T29" fmla="*/ 1139110625 h 502"/>
              <a:gd name="T30" fmla="*/ 0 w 612"/>
              <a:gd name="T31" fmla="*/ 1098788125 h 5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2" h="502">
                <a:moveTo>
                  <a:pt x="0" y="436"/>
                </a:moveTo>
                <a:lnTo>
                  <a:pt x="60" y="0"/>
                </a:lnTo>
                <a:lnTo>
                  <a:pt x="176" y="18"/>
                </a:lnTo>
                <a:lnTo>
                  <a:pt x="290" y="32"/>
                </a:lnTo>
                <a:lnTo>
                  <a:pt x="390" y="44"/>
                </a:lnTo>
                <a:lnTo>
                  <a:pt x="464" y="50"/>
                </a:lnTo>
                <a:lnTo>
                  <a:pt x="546" y="58"/>
                </a:lnTo>
                <a:lnTo>
                  <a:pt x="612" y="62"/>
                </a:lnTo>
                <a:lnTo>
                  <a:pt x="606" y="174"/>
                </a:lnTo>
                <a:lnTo>
                  <a:pt x="606" y="166"/>
                </a:lnTo>
                <a:lnTo>
                  <a:pt x="588" y="502"/>
                </a:lnTo>
                <a:lnTo>
                  <a:pt x="494" y="494"/>
                </a:lnTo>
                <a:lnTo>
                  <a:pt x="404" y="486"/>
                </a:lnTo>
                <a:lnTo>
                  <a:pt x="242" y="470"/>
                </a:lnTo>
                <a:lnTo>
                  <a:pt x="104" y="452"/>
                </a:lnTo>
                <a:lnTo>
                  <a:pt x="0" y="4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37"/>
          <p:cNvSpPr>
            <a:spLocks/>
          </p:cNvSpPr>
          <p:nvPr/>
        </p:nvSpPr>
        <p:spPr bwMode="auto">
          <a:xfrm>
            <a:off x="3662363" y="2652713"/>
            <a:ext cx="1211262" cy="1089025"/>
          </a:xfrm>
          <a:custGeom>
            <a:avLst/>
            <a:gdLst>
              <a:gd name="T0" fmla="*/ 378023281 w 763"/>
              <a:gd name="T1" fmla="*/ 841732188 h 686"/>
              <a:gd name="T2" fmla="*/ 393144213 w 763"/>
              <a:gd name="T3" fmla="*/ 579635938 h 686"/>
              <a:gd name="T4" fmla="*/ 0 w 763"/>
              <a:gd name="T5" fmla="*/ 549394063 h 686"/>
              <a:gd name="T6" fmla="*/ 45362794 w 763"/>
              <a:gd name="T7" fmla="*/ 0 h 686"/>
              <a:gd name="T8" fmla="*/ 932457428 w 763"/>
              <a:gd name="T9" fmla="*/ 55443438 h 686"/>
              <a:gd name="T10" fmla="*/ 1103827982 w 763"/>
              <a:gd name="T11" fmla="*/ 60483750 h 686"/>
              <a:gd name="T12" fmla="*/ 1149190776 w 763"/>
              <a:gd name="T13" fmla="*/ 75604688 h 686"/>
              <a:gd name="T14" fmla="*/ 1199593880 w 763"/>
              <a:gd name="T15" fmla="*/ 110886875 h 686"/>
              <a:gd name="T16" fmla="*/ 1270158226 w 763"/>
              <a:gd name="T17" fmla="*/ 120967500 h 686"/>
              <a:gd name="T18" fmla="*/ 1330641951 w 763"/>
              <a:gd name="T19" fmla="*/ 110886875 h 686"/>
              <a:gd name="T20" fmla="*/ 1370964434 w 763"/>
              <a:gd name="T21" fmla="*/ 105846563 h 686"/>
              <a:gd name="T22" fmla="*/ 1396165986 w 763"/>
              <a:gd name="T23" fmla="*/ 115927188 h 686"/>
              <a:gd name="T24" fmla="*/ 1436488470 w 763"/>
              <a:gd name="T25" fmla="*/ 141128750 h 686"/>
              <a:gd name="T26" fmla="*/ 1449088452 w 763"/>
              <a:gd name="T27" fmla="*/ 146169063 h 686"/>
              <a:gd name="T28" fmla="*/ 1469249694 w 763"/>
              <a:gd name="T29" fmla="*/ 151209375 h 686"/>
              <a:gd name="T30" fmla="*/ 1514612487 w 763"/>
              <a:gd name="T31" fmla="*/ 196572188 h 686"/>
              <a:gd name="T32" fmla="*/ 1544854350 w 763"/>
              <a:gd name="T33" fmla="*/ 246975313 h 686"/>
              <a:gd name="T34" fmla="*/ 1559975281 w 763"/>
              <a:gd name="T35" fmla="*/ 302418750 h 686"/>
              <a:gd name="T36" fmla="*/ 1570055902 w 763"/>
              <a:gd name="T37" fmla="*/ 322580000 h 686"/>
              <a:gd name="T38" fmla="*/ 1600297764 w 763"/>
              <a:gd name="T39" fmla="*/ 372983125 h 686"/>
              <a:gd name="T40" fmla="*/ 1605338075 w 763"/>
              <a:gd name="T41" fmla="*/ 418345938 h 686"/>
              <a:gd name="T42" fmla="*/ 1610378385 w 763"/>
              <a:gd name="T43" fmla="*/ 473789375 h 686"/>
              <a:gd name="T44" fmla="*/ 1620459006 w 763"/>
              <a:gd name="T45" fmla="*/ 483870000 h 686"/>
              <a:gd name="T46" fmla="*/ 1635579937 w 763"/>
              <a:gd name="T47" fmla="*/ 509071563 h 686"/>
              <a:gd name="T48" fmla="*/ 1645660558 w 763"/>
              <a:gd name="T49" fmla="*/ 559474688 h 686"/>
              <a:gd name="T50" fmla="*/ 1655741179 w 763"/>
              <a:gd name="T51" fmla="*/ 574595625 h 686"/>
              <a:gd name="T52" fmla="*/ 1650700869 w 763"/>
              <a:gd name="T53" fmla="*/ 589716563 h 686"/>
              <a:gd name="T54" fmla="*/ 1650700869 w 763"/>
              <a:gd name="T55" fmla="*/ 609877813 h 686"/>
              <a:gd name="T56" fmla="*/ 1660781489 w 763"/>
              <a:gd name="T57" fmla="*/ 624998750 h 686"/>
              <a:gd name="T58" fmla="*/ 1665821800 w 763"/>
              <a:gd name="T59" fmla="*/ 660280938 h 686"/>
              <a:gd name="T60" fmla="*/ 1660781489 w 763"/>
              <a:gd name="T61" fmla="*/ 685482500 h 686"/>
              <a:gd name="T62" fmla="*/ 1660781489 w 763"/>
              <a:gd name="T63" fmla="*/ 710684063 h 686"/>
              <a:gd name="T64" fmla="*/ 1696063662 w 763"/>
              <a:gd name="T65" fmla="*/ 745966250 h 686"/>
              <a:gd name="T66" fmla="*/ 1696063662 w 763"/>
              <a:gd name="T67" fmla="*/ 776208125 h 686"/>
              <a:gd name="T68" fmla="*/ 1696063662 w 763"/>
              <a:gd name="T69" fmla="*/ 786288750 h 686"/>
              <a:gd name="T70" fmla="*/ 1711184594 w 763"/>
              <a:gd name="T71" fmla="*/ 816530625 h 686"/>
              <a:gd name="T72" fmla="*/ 1731345835 w 763"/>
              <a:gd name="T73" fmla="*/ 836691875 h 686"/>
              <a:gd name="T74" fmla="*/ 1746466767 w 763"/>
              <a:gd name="T75" fmla="*/ 871974063 h 686"/>
              <a:gd name="T76" fmla="*/ 1756547387 w 763"/>
              <a:gd name="T77" fmla="*/ 877014375 h 686"/>
              <a:gd name="T78" fmla="*/ 1771668319 w 763"/>
              <a:gd name="T79" fmla="*/ 897175625 h 686"/>
              <a:gd name="T80" fmla="*/ 1370964434 w 763"/>
              <a:gd name="T81" fmla="*/ 897175625 h 686"/>
              <a:gd name="T82" fmla="*/ 695562838 w 763"/>
              <a:gd name="T83" fmla="*/ 871974063 h 686"/>
              <a:gd name="T84" fmla="*/ 378023281 w 763"/>
              <a:gd name="T85" fmla="*/ 841732188 h 686"/>
              <a:gd name="T86" fmla="*/ 695562838 w 763"/>
              <a:gd name="T87" fmla="*/ 871974063 h 686"/>
              <a:gd name="T88" fmla="*/ 1370964434 w 763"/>
              <a:gd name="T89" fmla="*/ 897175625 h 686"/>
              <a:gd name="T90" fmla="*/ 1771668319 w 763"/>
              <a:gd name="T91" fmla="*/ 897175625 h 686"/>
              <a:gd name="T92" fmla="*/ 1781748940 w 763"/>
              <a:gd name="T93" fmla="*/ 917336875 h 686"/>
              <a:gd name="T94" fmla="*/ 1806950492 w 763"/>
              <a:gd name="T95" fmla="*/ 927417500 h 686"/>
              <a:gd name="T96" fmla="*/ 1822071423 w 763"/>
              <a:gd name="T97" fmla="*/ 927417500 h 686"/>
              <a:gd name="T98" fmla="*/ 1842232665 w 763"/>
              <a:gd name="T99" fmla="*/ 937498125 h 686"/>
              <a:gd name="T100" fmla="*/ 1847272975 w 763"/>
              <a:gd name="T101" fmla="*/ 957659375 h 686"/>
              <a:gd name="T102" fmla="*/ 1832152044 w 763"/>
              <a:gd name="T103" fmla="*/ 997981875 h 686"/>
              <a:gd name="T104" fmla="*/ 1827111733 w 763"/>
              <a:gd name="T105" fmla="*/ 1008062500 h 686"/>
              <a:gd name="T106" fmla="*/ 1837192354 w 763"/>
              <a:gd name="T107" fmla="*/ 1033264063 h 686"/>
              <a:gd name="T108" fmla="*/ 1862393906 w 763"/>
              <a:gd name="T109" fmla="*/ 1058465625 h 686"/>
              <a:gd name="T110" fmla="*/ 1867434217 w 763"/>
              <a:gd name="T111" fmla="*/ 1073586563 h 686"/>
              <a:gd name="T112" fmla="*/ 1872474527 w 763"/>
              <a:gd name="T113" fmla="*/ 1088707500 h 686"/>
              <a:gd name="T114" fmla="*/ 1912797010 w 763"/>
              <a:gd name="T115" fmla="*/ 1129030000 h 686"/>
              <a:gd name="T116" fmla="*/ 1917837321 w 763"/>
              <a:gd name="T117" fmla="*/ 1164312188 h 686"/>
              <a:gd name="T118" fmla="*/ 1922877631 w 763"/>
              <a:gd name="T119" fmla="*/ 1728827188 h 686"/>
              <a:gd name="T120" fmla="*/ 1426407849 w 763"/>
              <a:gd name="T121" fmla="*/ 1728827188 h 686"/>
              <a:gd name="T122" fmla="*/ 544353525 w 763"/>
              <a:gd name="T123" fmla="*/ 1698585313 h 686"/>
              <a:gd name="T124" fmla="*/ 378023281 w 763"/>
              <a:gd name="T125" fmla="*/ 841732188 h 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3" h="686">
                <a:moveTo>
                  <a:pt x="150" y="334"/>
                </a:moveTo>
                <a:lnTo>
                  <a:pt x="150" y="334"/>
                </a:lnTo>
                <a:lnTo>
                  <a:pt x="156" y="230"/>
                </a:lnTo>
                <a:lnTo>
                  <a:pt x="86" y="226"/>
                </a:lnTo>
                <a:lnTo>
                  <a:pt x="0" y="218"/>
                </a:lnTo>
                <a:lnTo>
                  <a:pt x="18" y="0"/>
                </a:lnTo>
                <a:lnTo>
                  <a:pt x="270" y="18"/>
                </a:lnTo>
                <a:lnTo>
                  <a:pt x="370" y="22"/>
                </a:lnTo>
                <a:lnTo>
                  <a:pt x="438" y="24"/>
                </a:lnTo>
                <a:lnTo>
                  <a:pt x="448" y="26"/>
                </a:lnTo>
                <a:lnTo>
                  <a:pt x="456" y="30"/>
                </a:lnTo>
                <a:lnTo>
                  <a:pt x="468" y="40"/>
                </a:lnTo>
                <a:lnTo>
                  <a:pt x="476" y="44"/>
                </a:lnTo>
                <a:lnTo>
                  <a:pt x="486" y="48"/>
                </a:lnTo>
                <a:lnTo>
                  <a:pt x="504" y="48"/>
                </a:lnTo>
                <a:lnTo>
                  <a:pt x="528" y="44"/>
                </a:lnTo>
                <a:lnTo>
                  <a:pt x="538" y="42"/>
                </a:lnTo>
                <a:lnTo>
                  <a:pt x="544" y="42"/>
                </a:lnTo>
                <a:lnTo>
                  <a:pt x="550" y="44"/>
                </a:lnTo>
                <a:lnTo>
                  <a:pt x="554" y="46"/>
                </a:lnTo>
                <a:lnTo>
                  <a:pt x="564" y="54"/>
                </a:lnTo>
                <a:lnTo>
                  <a:pt x="570" y="56"/>
                </a:lnTo>
                <a:lnTo>
                  <a:pt x="575" y="58"/>
                </a:lnTo>
                <a:lnTo>
                  <a:pt x="579" y="58"/>
                </a:lnTo>
                <a:lnTo>
                  <a:pt x="583" y="60"/>
                </a:lnTo>
                <a:lnTo>
                  <a:pt x="589" y="66"/>
                </a:lnTo>
                <a:lnTo>
                  <a:pt x="601" y="78"/>
                </a:lnTo>
                <a:lnTo>
                  <a:pt x="613" y="98"/>
                </a:lnTo>
                <a:lnTo>
                  <a:pt x="617" y="110"/>
                </a:lnTo>
                <a:lnTo>
                  <a:pt x="619" y="120"/>
                </a:lnTo>
                <a:lnTo>
                  <a:pt x="623" y="128"/>
                </a:lnTo>
                <a:lnTo>
                  <a:pt x="631" y="138"/>
                </a:lnTo>
                <a:lnTo>
                  <a:pt x="635" y="148"/>
                </a:lnTo>
                <a:lnTo>
                  <a:pt x="637" y="156"/>
                </a:lnTo>
                <a:lnTo>
                  <a:pt x="637" y="166"/>
                </a:lnTo>
                <a:lnTo>
                  <a:pt x="637" y="182"/>
                </a:lnTo>
                <a:lnTo>
                  <a:pt x="639" y="188"/>
                </a:lnTo>
                <a:lnTo>
                  <a:pt x="643" y="192"/>
                </a:lnTo>
                <a:lnTo>
                  <a:pt x="647" y="198"/>
                </a:lnTo>
                <a:lnTo>
                  <a:pt x="649" y="202"/>
                </a:lnTo>
                <a:lnTo>
                  <a:pt x="651" y="212"/>
                </a:lnTo>
                <a:lnTo>
                  <a:pt x="653" y="222"/>
                </a:lnTo>
                <a:lnTo>
                  <a:pt x="655" y="226"/>
                </a:lnTo>
                <a:lnTo>
                  <a:pt x="657" y="228"/>
                </a:lnTo>
                <a:lnTo>
                  <a:pt x="655" y="234"/>
                </a:lnTo>
                <a:lnTo>
                  <a:pt x="653" y="240"/>
                </a:lnTo>
                <a:lnTo>
                  <a:pt x="655" y="242"/>
                </a:lnTo>
                <a:lnTo>
                  <a:pt x="657" y="246"/>
                </a:lnTo>
                <a:lnTo>
                  <a:pt x="659" y="248"/>
                </a:lnTo>
                <a:lnTo>
                  <a:pt x="661" y="254"/>
                </a:lnTo>
                <a:lnTo>
                  <a:pt x="661" y="262"/>
                </a:lnTo>
                <a:lnTo>
                  <a:pt x="659" y="272"/>
                </a:lnTo>
                <a:lnTo>
                  <a:pt x="659" y="278"/>
                </a:lnTo>
                <a:lnTo>
                  <a:pt x="659" y="282"/>
                </a:lnTo>
                <a:lnTo>
                  <a:pt x="665" y="288"/>
                </a:lnTo>
                <a:lnTo>
                  <a:pt x="673" y="296"/>
                </a:lnTo>
                <a:lnTo>
                  <a:pt x="673" y="302"/>
                </a:lnTo>
                <a:lnTo>
                  <a:pt x="673" y="308"/>
                </a:lnTo>
                <a:lnTo>
                  <a:pt x="673" y="312"/>
                </a:lnTo>
                <a:lnTo>
                  <a:pt x="675" y="316"/>
                </a:lnTo>
                <a:lnTo>
                  <a:pt x="679" y="324"/>
                </a:lnTo>
                <a:lnTo>
                  <a:pt x="685" y="328"/>
                </a:lnTo>
                <a:lnTo>
                  <a:pt x="687" y="332"/>
                </a:lnTo>
                <a:lnTo>
                  <a:pt x="687" y="334"/>
                </a:lnTo>
                <a:lnTo>
                  <a:pt x="693" y="346"/>
                </a:lnTo>
                <a:lnTo>
                  <a:pt x="697" y="348"/>
                </a:lnTo>
                <a:lnTo>
                  <a:pt x="699" y="350"/>
                </a:lnTo>
                <a:lnTo>
                  <a:pt x="703" y="356"/>
                </a:lnTo>
                <a:lnTo>
                  <a:pt x="544" y="356"/>
                </a:lnTo>
                <a:lnTo>
                  <a:pt x="404" y="354"/>
                </a:lnTo>
                <a:lnTo>
                  <a:pt x="276" y="346"/>
                </a:lnTo>
                <a:lnTo>
                  <a:pt x="150" y="334"/>
                </a:lnTo>
                <a:lnTo>
                  <a:pt x="276" y="346"/>
                </a:lnTo>
                <a:lnTo>
                  <a:pt x="404" y="354"/>
                </a:lnTo>
                <a:lnTo>
                  <a:pt x="544" y="356"/>
                </a:lnTo>
                <a:lnTo>
                  <a:pt x="703" y="356"/>
                </a:lnTo>
                <a:lnTo>
                  <a:pt x="707" y="364"/>
                </a:lnTo>
                <a:lnTo>
                  <a:pt x="711" y="368"/>
                </a:lnTo>
                <a:lnTo>
                  <a:pt x="717" y="368"/>
                </a:lnTo>
                <a:lnTo>
                  <a:pt x="723" y="368"/>
                </a:lnTo>
                <a:lnTo>
                  <a:pt x="727" y="370"/>
                </a:lnTo>
                <a:lnTo>
                  <a:pt x="731" y="372"/>
                </a:lnTo>
                <a:lnTo>
                  <a:pt x="733" y="376"/>
                </a:lnTo>
                <a:lnTo>
                  <a:pt x="733" y="380"/>
                </a:lnTo>
                <a:lnTo>
                  <a:pt x="731" y="386"/>
                </a:lnTo>
                <a:lnTo>
                  <a:pt x="727" y="396"/>
                </a:lnTo>
                <a:lnTo>
                  <a:pt x="725" y="400"/>
                </a:lnTo>
                <a:lnTo>
                  <a:pt x="725" y="404"/>
                </a:lnTo>
                <a:lnTo>
                  <a:pt x="729" y="410"/>
                </a:lnTo>
                <a:lnTo>
                  <a:pt x="737" y="416"/>
                </a:lnTo>
                <a:lnTo>
                  <a:pt x="739" y="420"/>
                </a:lnTo>
                <a:lnTo>
                  <a:pt x="741" y="426"/>
                </a:lnTo>
                <a:lnTo>
                  <a:pt x="741" y="430"/>
                </a:lnTo>
                <a:lnTo>
                  <a:pt x="743" y="432"/>
                </a:lnTo>
                <a:lnTo>
                  <a:pt x="751" y="440"/>
                </a:lnTo>
                <a:lnTo>
                  <a:pt x="759" y="448"/>
                </a:lnTo>
                <a:lnTo>
                  <a:pt x="761" y="454"/>
                </a:lnTo>
                <a:lnTo>
                  <a:pt x="761" y="462"/>
                </a:lnTo>
                <a:lnTo>
                  <a:pt x="763" y="686"/>
                </a:lnTo>
                <a:lnTo>
                  <a:pt x="665" y="686"/>
                </a:lnTo>
                <a:lnTo>
                  <a:pt x="566" y="686"/>
                </a:lnTo>
                <a:lnTo>
                  <a:pt x="372" y="680"/>
                </a:lnTo>
                <a:lnTo>
                  <a:pt x="216" y="674"/>
                </a:lnTo>
                <a:lnTo>
                  <a:pt x="132" y="670"/>
                </a:lnTo>
                <a:lnTo>
                  <a:pt x="150" y="33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3" name="Freeform 38"/>
          <p:cNvSpPr>
            <a:spLocks/>
          </p:cNvSpPr>
          <p:nvPr/>
        </p:nvSpPr>
        <p:spPr bwMode="auto">
          <a:xfrm>
            <a:off x="2938463" y="2919413"/>
            <a:ext cx="971550" cy="796925"/>
          </a:xfrm>
          <a:custGeom>
            <a:avLst/>
            <a:gdLst>
              <a:gd name="T0" fmla="*/ 0 w 612"/>
              <a:gd name="T1" fmla="*/ 1098788125 h 502"/>
              <a:gd name="T2" fmla="*/ 151209375 w 612"/>
              <a:gd name="T3" fmla="*/ 0 h 502"/>
              <a:gd name="T4" fmla="*/ 151209375 w 612"/>
              <a:gd name="T5" fmla="*/ 0 h 502"/>
              <a:gd name="T6" fmla="*/ 443547500 w 612"/>
              <a:gd name="T7" fmla="*/ 45362813 h 502"/>
              <a:gd name="T8" fmla="*/ 730845313 w 612"/>
              <a:gd name="T9" fmla="*/ 80645000 h 502"/>
              <a:gd name="T10" fmla="*/ 982860938 w 612"/>
              <a:gd name="T11" fmla="*/ 110886875 h 502"/>
              <a:gd name="T12" fmla="*/ 1169352500 w 612"/>
              <a:gd name="T13" fmla="*/ 126007813 h 502"/>
              <a:gd name="T14" fmla="*/ 1169352500 w 612"/>
              <a:gd name="T15" fmla="*/ 126007813 h 502"/>
              <a:gd name="T16" fmla="*/ 1376005313 w 612"/>
              <a:gd name="T17" fmla="*/ 146169063 h 502"/>
              <a:gd name="T18" fmla="*/ 1542335625 w 612"/>
              <a:gd name="T19" fmla="*/ 156249688 h 502"/>
              <a:gd name="T20" fmla="*/ 1527214688 w 612"/>
              <a:gd name="T21" fmla="*/ 438507188 h 502"/>
              <a:gd name="T22" fmla="*/ 1527214688 w 612"/>
              <a:gd name="T23" fmla="*/ 418345938 h 502"/>
              <a:gd name="T24" fmla="*/ 1481851875 w 612"/>
              <a:gd name="T25" fmla="*/ 1265118438 h 502"/>
              <a:gd name="T26" fmla="*/ 1481851875 w 612"/>
              <a:gd name="T27" fmla="*/ 1265118438 h 502"/>
              <a:gd name="T28" fmla="*/ 1244957188 w 612"/>
              <a:gd name="T29" fmla="*/ 1244957188 h 502"/>
              <a:gd name="T30" fmla="*/ 1018143125 w 612"/>
              <a:gd name="T31" fmla="*/ 1224795938 h 502"/>
              <a:gd name="T32" fmla="*/ 609877813 w 612"/>
              <a:gd name="T33" fmla="*/ 1184473438 h 502"/>
              <a:gd name="T34" fmla="*/ 262096250 w 612"/>
              <a:gd name="T35" fmla="*/ 1139110625 h 502"/>
              <a:gd name="T36" fmla="*/ 0 w 612"/>
              <a:gd name="T37" fmla="*/ 1098788125 h 502"/>
              <a:gd name="T38" fmla="*/ 0 w 612"/>
              <a:gd name="T39" fmla="*/ 1098788125 h 5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2" h="502">
                <a:moveTo>
                  <a:pt x="0" y="436"/>
                </a:moveTo>
                <a:lnTo>
                  <a:pt x="60" y="0"/>
                </a:lnTo>
                <a:lnTo>
                  <a:pt x="176" y="18"/>
                </a:lnTo>
                <a:lnTo>
                  <a:pt x="290" y="32"/>
                </a:lnTo>
                <a:lnTo>
                  <a:pt x="390" y="44"/>
                </a:lnTo>
                <a:lnTo>
                  <a:pt x="464" y="50"/>
                </a:lnTo>
                <a:lnTo>
                  <a:pt x="546" y="58"/>
                </a:lnTo>
                <a:lnTo>
                  <a:pt x="612" y="62"/>
                </a:lnTo>
                <a:lnTo>
                  <a:pt x="606" y="174"/>
                </a:lnTo>
                <a:lnTo>
                  <a:pt x="606" y="166"/>
                </a:lnTo>
                <a:lnTo>
                  <a:pt x="588" y="502"/>
                </a:lnTo>
                <a:lnTo>
                  <a:pt x="494" y="494"/>
                </a:lnTo>
                <a:lnTo>
                  <a:pt x="404" y="486"/>
                </a:lnTo>
                <a:lnTo>
                  <a:pt x="242" y="470"/>
                </a:lnTo>
                <a:lnTo>
                  <a:pt x="104" y="452"/>
                </a:lnTo>
                <a:lnTo>
                  <a:pt x="0" y="43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4" name="Freeform 39"/>
          <p:cNvSpPr>
            <a:spLocks/>
          </p:cNvSpPr>
          <p:nvPr/>
        </p:nvSpPr>
        <p:spPr bwMode="auto">
          <a:xfrm>
            <a:off x="3735388" y="3709988"/>
            <a:ext cx="1176337" cy="625475"/>
          </a:xfrm>
          <a:custGeom>
            <a:avLst/>
            <a:gdLst>
              <a:gd name="T0" fmla="*/ 216733345 w 741"/>
              <a:gd name="T1" fmla="*/ 15120938 h 394"/>
              <a:gd name="T2" fmla="*/ 826610899 w 741"/>
              <a:gd name="T3" fmla="*/ 40322500 h 394"/>
              <a:gd name="T4" fmla="*/ 1565015572 w 741"/>
              <a:gd name="T5" fmla="*/ 55443438 h 394"/>
              <a:gd name="T6" fmla="*/ 1811990780 w 741"/>
              <a:gd name="T7" fmla="*/ 161290000 h 394"/>
              <a:gd name="T8" fmla="*/ 1867434194 w 741"/>
              <a:gd name="T9" fmla="*/ 992941563 h 394"/>
              <a:gd name="T10" fmla="*/ 1786789228 w 741"/>
              <a:gd name="T11" fmla="*/ 952619063 h 394"/>
              <a:gd name="T12" fmla="*/ 1716224883 w 741"/>
              <a:gd name="T13" fmla="*/ 907256250 h 394"/>
              <a:gd name="T14" fmla="*/ 1685983021 w 741"/>
              <a:gd name="T15" fmla="*/ 902215938 h 394"/>
              <a:gd name="T16" fmla="*/ 1660781469 w 741"/>
              <a:gd name="T17" fmla="*/ 922377188 h 394"/>
              <a:gd name="T18" fmla="*/ 1625499297 w 741"/>
              <a:gd name="T19" fmla="*/ 912296563 h 394"/>
              <a:gd name="T20" fmla="*/ 1580136503 w 741"/>
              <a:gd name="T21" fmla="*/ 902215938 h 394"/>
              <a:gd name="T22" fmla="*/ 1559975262 w 741"/>
              <a:gd name="T23" fmla="*/ 922377188 h 394"/>
              <a:gd name="T24" fmla="*/ 1529733400 w 741"/>
              <a:gd name="T25" fmla="*/ 927417500 h 394"/>
              <a:gd name="T26" fmla="*/ 1494451227 w 741"/>
              <a:gd name="T27" fmla="*/ 922377188 h 394"/>
              <a:gd name="T28" fmla="*/ 1464209365 w 741"/>
              <a:gd name="T29" fmla="*/ 932457813 h 394"/>
              <a:gd name="T30" fmla="*/ 1444048124 w 741"/>
              <a:gd name="T31" fmla="*/ 957659375 h 394"/>
              <a:gd name="T32" fmla="*/ 1423886882 w 741"/>
              <a:gd name="T33" fmla="*/ 967740000 h 394"/>
              <a:gd name="T34" fmla="*/ 1408765951 w 741"/>
              <a:gd name="T35" fmla="*/ 952619063 h 394"/>
              <a:gd name="T36" fmla="*/ 1383564399 w 741"/>
              <a:gd name="T37" fmla="*/ 932457813 h 394"/>
              <a:gd name="T38" fmla="*/ 1358362848 w 741"/>
              <a:gd name="T39" fmla="*/ 912296563 h 394"/>
              <a:gd name="T40" fmla="*/ 1328120985 w 741"/>
              <a:gd name="T41" fmla="*/ 917336875 h 394"/>
              <a:gd name="T42" fmla="*/ 1310480693 w 741"/>
              <a:gd name="T43" fmla="*/ 907256250 h 394"/>
              <a:gd name="T44" fmla="*/ 1295359762 w 741"/>
              <a:gd name="T45" fmla="*/ 897175625 h 394"/>
              <a:gd name="T46" fmla="*/ 1275198520 w 741"/>
              <a:gd name="T47" fmla="*/ 922377188 h 394"/>
              <a:gd name="T48" fmla="*/ 1265117900 w 741"/>
              <a:gd name="T49" fmla="*/ 947578750 h 394"/>
              <a:gd name="T50" fmla="*/ 1249996969 w 741"/>
              <a:gd name="T51" fmla="*/ 942538438 h 394"/>
              <a:gd name="T52" fmla="*/ 1244956658 w 741"/>
              <a:gd name="T53" fmla="*/ 912296563 h 394"/>
              <a:gd name="T54" fmla="*/ 1224795417 w 741"/>
              <a:gd name="T55" fmla="*/ 897175625 h 394"/>
              <a:gd name="T56" fmla="*/ 1199593865 w 741"/>
              <a:gd name="T57" fmla="*/ 912296563 h 394"/>
              <a:gd name="T58" fmla="*/ 1169352003 w 741"/>
              <a:gd name="T59" fmla="*/ 917336875 h 394"/>
              <a:gd name="T60" fmla="*/ 1159271382 w 741"/>
              <a:gd name="T61" fmla="*/ 907256250 h 394"/>
              <a:gd name="T62" fmla="*/ 1144150451 w 741"/>
              <a:gd name="T63" fmla="*/ 887095000 h 394"/>
              <a:gd name="T64" fmla="*/ 1129029520 w 741"/>
              <a:gd name="T65" fmla="*/ 887095000 h 394"/>
              <a:gd name="T66" fmla="*/ 1098787658 w 741"/>
              <a:gd name="T67" fmla="*/ 912296563 h 394"/>
              <a:gd name="T68" fmla="*/ 1068545796 w 741"/>
              <a:gd name="T69" fmla="*/ 912296563 h 394"/>
              <a:gd name="T70" fmla="*/ 1063505485 w 741"/>
              <a:gd name="T71" fmla="*/ 897175625 h 394"/>
              <a:gd name="T72" fmla="*/ 1058465175 w 741"/>
              <a:gd name="T73" fmla="*/ 866933750 h 394"/>
              <a:gd name="T74" fmla="*/ 1043344244 w 741"/>
              <a:gd name="T75" fmla="*/ 846772500 h 394"/>
              <a:gd name="T76" fmla="*/ 1003021761 w 741"/>
              <a:gd name="T77" fmla="*/ 841732188 h 394"/>
              <a:gd name="T78" fmla="*/ 972779899 w 741"/>
              <a:gd name="T79" fmla="*/ 846772500 h 394"/>
              <a:gd name="T80" fmla="*/ 927417106 w 741"/>
              <a:gd name="T81" fmla="*/ 841732188 h 394"/>
              <a:gd name="T82" fmla="*/ 912296175 w 741"/>
              <a:gd name="T83" fmla="*/ 846772500 h 394"/>
              <a:gd name="T84" fmla="*/ 887094623 w 741"/>
              <a:gd name="T85" fmla="*/ 846772500 h 394"/>
              <a:gd name="T86" fmla="*/ 866933382 w 741"/>
              <a:gd name="T87" fmla="*/ 836691875 h 394"/>
              <a:gd name="T88" fmla="*/ 846772140 w 741"/>
              <a:gd name="T89" fmla="*/ 816530625 h 394"/>
              <a:gd name="T90" fmla="*/ 816530278 w 741"/>
              <a:gd name="T91" fmla="*/ 816530625 h 394"/>
              <a:gd name="T92" fmla="*/ 801409347 w 741"/>
              <a:gd name="T93" fmla="*/ 811490313 h 394"/>
              <a:gd name="T94" fmla="*/ 801409347 w 741"/>
              <a:gd name="T95" fmla="*/ 781248438 h 394"/>
              <a:gd name="T96" fmla="*/ 786288416 w 741"/>
              <a:gd name="T97" fmla="*/ 766127500 h 394"/>
              <a:gd name="T98" fmla="*/ 761086864 w 741"/>
              <a:gd name="T99" fmla="*/ 756046875 h 394"/>
              <a:gd name="T100" fmla="*/ 756046554 w 741"/>
              <a:gd name="T101" fmla="*/ 761087188 h 394"/>
              <a:gd name="T102" fmla="*/ 745965933 w 741"/>
              <a:gd name="T103" fmla="*/ 766127500 h 394"/>
              <a:gd name="T104" fmla="*/ 725804691 w 741"/>
              <a:gd name="T105" fmla="*/ 761087188 h 394"/>
              <a:gd name="T106" fmla="*/ 680441898 w 741"/>
              <a:gd name="T107" fmla="*/ 756046875 h 394"/>
              <a:gd name="T108" fmla="*/ 665320967 w 741"/>
              <a:gd name="T109" fmla="*/ 735885625 h 394"/>
              <a:gd name="T110" fmla="*/ 655240346 w 741"/>
              <a:gd name="T111" fmla="*/ 715724375 h 394"/>
              <a:gd name="T112" fmla="*/ 624998484 w 741"/>
              <a:gd name="T113" fmla="*/ 710684063 h 394"/>
              <a:gd name="T114" fmla="*/ 0 w 741"/>
              <a:gd name="T115" fmla="*/ 146169063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41" h="394">
                <a:moveTo>
                  <a:pt x="0" y="0"/>
                </a:moveTo>
                <a:lnTo>
                  <a:pt x="86" y="6"/>
                </a:lnTo>
                <a:lnTo>
                  <a:pt x="172" y="10"/>
                </a:lnTo>
                <a:lnTo>
                  <a:pt x="328" y="16"/>
                </a:lnTo>
                <a:lnTo>
                  <a:pt x="522" y="22"/>
                </a:lnTo>
                <a:lnTo>
                  <a:pt x="621" y="22"/>
                </a:lnTo>
                <a:lnTo>
                  <a:pt x="719" y="22"/>
                </a:lnTo>
                <a:lnTo>
                  <a:pt x="719" y="64"/>
                </a:lnTo>
                <a:lnTo>
                  <a:pt x="739" y="194"/>
                </a:lnTo>
                <a:lnTo>
                  <a:pt x="741" y="394"/>
                </a:lnTo>
                <a:lnTo>
                  <a:pt x="723" y="386"/>
                </a:lnTo>
                <a:lnTo>
                  <a:pt x="709" y="378"/>
                </a:lnTo>
                <a:lnTo>
                  <a:pt x="689" y="364"/>
                </a:lnTo>
                <a:lnTo>
                  <a:pt x="681" y="360"/>
                </a:lnTo>
                <a:lnTo>
                  <a:pt x="675" y="358"/>
                </a:lnTo>
                <a:lnTo>
                  <a:pt x="669" y="358"/>
                </a:lnTo>
                <a:lnTo>
                  <a:pt x="663" y="362"/>
                </a:lnTo>
                <a:lnTo>
                  <a:pt x="659" y="366"/>
                </a:lnTo>
                <a:lnTo>
                  <a:pt x="655" y="366"/>
                </a:lnTo>
                <a:lnTo>
                  <a:pt x="645" y="362"/>
                </a:lnTo>
                <a:lnTo>
                  <a:pt x="633" y="358"/>
                </a:lnTo>
                <a:lnTo>
                  <a:pt x="627" y="358"/>
                </a:lnTo>
                <a:lnTo>
                  <a:pt x="623" y="360"/>
                </a:lnTo>
                <a:lnTo>
                  <a:pt x="619" y="366"/>
                </a:lnTo>
                <a:lnTo>
                  <a:pt x="613" y="368"/>
                </a:lnTo>
                <a:lnTo>
                  <a:pt x="607" y="368"/>
                </a:lnTo>
                <a:lnTo>
                  <a:pt x="601" y="366"/>
                </a:lnTo>
                <a:lnTo>
                  <a:pt x="593" y="366"/>
                </a:lnTo>
                <a:lnTo>
                  <a:pt x="587" y="366"/>
                </a:lnTo>
                <a:lnTo>
                  <a:pt x="581" y="370"/>
                </a:lnTo>
                <a:lnTo>
                  <a:pt x="575" y="378"/>
                </a:lnTo>
                <a:lnTo>
                  <a:pt x="573" y="380"/>
                </a:lnTo>
                <a:lnTo>
                  <a:pt x="571" y="382"/>
                </a:lnTo>
                <a:lnTo>
                  <a:pt x="565" y="384"/>
                </a:lnTo>
                <a:lnTo>
                  <a:pt x="561" y="380"/>
                </a:lnTo>
                <a:lnTo>
                  <a:pt x="559" y="378"/>
                </a:lnTo>
                <a:lnTo>
                  <a:pt x="559" y="374"/>
                </a:lnTo>
                <a:lnTo>
                  <a:pt x="549" y="370"/>
                </a:lnTo>
                <a:lnTo>
                  <a:pt x="545" y="364"/>
                </a:lnTo>
                <a:lnTo>
                  <a:pt x="539" y="362"/>
                </a:lnTo>
                <a:lnTo>
                  <a:pt x="531" y="362"/>
                </a:lnTo>
                <a:lnTo>
                  <a:pt x="527" y="364"/>
                </a:lnTo>
                <a:lnTo>
                  <a:pt x="526" y="364"/>
                </a:lnTo>
                <a:lnTo>
                  <a:pt x="520" y="360"/>
                </a:lnTo>
                <a:lnTo>
                  <a:pt x="518" y="358"/>
                </a:lnTo>
                <a:lnTo>
                  <a:pt x="514" y="356"/>
                </a:lnTo>
                <a:lnTo>
                  <a:pt x="510" y="358"/>
                </a:lnTo>
                <a:lnTo>
                  <a:pt x="506" y="366"/>
                </a:lnTo>
                <a:lnTo>
                  <a:pt x="502" y="374"/>
                </a:lnTo>
                <a:lnTo>
                  <a:pt x="502" y="376"/>
                </a:lnTo>
                <a:lnTo>
                  <a:pt x="500" y="378"/>
                </a:lnTo>
                <a:lnTo>
                  <a:pt x="496" y="374"/>
                </a:lnTo>
                <a:lnTo>
                  <a:pt x="492" y="368"/>
                </a:lnTo>
                <a:lnTo>
                  <a:pt x="494" y="362"/>
                </a:lnTo>
                <a:lnTo>
                  <a:pt x="492" y="358"/>
                </a:lnTo>
                <a:lnTo>
                  <a:pt x="486" y="356"/>
                </a:lnTo>
                <a:lnTo>
                  <a:pt x="478" y="356"/>
                </a:lnTo>
                <a:lnTo>
                  <a:pt x="476" y="362"/>
                </a:lnTo>
                <a:lnTo>
                  <a:pt x="472" y="364"/>
                </a:lnTo>
                <a:lnTo>
                  <a:pt x="464" y="364"/>
                </a:lnTo>
                <a:lnTo>
                  <a:pt x="462" y="362"/>
                </a:lnTo>
                <a:lnTo>
                  <a:pt x="460" y="360"/>
                </a:lnTo>
                <a:lnTo>
                  <a:pt x="456" y="354"/>
                </a:lnTo>
                <a:lnTo>
                  <a:pt x="454" y="352"/>
                </a:lnTo>
                <a:lnTo>
                  <a:pt x="452" y="350"/>
                </a:lnTo>
                <a:lnTo>
                  <a:pt x="448" y="352"/>
                </a:lnTo>
                <a:lnTo>
                  <a:pt x="444" y="356"/>
                </a:lnTo>
                <a:lnTo>
                  <a:pt x="436" y="362"/>
                </a:lnTo>
                <a:lnTo>
                  <a:pt x="426" y="364"/>
                </a:lnTo>
                <a:lnTo>
                  <a:pt x="424" y="362"/>
                </a:lnTo>
                <a:lnTo>
                  <a:pt x="422" y="360"/>
                </a:lnTo>
                <a:lnTo>
                  <a:pt x="422" y="356"/>
                </a:lnTo>
                <a:lnTo>
                  <a:pt x="424" y="350"/>
                </a:lnTo>
                <a:lnTo>
                  <a:pt x="420" y="344"/>
                </a:lnTo>
                <a:lnTo>
                  <a:pt x="416" y="338"/>
                </a:lnTo>
                <a:lnTo>
                  <a:pt x="414" y="336"/>
                </a:lnTo>
                <a:lnTo>
                  <a:pt x="410" y="334"/>
                </a:lnTo>
                <a:lnTo>
                  <a:pt x="398" y="334"/>
                </a:lnTo>
                <a:lnTo>
                  <a:pt x="390" y="336"/>
                </a:lnTo>
                <a:lnTo>
                  <a:pt x="386" y="336"/>
                </a:lnTo>
                <a:lnTo>
                  <a:pt x="374" y="334"/>
                </a:lnTo>
                <a:lnTo>
                  <a:pt x="368" y="334"/>
                </a:lnTo>
                <a:lnTo>
                  <a:pt x="364" y="334"/>
                </a:lnTo>
                <a:lnTo>
                  <a:pt x="362" y="336"/>
                </a:lnTo>
                <a:lnTo>
                  <a:pt x="356" y="336"/>
                </a:lnTo>
                <a:lnTo>
                  <a:pt x="352" y="336"/>
                </a:lnTo>
                <a:lnTo>
                  <a:pt x="348" y="334"/>
                </a:lnTo>
                <a:lnTo>
                  <a:pt x="344" y="332"/>
                </a:lnTo>
                <a:lnTo>
                  <a:pt x="340" y="326"/>
                </a:lnTo>
                <a:lnTo>
                  <a:pt x="336" y="324"/>
                </a:lnTo>
                <a:lnTo>
                  <a:pt x="332" y="322"/>
                </a:lnTo>
                <a:lnTo>
                  <a:pt x="324" y="324"/>
                </a:lnTo>
                <a:lnTo>
                  <a:pt x="320" y="324"/>
                </a:lnTo>
                <a:lnTo>
                  <a:pt x="318" y="322"/>
                </a:lnTo>
                <a:lnTo>
                  <a:pt x="318" y="318"/>
                </a:lnTo>
                <a:lnTo>
                  <a:pt x="318" y="310"/>
                </a:lnTo>
                <a:lnTo>
                  <a:pt x="316" y="306"/>
                </a:lnTo>
                <a:lnTo>
                  <a:pt x="312" y="304"/>
                </a:lnTo>
                <a:lnTo>
                  <a:pt x="306" y="300"/>
                </a:lnTo>
                <a:lnTo>
                  <a:pt x="302" y="300"/>
                </a:lnTo>
                <a:lnTo>
                  <a:pt x="300" y="300"/>
                </a:lnTo>
                <a:lnTo>
                  <a:pt x="300" y="302"/>
                </a:lnTo>
                <a:lnTo>
                  <a:pt x="298" y="304"/>
                </a:lnTo>
                <a:lnTo>
                  <a:pt x="296" y="304"/>
                </a:lnTo>
                <a:lnTo>
                  <a:pt x="294" y="304"/>
                </a:lnTo>
                <a:lnTo>
                  <a:pt x="288" y="302"/>
                </a:lnTo>
                <a:lnTo>
                  <a:pt x="276" y="302"/>
                </a:lnTo>
                <a:lnTo>
                  <a:pt x="270" y="300"/>
                </a:lnTo>
                <a:lnTo>
                  <a:pt x="266" y="296"/>
                </a:lnTo>
                <a:lnTo>
                  <a:pt x="264" y="292"/>
                </a:lnTo>
                <a:lnTo>
                  <a:pt x="262" y="288"/>
                </a:lnTo>
                <a:lnTo>
                  <a:pt x="260" y="284"/>
                </a:lnTo>
                <a:lnTo>
                  <a:pt x="256" y="282"/>
                </a:lnTo>
                <a:lnTo>
                  <a:pt x="248" y="282"/>
                </a:lnTo>
                <a:lnTo>
                  <a:pt x="246" y="76"/>
                </a:lnTo>
                <a:lnTo>
                  <a:pt x="0" y="5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40"/>
          <p:cNvSpPr>
            <a:spLocks/>
          </p:cNvSpPr>
          <p:nvPr/>
        </p:nvSpPr>
        <p:spPr bwMode="auto">
          <a:xfrm>
            <a:off x="4876800" y="3805238"/>
            <a:ext cx="679450" cy="619125"/>
          </a:xfrm>
          <a:custGeom>
            <a:avLst/>
            <a:gdLst>
              <a:gd name="T0" fmla="*/ 50403125 w 428"/>
              <a:gd name="T1" fmla="*/ 337700938 h 390"/>
              <a:gd name="T2" fmla="*/ 972780313 w 428"/>
              <a:gd name="T3" fmla="*/ 0 h 390"/>
              <a:gd name="T4" fmla="*/ 967740000 w 428"/>
              <a:gd name="T5" fmla="*/ 35282188 h 390"/>
              <a:gd name="T6" fmla="*/ 982860938 w 428"/>
              <a:gd name="T7" fmla="*/ 45362813 h 390"/>
              <a:gd name="T8" fmla="*/ 977820625 w 428"/>
              <a:gd name="T9" fmla="*/ 65524063 h 390"/>
              <a:gd name="T10" fmla="*/ 1068546250 w 428"/>
              <a:gd name="T11" fmla="*/ 131048125 h 390"/>
              <a:gd name="T12" fmla="*/ 1063505938 w 428"/>
              <a:gd name="T13" fmla="*/ 171370625 h 390"/>
              <a:gd name="T14" fmla="*/ 1053425313 w 428"/>
              <a:gd name="T15" fmla="*/ 181451250 h 390"/>
              <a:gd name="T16" fmla="*/ 1048385000 w 428"/>
              <a:gd name="T17" fmla="*/ 201612500 h 390"/>
              <a:gd name="T18" fmla="*/ 1028223750 w 428"/>
              <a:gd name="T19" fmla="*/ 211693125 h 390"/>
              <a:gd name="T20" fmla="*/ 1038304375 w 428"/>
              <a:gd name="T21" fmla="*/ 241935000 h 390"/>
              <a:gd name="T22" fmla="*/ 1018143125 w 428"/>
              <a:gd name="T23" fmla="*/ 267136563 h 390"/>
              <a:gd name="T24" fmla="*/ 987901250 w 428"/>
              <a:gd name="T25" fmla="*/ 297378438 h 390"/>
              <a:gd name="T26" fmla="*/ 982860938 w 428"/>
              <a:gd name="T27" fmla="*/ 342741250 h 390"/>
              <a:gd name="T28" fmla="*/ 997981875 w 428"/>
              <a:gd name="T29" fmla="*/ 372983125 h 390"/>
              <a:gd name="T30" fmla="*/ 987901250 w 428"/>
              <a:gd name="T31" fmla="*/ 388104063 h 390"/>
              <a:gd name="T32" fmla="*/ 962699688 w 428"/>
              <a:gd name="T33" fmla="*/ 413305625 h 390"/>
              <a:gd name="T34" fmla="*/ 962699688 w 428"/>
              <a:gd name="T35" fmla="*/ 443547500 h 390"/>
              <a:gd name="T36" fmla="*/ 937498125 w 428"/>
              <a:gd name="T37" fmla="*/ 458668438 h 390"/>
              <a:gd name="T38" fmla="*/ 922377188 w 428"/>
              <a:gd name="T39" fmla="*/ 483870000 h 390"/>
              <a:gd name="T40" fmla="*/ 907256250 w 428"/>
              <a:gd name="T41" fmla="*/ 524192500 h 390"/>
              <a:gd name="T42" fmla="*/ 897175625 w 428"/>
              <a:gd name="T43" fmla="*/ 564515000 h 390"/>
              <a:gd name="T44" fmla="*/ 882054688 w 428"/>
              <a:gd name="T45" fmla="*/ 594756875 h 390"/>
              <a:gd name="T46" fmla="*/ 856853125 w 428"/>
              <a:gd name="T47" fmla="*/ 630039063 h 390"/>
              <a:gd name="T48" fmla="*/ 841732188 w 428"/>
              <a:gd name="T49" fmla="*/ 655240625 h 390"/>
              <a:gd name="T50" fmla="*/ 831651563 w 428"/>
              <a:gd name="T51" fmla="*/ 690522813 h 390"/>
              <a:gd name="T52" fmla="*/ 811490313 w 428"/>
              <a:gd name="T53" fmla="*/ 730845313 h 390"/>
              <a:gd name="T54" fmla="*/ 811490313 w 428"/>
              <a:gd name="T55" fmla="*/ 776208125 h 390"/>
              <a:gd name="T56" fmla="*/ 791329063 w 428"/>
              <a:gd name="T57" fmla="*/ 801409688 h 390"/>
              <a:gd name="T58" fmla="*/ 771167813 w 428"/>
              <a:gd name="T59" fmla="*/ 816530625 h 390"/>
              <a:gd name="T60" fmla="*/ 786288750 w 428"/>
              <a:gd name="T61" fmla="*/ 856853125 h 390"/>
              <a:gd name="T62" fmla="*/ 806450000 w 428"/>
              <a:gd name="T63" fmla="*/ 907256250 h 390"/>
              <a:gd name="T64" fmla="*/ 806450000 w 428"/>
              <a:gd name="T65" fmla="*/ 947578750 h 390"/>
              <a:gd name="T66" fmla="*/ 156249688 w 428"/>
              <a:gd name="T67" fmla="*/ 982860938 h 390"/>
              <a:gd name="T68" fmla="*/ 146169063 w 428"/>
              <a:gd name="T69" fmla="*/ 846772500 h 390"/>
              <a:gd name="T70" fmla="*/ 105846563 w 428"/>
              <a:gd name="T71" fmla="*/ 841732188 h 390"/>
              <a:gd name="T72" fmla="*/ 55443438 w 428"/>
              <a:gd name="T73" fmla="*/ 841732188 h 3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8" h="390">
                <a:moveTo>
                  <a:pt x="22" y="334"/>
                </a:moveTo>
                <a:lnTo>
                  <a:pt x="20" y="134"/>
                </a:lnTo>
                <a:lnTo>
                  <a:pt x="0" y="4"/>
                </a:lnTo>
                <a:lnTo>
                  <a:pt x="386" y="0"/>
                </a:lnTo>
                <a:lnTo>
                  <a:pt x="384" y="10"/>
                </a:lnTo>
                <a:lnTo>
                  <a:pt x="384" y="14"/>
                </a:lnTo>
                <a:lnTo>
                  <a:pt x="388" y="16"/>
                </a:lnTo>
                <a:lnTo>
                  <a:pt x="390" y="18"/>
                </a:lnTo>
                <a:lnTo>
                  <a:pt x="390" y="20"/>
                </a:lnTo>
                <a:lnTo>
                  <a:pt x="388" y="26"/>
                </a:lnTo>
                <a:lnTo>
                  <a:pt x="364" y="52"/>
                </a:lnTo>
                <a:lnTo>
                  <a:pt x="424" y="52"/>
                </a:lnTo>
                <a:lnTo>
                  <a:pt x="428" y="64"/>
                </a:lnTo>
                <a:lnTo>
                  <a:pt x="422" y="68"/>
                </a:lnTo>
                <a:lnTo>
                  <a:pt x="418" y="70"/>
                </a:lnTo>
                <a:lnTo>
                  <a:pt x="418" y="72"/>
                </a:lnTo>
                <a:lnTo>
                  <a:pt x="416" y="74"/>
                </a:lnTo>
                <a:lnTo>
                  <a:pt x="416" y="80"/>
                </a:lnTo>
                <a:lnTo>
                  <a:pt x="412" y="82"/>
                </a:lnTo>
                <a:lnTo>
                  <a:pt x="408" y="84"/>
                </a:lnTo>
                <a:lnTo>
                  <a:pt x="412" y="90"/>
                </a:lnTo>
                <a:lnTo>
                  <a:pt x="412" y="96"/>
                </a:lnTo>
                <a:lnTo>
                  <a:pt x="408" y="100"/>
                </a:lnTo>
                <a:lnTo>
                  <a:pt x="404" y="106"/>
                </a:lnTo>
                <a:lnTo>
                  <a:pt x="398" y="112"/>
                </a:lnTo>
                <a:lnTo>
                  <a:pt x="392" y="118"/>
                </a:lnTo>
                <a:lnTo>
                  <a:pt x="390" y="126"/>
                </a:lnTo>
                <a:lnTo>
                  <a:pt x="390" y="136"/>
                </a:lnTo>
                <a:lnTo>
                  <a:pt x="396" y="142"/>
                </a:lnTo>
                <a:lnTo>
                  <a:pt x="396" y="148"/>
                </a:lnTo>
                <a:lnTo>
                  <a:pt x="396" y="152"/>
                </a:lnTo>
                <a:lnTo>
                  <a:pt x="392" y="154"/>
                </a:lnTo>
                <a:lnTo>
                  <a:pt x="384" y="160"/>
                </a:lnTo>
                <a:lnTo>
                  <a:pt x="382" y="164"/>
                </a:lnTo>
                <a:lnTo>
                  <a:pt x="380" y="168"/>
                </a:lnTo>
                <a:lnTo>
                  <a:pt x="382" y="176"/>
                </a:lnTo>
                <a:lnTo>
                  <a:pt x="374" y="180"/>
                </a:lnTo>
                <a:lnTo>
                  <a:pt x="372" y="182"/>
                </a:lnTo>
                <a:lnTo>
                  <a:pt x="370" y="186"/>
                </a:lnTo>
                <a:lnTo>
                  <a:pt x="366" y="192"/>
                </a:lnTo>
                <a:lnTo>
                  <a:pt x="362" y="196"/>
                </a:lnTo>
                <a:lnTo>
                  <a:pt x="360" y="208"/>
                </a:lnTo>
                <a:lnTo>
                  <a:pt x="358" y="218"/>
                </a:lnTo>
                <a:lnTo>
                  <a:pt x="356" y="224"/>
                </a:lnTo>
                <a:lnTo>
                  <a:pt x="352" y="228"/>
                </a:lnTo>
                <a:lnTo>
                  <a:pt x="350" y="236"/>
                </a:lnTo>
                <a:lnTo>
                  <a:pt x="346" y="242"/>
                </a:lnTo>
                <a:lnTo>
                  <a:pt x="340" y="250"/>
                </a:lnTo>
                <a:lnTo>
                  <a:pt x="334" y="256"/>
                </a:lnTo>
                <a:lnTo>
                  <a:pt x="334" y="260"/>
                </a:lnTo>
                <a:lnTo>
                  <a:pt x="332" y="266"/>
                </a:lnTo>
                <a:lnTo>
                  <a:pt x="330" y="274"/>
                </a:lnTo>
                <a:lnTo>
                  <a:pt x="326" y="282"/>
                </a:lnTo>
                <a:lnTo>
                  <a:pt x="322" y="290"/>
                </a:lnTo>
                <a:lnTo>
                  <a:pt x="322" y="302"/>
                </a:lnTo>
                <a:lnTo>
                  <a:pt x="322" y="308"/>
                </a:lnTo>
                <a:lnTo>
                  <a:pt x="320" y="312"/>
                </a:lnTo>
                <a:lnTo>
                  <a:pt x="314" y="318"/>
                </a:lnTo>
                <a:lnTo>
                  <a:pt x="308" y="322"/>
                </a:lnTo>
                <a:lnTo>
                  <a:pt x="306" y="324"/>
                </a:lnTo>
                <a:lnTo>
                  <a:pt x="308" y="330"/>
                </a:lnTo>
                <a:lnTo>
                  <a:pt x="312" y="340"/>
                </a:lnTo>
                <a:lnTo>
                  <a:pt x="318" y="352"/>
                </a:lnTo>
                <a:lnTo>
                  <a:pt x="320" y="360"/>
                </a:lnTo>
                <a:lnTo>
                  <a:pt x="322" y="368"/>
                </a:lnTo>
                <a:lnTo>
                  <a:pt x="320" y="376"/>
                </a:lnTo>
                <a:lnTo>
                  <a:pt x="318" y="388"/>
                </a:lnTo>
                <a:lnTo>
                  <a:pt x="62" y="390"/>
                </a:lnTo>
                <a:lnTo>
                  <a:pt x="62" y="338"/>
                </a:lnTo>
                <a:lnTo>
                  <a:pt x="58" y="336"/>
                </a:lnTo>
                <a:lnTo>
                  <a:pt x="52" y="334"/>
                </a:lnTo>
                <a:lnTo>
                  <a:pt x="42" y="334"/>
                </a:lnTo>
                <a:lnTo>
                  <a:pt x="32" y="334"/>
                </a:lnTo>
                <a:lnTo>
                  <a:pt x="22"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41"/>
          <p:cNvSpPr>
            <a:spLocks/>
          </p:cNvSpPr>
          <p:nvPr/>
        </p:nvSpPr>
        <p:spPr bwMode="auto">
          <a:xfrm>
            <a:off x="3732213" y="3706813"/>
            <a:ext cx="1176337" cy="625475"/>
          </a:xfrm>
          <a:custGeom>
            <a:avLst/>
            <a:gdLst>
              <a:gd name="T0" fmla="*/ 216733345 w 741"/>
              <a:gd name="T1" fmla="*/ 15120938 h 394"/>
              <a:gd name="T2" fmla="*/ 826610899 w 741"/>
              <a:gd name="T3" fmla="*/ 40322500 h 394"/>
              <a:gd name="T4" fmla="*/ 1811990780 w 741"/>
              <a:gd name="T5" fmla="*/ 55443438 h 394"/>
              <a:gd name="T6" fmla="*/ 1862393883 w 741"/>
              <a:gd name="T7" fmla="*/ 488910313 h 394"/>
              <a:gd name="T8" fmla="*/ 1822071401 w 741"/>
              <a:gd name="T9" fmla="*/ 972780313 h 394"/>
              <a:gd name="T10" fmla="*/ 1716224883 w 741"/>
              <a:gd name="T11" fmla="*/ 907256250 h 394"/>
              <a:gd name="T12" fmla="*/ 1670862090 w 741"/>
              <a:gd name="T13" fmla="*/ 912296563 h 394"/>
              <a:gd name="T14" fmla="*/ 1650700848 w 741"/>
              <a:gd name="T15" fmla="*/ 922377188 h 394"/>
              <a:gd name="T16" fmla="*/ 1580136503 w 741"/>
              <a:gd name="T17" fmla="*/ 902215938 h 394"/>
              <a:gd name="T18" fmla="*/ 1559975262 w 741"/>
              <a:gd name="T19" fmla="*/ 922377188 h 394"/>
              <a:gd name="T20" fmla="*/ 1514612469 w 741"/>
              <a:gd name="T21" fmla="*/ 922377188 h 394"/>
              <a:gd name="T22" fmla="*/ 1464209365 w 741"/>
              <a:gd name="T23" fmla="*/ 932457813 h 394"/>
              <a:gd name="T24" fmla="*/ 1444048124 w 741"/>
              <a:gd name="T25" fmla="*/ 957659375 h 394"/>
              <a:gd name="T26" fmla="*/ 1413806262 w 741"/>
              <a:gd name="T27" fmla="*/ 957659375 h 394"/>
              <a:gd name="T28" fmla="*/ 1408765951 w 741"/>
              <a:gd name="T29" fmla="*/ 942538438 h 394"/>
              <a:gd name="T30" fmla="*/ 1358362848 w 741"/>
              <a:gd name="T31" fmla="*/ 912296563 h 394"/>
              <a:gd name="T32" fmla="*/ 1330641934 w 741"/>
              <a:gd name="T33" fmla="*/ 917336875 h 394"/>
              <a:gd name="T34" fmla="*/ 1305440383 w 741"/>
              <a:gd name="T35" fmla="*/ 902215938 h 394"/>
              <a:gd name="T36" fmla="*/ 1275198520 w 741"/>
              <a:gd name="T37" fmla="*/ 922377188 h 394"/>
              <a:gd name="T38" fmla="*/ 1265117900 w 741"/>
              <a:gd name="T39" fmla="*/ 947578750 h 394"/>
              <a:gd name="T40" fmla="*/ 1239916348 w 741"/>
              <a:gd name="T41" fmla="*/ 927417500 h 394"/>
              <a:gd name="T42" fmla="*/ 1239916348 w 741"/>
              <a:gd name="T43" fmla="*/ 902215938 h 394"/>
              <a:gd name="T44" fmla="*/ 1204634175 w 741"/>
              <a:gd name="T45" fmla="*/ 897175625 h 394"/>
              <a:gd name="T46" fmla="*/ 1169352003 w 741"/>
              <a:gd name="T47" fmla="*/ 917336875 h 394"/>
              <a:gd name="T48" fmla="*/ 1159271382 w 741"/>
              <a:gd name="T49" fmla="*/ 907256250 h 394"/>
              <a:gd name="T50" fmla="*/ 1139110141 w 741"/>
              <a:gd name="T51" fmla="*/ 882054688 h 394"/>
              <a:gd name="T52" fmla="*/ 1118948899 w 741"/>
              <a:gd name="T53" fmla="*/ 897175625 h 394"/>
              <a:gd name="T54" fmla="*/ 1068545796 w 741"/>
              <a:gd name="T55" fmla="*/ 912296563 h 394"/>
              <a:gd name="T56" fmla="*/ 1068545796 w 741"/>
              <a:gd name="T57" fmla="*/ 882054688 h 394"/>
              <a:gd name="T58" fmla="*/ 1048384554 w 741"/>
              <a:gd name="T59" fmla="*/ 851812813 h 394"/>
              <a:gd name="T60" fmla="*/ 1003021761 w 741"/>
              <a:gd name="T61" fmla="*/ 841732188 h 394"/>
              <a:gd name="T62" fmla="*/ 972779899 w 741"/>
              <a:gd name="T63" fmla="*/ 846772500 h 394"/>
              <a:gd name="T64" fmla="*/ 917336485 w 741"/>
              <a:gd name="T65" fmla="*/ 841732188 h 394"/>
              <a:gd name="T66" fmla="*/ 897175244 w 741"/>
              <a:gd name="T67" fmla="*/ 846772500 h 394"/>
              <a:gd name="T68" fmla="*/ 866933382 w 741"/>
              <a:gd name="T69" fmla="*/ 836691875 h 394"/>
              <a:gd name="T70" fmla="*/ 836691519 w 741"/>
              <a:gd name="T71" fmla="*/ 811490313 h 394"/>
              <a:gd name="T72" fmla="*/ 806449657 w 741"/>
              <a:gd name="T73" fmla="*/ 816530625 h 394"/>
              <a:gd name="T74" fmla="*/ 801409347 w 741"/>
              <a:gd name="T75" fmla="*/ 781248438 h 394"/>
              <a:gd name="T76" fmla="*/ 786288416 w 741"/>
              <a:gd name="T77" fmla="*/ 766127500 h 394"/>
              <a:gd name="T78" fmla="*/ 756046554 w 741"/>
              <a:gd name="T79" fmla="*/ 756046875 h 394"/>
              <a:gd name="T80" fmla="*/ 745965933 w 741"/>
              <a:gd name="T81" fmla="*/ 766127500 h 394"/>
              <a:gd name="T82" fmla="*/ 725804691 w 741"/>
              <a:gd name="T83" fmla="*/ 761087188 h 394"/>
              <a:gd name="T84" fmla="*/ 670361278 w 741"/>
              <a:gd name="T85" fmla="*/ 745966250 h 394"/>
              <a:gd name="T86" fmla="*/ 655240346 w 741"/>
              <a:gd name="T87" fmla="*/ 715724375 h 394"/>
              <a:gd name="T88" fmla="*/ 619958174 w 741"/>
              <a:gd name="T89" fmla="*/ 191531875 h 394"/>
              <a:gd name="T90" fmla="*/ 0 w 741"/>
              <a:gd name="T91" fmla="*/ 0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41" h="394">
                <a:moveTo>
                  <a:pt x="0" y="0"/>
                </a:moveTo>
                <a:lnTo>
                  <a:pt x="0" y="0"/>
                </a:lnTo>
                <a:lnTo>
                  <a:pt x="86" y="6"/>
                </a:lnTo>
                <a:lnTo>
                  <a:pt x="172" y="10"/>
                </a:lnTo>
                <a:lnTo>
                  <a:pt x="328" y="16"/>
                </a:lnTo>
                <a:lnTo>
                  <a:pt x="522" y="22"/>
                </a:lnTo>
                <a:lnTo>
                  <a:pt x="621" y="22"/>
                </a:lnTo>
                <a:lnTo>
                  <a:pt x="719" y="22"/>
                </a:lnTo>
                <a:lnTo>
                  <a:pt x="719" y="64"/>
                </a:lnTo>
                <a:lnTo>
                  <a:pt x="739" y="194"/>
                </a:lnTo>
                <a:lnTo>
                  <a:pt x="741" y="394"/>
                </a:lnTo>
                <a:lnTo>
                  <a:pt x="723" y="386"/>
                </a:lnTo>
                <a:lnTo>
                  <a:pt x="709" y="378"/>
                </a:lnTo>
                <a:lnTo>
                  <a:pt x="689" y="364"/>
                </a:lnTo>
                <a:lnTo>
                  <a:pt x="681" y="360"/>
                </a:lnTo>
                <a:lnTo>
                  <a:pt x="675" y="358"/>
                </a:lnTo>
                <a:lnTo>
                  <a:pt x="669" y="358"/>
                </a:lnTo>
                <a:lnTo>
                  <a:pt x="663" y="362"/>
                </a:lnTo>
                <a:lnTo>
                  <a:pt x="659" y="366"/>
                </a:lnTo>
                <a:lnTo>
                  <a:pt x="655" y="366"/>
                </a:lnTo>
                <a:lnTo>
                  <a:pt x="645" y="362"/>
                </a:lnTo>
                <a:lnTo>
                  <a:pt x="633" y="358"/>
                </a:lnTo>
                <a:lnTo>
                  <a:pt x="627" y="358"/>
                </a:lnTo>
                <a:lnTo>
                  <a:pt x="623" y="360"/>
                </a:lnTo>
                <a:lnTo>
                  <a:pt x="619" y="366"/>
                </a:lnTo>
                <a:lnTo>
                  <a:pt x="613" y="368"/>
                </a:lnTo>
                <a:lnTo>
                  <a:pt x="607" y="368"/>
                </a:lnTo>
                <a:lnTo>
                  <a:pt x="601" y="366"/>
                </a:lnTo>
                <a:lnTo>
                  <a:pt x="593" y="366"/>
                </a:lnTo>
                <a:lnTo>
                  <a:pt x="587" y="366"/>
                </a:lnTo>
                <a:lnTo>
                  <a:pt x="581" y="370"/>
                </a:lnTo>
                <a:lnTo>
                  <a:pt x="575" y="378"/>
                </a:lnTo>
                <a:lnTo>
                  <a:pt x="573" y="380"/>
                </a:lnTo>
                <a:lnTo>
                  <a:pt x="571" y="382"/>
                </a:lnTo>
                <a:lnTo>
                  <a:pt x="565" y="384"/>
                </a:lnTo>
                <a:lnTo>
                  <a:pt x="561" y="380"/>
                </a:lnTo>
                <a:lnTo>
                  <a:pt x="559" y="378"/>
                </a:lnTo>
                <a:lnTo>
                  <a:pt x="559" y="374"/>
                </a:lnTo>
                <a:lnTo>
                  <a:pt x="549" y="370"/>
                </a:lnTo>
                <a:lnTo>
                  <a:pt x="545" y="364"/>
                </a:lnTo>
                <a:lnTo>
                  <a:pt x="539" y="362"/>
                </a:lnTo>
                <a:lnTo>
                  <a:pt x="531" y="362"/>
                </a:lnTo>
                <a:lnTo>
                  <a:pt x="528" y="364"/>
                </a:lnTo>
                <a:lnTo>
                  <a:pt x="526" y="364"/>
                </a:lnTo>
                <a:lnTo>
                  <a:pt x="520" y="360"/>
                </a:lnTo>
                <a:lnTo>
                  <a:pt x="518" y="358"/>
                </a:lnTo>
                <a:lnTo>
                  <a:pt x="514" y="356"/>
                </a:lnTo>
                <a:lnTo>
                  <a:pt x="510" y="358"/>
                </a:lnTo>
                <a:lnTo>
                  <a:pt x="506" y="366"/>
                </a:lnTo>
                <a:lnTo>
                  <a:pt x="502" y="374"/>
                </a:lnTo>
                <a:lnTo>
                  <a:pt x="502" y="376"/>
                </a:lnTo>
                <a:lnTo>
                  <a:pt x="500" y="378"/>
                </a:lnTo>
                <a:lnTo>
                  <a:pt x="496" y="374"/>
                </a:lnTo>
                <a:lnTo>
                  <a:pt x="492" y="368"/>
                </a:lnTo>
                <a:lnTo>
                  <a:pt x="494" y="362"/>
                </a:lnTo>
                <a:lnTo>
                  <a:pt x="492" y="358"/>
                </a:lnTo>
                <a:lnTo>
                  <a:pt x="486" y="356"/>
                </a:lnTo>
                <a:lnTo>
                  <a:pt x="478" y="356"/>
                </a:lnTo>
                <a:lnTo>
                  <a:pt x="476" y="362"/>
                </a:lnTo>
                <a:lnTo>
                  <a:pt x="472" y="364"/>
                </a:lnTo>
                <a:lnTo>
                  <a:pt x="464" y="364"/>
                </a:lnTo>
                <a:lnTo>
                  <a:pt x="462" y="362"/>
                </a:lnTo>
                <a:lnTo>
                  <a:pt x="460" y="360"/>
                </a:lnTo>
                <a:lnTo>
                  <a:pt x="456" y="354"/>
                </a:lnTo>
                <a:lnTo>
                  <a:pt x="454" y="352"/>
                </a:lnTo>
                <a:lnTo>
                  <a:pt x="452" y="350"/>
                </a:lnTo>
                <a:lnTo>
                  <a:pt x="448" y="352"/>
                </a:lnTo>
                <a:lnTo>
                  <a:pt x="444" y="356"/>
                </a:lnTo>
                <a:lnTo>
                  <a:pt x="436" y="362"/>
                </a:lnTo>
                <a:lnTo>
                  <a:pt x="426" y="364"/>
                </a:lnTo>
                <a:lnTo>
                  <a:pt x="424" y="362"/>
                </a:lnTo>
                <a:lnTo>
                  <a:pt x="422" y="360"/>
                </a:lnTo>
                <a:lnTo>
                  <a:pt x="422" y="356"/>
                </a:lnTo>
                <a:lnTo>
                  <a:pt x="424" y="350"/>
                </a:lnTo>
                <a:lnTo>
                  <a:pt x="420" y="344"/>
                </a:lnTo>
                <a:lnTo>
                  <a:pt x="416" y="338"/>
                </a:lnTo>
                <a:lnTo>
                  <a:pt x="414" y="336"/>
                </a:lnTo>
                <a:lnTo>
                  <a:pt x="410" y="334"/>
                </a:lnTo>
                <a:lnTo>
                  <a:pt x="398" y="334"/>
                </a:lnTo>
                <a:lnTo>
                  <a:pt x="390" y="336"/>
                </a:lnTo>
                <a:lnTo>
                  <a:pt x="386" y="336"/>
                </a:lnTo>
                <a:lnTo>
                  <a:pt x="374" y="334"/>
                </a:lnTo>
                <a:lnTo>
                  <a:pt x="368" y="334"/>
                </a:lnTo>
                <a:lnTo>
                  <a:pt x="364" y="334"/>
                </a:lnTo>
                <a:lnTo>
                  <a:pt x="362" y="336"/>
                </a:lnTo>
                <a:lnTo>
                  <a:pt x="356" y="336"/>
                </a:lnTo>
                <a:lnTo>
                  <a:pt x="352" y="336"/>
                </a:lnTo>
                <a:lnTo>
                  <a:pt x="348" y="334"/>
                </a:lnTo>
                <a:lnTo>
                  <a:pt x="344" y="332"/>
                </a:lnTo>
                <a:lnTo>
                  <a:pt x="340" y="326"/>
                </a:lnTo>
                <a:lnTo>
                  <a:pt x="336" y="324"/>
                </a:lnTo>
                <a:lnTo>
                  <a:pt x="332" y="322"/>
                </a:lnTo>
                <a:lnTo>
                  <a:pt x="324" y="324"/>
                </a:lnTo>
                <a:lnTo>
                  <a:pt x="320" y="324"/>
                </a:lnTo>
                <a:lnTo>
                  <a:pt x="318" y="322"/>
                </a:lnTo>
                <a:lnTo>
                  <a:pt x="318" y="318"/>
                </a:lnTo>
                <a:lnTo>
                  <a:pt x="318" y="310"/>
                </a:lnTo>
                <a:lnTo>
                  <a:pt x="316" y="306"/>
                </a:lnTo>
                <a:lnTo>
                  <a:pt x="312" y="304"/>
                </a:lnTo>
                <a:lnTo>
                  <a:pt x="306" y="300"/>
                </a:lnTo>
                <a:lnTo>
                  <a:pt x="302" y="300"/>
                </a:lnTo>
                <a:lnTo>
                  <a:pt x="300" y="300"/>
                </a:lnTo>
                <a:lnTo>
                  <a:pt x="300" y="302"/>
                </a:lnTo>
                <a:lnTo>
                  <a:pt x="298" y="304"/>
                </a:lnTo>
                <a:lnTo>
                  <a:pt x="296" y="304"/>
                </a:lnTo>
                <a:lnTo>
                  <a:pt x="294" y="304"/>
                </a:lnTo>
                <a:lnTo>
                  <a:pt x="288" y="302"/>
                </a:lnTo>
                <a:lnTo>
                  <a:pt x="276" y="302"/>
                </a:lnTo>
                <a:lnTo>
                  <a:pt x="270" y="300"/>
                </a:lnTo>
                <a:lnTo>
                  <a:pt x="266" y="296"/>
                </a:lnTo>
                <a:lnTo>
                  <a:pt x="264" y="292"/>
                </a:lnTo>
                <a:lnTo>
                  <a:pt x="262" y="288"/>
                </a:lnTo>
                <a:lnTo>
                  <a:pt x="260" y="284"/>
                </a:lnTo>
                <a:lnTo>
                  <a:pt x="256" y="282"/>
                </a:lnTo>
                <a:lnTo>
                  <a:pt x="248" y="282"/>
                </a:lnTo>
                <a:lnTo>
                  <a:pt x="246" y="76"/>
                </a:lnTo>
                <a:lnTo>
                  <a:pt x="0" y="58"/>
                </a:lnTo>
                <a:lnTo>
                  <a:pt x="0"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7" name="Freeform 42"/>
          <p:cNvSpPr>
            <a:spLocks/>
          </p:cNvSpPr>
          <p:nvPr/>
        </p:nvSpPr>
        <p:spPr bwMode="auto">
          <a:xfrm>
            <a:off x="4873625" y="3802063"/>
            <a:ext cx="679450" cy="619125"/>
          </a:xfrm>
          <a:custGeom>
            <a:avLst/>
            <a:gdLst>
              <a:gd name="T0" fmla="*/ 50403125 w 428"/>
              <a:gd name="T1" fmla="*/ 337700938 h 390"/>
              <a:gd name="T2" fmla="*/ 972780313 w 428"/>
              <a:gd name="T3" fmla="*/ 0 h 390"/>
              <a:gd name="T4" fmla="*/ 967740000 w 428"/>
              <a:gd name="T5" fmla="*/ 25201563 h 390"/>
              <a:gd name="T6" fmla="*/ 977820625 w 428"/>
              <a:gd name="T7" fmla="*/ 40322500 h 390"/>
              <a:gd name="T8" fmla="*/ 982860938 w 428"/>
              <a:gd name="T9" fmla="*/ 50403125 h 390"/>
              <a:gd name="T10" fmla="*/ 917336875 w 428"/>
              <a:gd name="T11" fmla="*/ 131048125 h 390"/>
              <a:gd name="T12" fmla="*/ 1078626875 w 428"/>
              <a:gd name="T13" fmla="*/ 161290000 h 390"/>
              <a:gd name="T14" fmla="*/ 1063505938 w 428"/>
              <a:gd name="T15" fmla="*/ 171370625 h 390"/>
              <a:gd name="T16" fmla="*/ 1053425313 w 428"/>
              <a:gd name="T17" fmla="*/ 181451250 h 390"/>
              <a:gd name="T18" fmla="*/ 1048385000 w 428"/>
              <a:gd name="T19" fmla="*/ 201612500 h 390"/>
              <a:gd name="T20" fmla="*/ 1028223750 w 428"/>
              <a:gd name="T21" fmla="*/ 211693125 h 390"/>
              <a:gd name="T22" fmla="*/ 1038304375 w 428"/>
              <a:gd name="T23" fmla="*/ 226814063 h 390"/>
              <a:gd name="T24" fmla="*/ 1028223750 w 428"/>
              <a:gd name="T25" fmla="*/ 252015625 h 390"/>
              <a:gd name="T26" fmla="*/ 1003022188 w 428"/>
              <a:gd name="T27" fmla="*/ 282257500 h 390"/>
              <a:gd name="T28" fmla="*/ 982860938 w 428"/>
              <a:gd name="T29" fmla="*/ 317539688 h 390"/>
              <a:gd name="T30" fmla="*/ 982860938 w 428"/>
              <a:gd name="T31" fmla="*/ 342741250 h 390"/>
              <a:gd name="T32" fmla="*/ 997981875 w 428"/>
              <a:gd name="T33" fmla="*/ 372983125 h 390"/>
              <a:gd name="T34" fmla="*/ 987901250 w 428"/>
              <a:gd name="T35" fmla="*/ 388104063 h 390"/>
              <a:gd name="T36" fmla="*/ 962699688 w 428"/>
              <a:gd name="T37" fmla="*/ 413305625 h 390"/>
              <a:gd name="T38" fmla="*/ 962699688 w 428"/>
              <a:gd name="T39" fmla="*/ 443547500 h 390"/>
              <a:gd name="T40" fmla="*/ 942538438 w 428"/>
              <a:gd name="T41" fmla="*/ 453628125 h 390"/>
              <a:gd name="T42" fmla="*/ 932457813 w 428"/>
              <a:gd name="T43" fmla="*/ 468749063 h 390"/>
              <a:gd name="T44" fmla="*/ 922377188 w 428"/>
              <a:gd name="T45" fmla="*/ 483870000 h 390"/>
              <a:gd name="T46" fmla="*/ 907256250 w 428"/>
              <a:gd name="T47" fmla="*/ 524192500 h 390"/>
              <a:gd name="T48" fmla="*/ 897175625 w 428"/>
              <a:gd name="T49" fmla="*/ 564515000 h 390"/>
              <a:gd name="T50" fmla="*/ 887095000 w 428"/>
              <a:gd name="T51" fmla="*/ 574595625 h 390"/>
              <a:gd name="T52" fmla="*/ 871974063 w 428"/>
              <a:gd name="T53" fmla="*/ 609877813 h 390"/>
              <a:gd name="T54" fmla="*/ 841732188 w 428"/>
              <a:gd name="T55" fmla="*/ 645160000 h 390"/>
              <a:gd name="T56" fmla="*/ 836691875 w 428"/>
              <a:gd name="T57" fmla="*/ 670361563 h 390"/>
              <a:gd name="T58" fmla="*/ 831651563 w 428"/>
              <a:gd name="T59" fmla="*/ 690522813 h 390"/>
              <a:gd name="T60" fmla="*/ 811490313 w 428"/>
              <a:gd name="T61" fmla="*/ 730845313 h 390"/>
              <a:gd name="T62" fmla="*/ 811490313 w 428"/>
              <a:gd name="T63" fmla="*/ 761087188 h 390"/>
              <a:gd name="T64" fmla="*/ 806450000 w 428"/>
              <a:gd name="T65" fmla="*/ 786288750 h 390"/>
              <a:gd name="T66" fmla="*/ 776208125 w 428"/>
              <a:gd name="T67" fmla="*/ 811490313 h 390"/>
              <a:gd name="T68" fmla="*/ 776208125 w 428"/>
              <a:gd name="T69" fmla="*/ 831651563 h 390"/>
              <a:gd name="T70" fmla="*/ 786288750 w 428"/>
              <a:gd name="T71" fmla="*/ 856853125 h 390"/>
              <a:gd name="T72" fmla="*/ 806450000 w 428"/>
              <a:gd name="T73" fmla="*/ 907256250 h 390"/>
              <a:gd name="T74" fmla="*/ 806450000 w 428"/>
              <a:gd name="T75" fmla="*/ 947578750 h 390"/>
              <a:gd name="T76" fmla="*/ 156249688 w 428"/>
              <a:gd name="T77" fmla="*/ 982860938 h 390"/>
              <a:gd name="T78" fmla="*/ 156249688 w 428"/>
              <a:gd name="T79" fmla="*/ 851812813 h 390"/>
              <a:gd name="T80" fmla="*/ 131048125 w 428"/>
              <a:gd name="T81" fmla="*/ 841732188 h 390"/>
              <a:gd name="T82" fmla="*/ 80645000 w 428"/>
              <a:gd name="T83" fmla="*/ 841732188 h 390"/>
              <a:gd name="T84" fmla="*/ 55443438 w 428"/>
              <a:gd name="T85" fmla="*/ 841732188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8" h="390">
                <a:moveTo>
                  <a:pt x="22" y="334"/>
                </a:moveTo>
                <a:lnTo>
                  <a:pt x="20" y="134"/>
                </a:lnTo>
                <a:lnTo>
                  <a:pt x="0" y="4"/>
                </a:lnTo>
                <a:lnTo>
                  <a:pt x="386" y="0"/>
                </a:lnTo>
                <a:lnTo>
                  <a:pt x="384" y="10"/>
                </a:lnTo>
                <a:lnTo>
                  <a:pt x="384" y="14"/>
                </a:lnTo>
                <a:lnTo>
                  <a:pt x="388" y="16"/>
                </a:lnTo>
                <a:lnTo>
                  <a:pt x="390" y="18"/>
                </a:lnTo>
                <a:lnTo>
                  <a:pt x="390" y="20"/>
                </a:lnTo>
                <a:lnTo>
                  <a:pt x="388" y="26"/>
                </a:lnTo>
                <a:lnTo>
                  <a:pt x="364" y="52"/>
                </a:lnTo>
                <a:lnTo>
                  <a:pt x="424" y="52"/>
                </a:lnTo>
                <a:lnTo>
                  <a:pt x="428" y="64"/>
                </a:lnTo>
                <a:lnTo>
                  <a:pt x="422" y="68"/>
                </a:lnTo>
                <a:lnTo>
                  <a:pt x="418" y="70"/>
                </a:lnTo>
                <a:lnTo>
                  <a:pt x="418" y="72"/>
                </a:lnTo>
                <a:lnTo>
                  <a:pt x="416" y="74"/>
                </a:lnTo>
                <a:lnTo>
                  <a:pt x="416" y="80"/>
                </a:lnTo>
                <a:lnTo>
                  <a:pt x="412" y="82"/>
                </a:lnTo>
                <a:lnTo>
                  <a:pt x="408" y="84"/>
                </a:lnTo>
                <a:lnTo>
                  <a:pt x="412" y="90"/>
                </a:lnTo>
                <a:lnTo>
                  <a:pt x="412" y="96"/>
                </a:lnTo>
                <a:lnTo>
                  <a:pt x="408" y="100"/>
                </a:lnTo>
                <a:lnTo>
                  <a:pt x="404" y="106"/>
                </a:lnTo>
                <a:lnTo>
                  <a:pt x="398" y="112"/>
                </a:lnTo>
                <a:lnTo>
                  <a:pt x="392" y="118"/>
                </a:lnTo>
                <a:lnTo>
                  <a:pt x="390" y="126"/>
                </a:lnTo>
                <a:lnTo>
                  <a:pt x="390" y="136"/>
                </a:lnTo>
                <a:lnTo>
                  <a:pt x="396" y="142"/>
                </a:lnTo>
                <a:lnTo>
                  <a:pt x="396" y="148"/>
                </a:lnTo>
                <a:lnTo>
                  <a:pt x="396" y="152"/>
                </a:lnTo>
                <a:lnTo>
                  <a:pt x="392" y="154"/>
                </a:lnTo>
                <a:lnTo>
                  <a:pt x="384" y="160"/>
                </a:lnTo>
                <a:lnTo>
                  <a:pt x="382" y="164"/>
                </a:lnTo>
                <a:lnTo>
                  <a:pt x="380" y="168"/>
                </a:lnTo>
                <a:lnTo>
                  <a:pt x="382" y="176"/>
                </a:lnTo>
                <a:lnTo>
                  <a:pt x="374" y="180"/>
                </a:lnTo>
                <a:lnTo>
                  <a:pt x="372" y="182"/>
                </a:lnTo>
                <a:lnTo>
                  <a:pt x="370" y="186"/>
                </a:lnTo>
                <a:lnTo>
                  <a:pt x="366" y="192"/>
                </a:lnTo>
                <a:lnTo>
                  <a:pt x="362" y="196"/>
                </a:lnTo>
                <a:lnTo>
                  <a:pt x="360" y="208"/>
                </a:lnTo>
                <a:lnTo>
                  <a:pt x="358" y="218"/>
                </a:lnTo>
                <a:lnTo>
                  <a:pt x="356" y="224"/>
                </a:lnTo>
                <a:lnTo>
                  <a:pt x="352" y="228"/>
                </a:lnTo>
                <a:lnTo>
                  <a:pt x="350" y="236"/>
                </a:lnTo>
                <a:lnTo>
                  <a:pt x="346" y="242"/>
                </a:lnTo>
                <a:lnTo>
                  <a:pt x="340" y="250"/>
                </a:lnTo>
                <a:lnTo>
                  <a:pt x="334" y="256"/>
                </a:lnTo>
                <a:lnTo>
                  <a:pt x="334" y="260"/>
                </a:lnTo>
                <a:lnTo>
                  <a:pt x="332" y="266"/>
                </a:lnTo>
                <a:lnTo>
                  <a:pt x="330" y="274"/>
                </a:lnTo>
                <a:lnTo>
                  <a:pt x="326" y="282"/>
                </a:lnTo>
                <a:lnTo>
                  <a:pt x="322" y="290"/>
                </a:lnTo>
                <a:lnTo>
                  <a:pt x="322" y="302"/>
                </a:lnTo>
                <a:lnTo>
                  <a:pt x="322" y="308"/>
                </a:lnTo>
                <a:lnTo>
                  <a:pt x="320" y="312"/>
                </a:lnTo>
                <a:lnTo>
                  <a:pt x="314" y="318"/>
                </a:lnTo>
                <a:lnTo>
                  <a:pt x="308" y="322"/>
                </a:lnTo>
                <a:lnTo>
                  <a:pt x="306" y="324"/>
                </a:lnTo>
                <a:lnTo>
                  <a:pt x="308" y="330"/>
                </a:lnTo>
                <a:lnTo>
                  <a:pt x="312" y="340"/>
                </a:lnTo>
                <a:lnTo>
                  <a:pt x="318" y="352"/>
                </a:lnTo>
                <a:lnTo>
                  <a:pt x="320" y="360"/>
                </a:lnTo>
                <a:lnTo>
                  <a:pt x="322" y="368"/>
                </a:lnTo>
                <a:lnTo>
                  <a:pt x="320" y="376"/>
                </a:lnTo>
                <a:lnTo>
                  <a:pt x="318" y="388"/>
                </a:lnTo>
                <a:lnTo>
                  <a:pt x="62" y="390"/>
                </a:lnTo>
                <a:lnTo>
                  <a:pt x="62" y="338"/>
                </a:lnTo>
                <a:lnTo>
                  <a:pt x="58" y="336"/>
                </a:lnTo>
                <a:lnTo>
                  <a:pt x="52" y="334"/>
                </a:lnTo>
                <a:lnTo>
                  <a:pt x="42" y="334"/>
                </a:lnTo>
                <a:lnTo>
                  <a:pt x="32" y="334"/>
                </a:lnTo>
                <a:lnTo>
                  <a:pt x="22" y="33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8" name="Freeform 43"/>
          <p:cNvSpPr>
            <a:spLocks/>
          </p:cNvSpPr>
          <p:nvPr/>
        </p:nvSpPr>
        <p:spPr bwMode="auto">
          <a:xfrm>
            <a:off x="5334000" y="4040188"/>
            <a:ext cx="479425" cy="852487"/>
          </a:xfrm>
          <a:custGeom>
            <a:avLst/>
            <a:gdLst>
              <a:gd name="T0" fmla="*/ 80645000 w 302"/>
              <a:gd name="T1" fmla="*/ 574595288 h 537"/>
              <a:gd name="T2" fmla="*/ 80645000 w 302"/>
              <a:gd name="T3" fmla="*/ 534272812 h 537"/>
              <a:gd name="T4" fmla="*/ 60483750 w 302"/>
              <a:gd name="T5" fmla="*/ 483869716 h 537"/>
              <a:gd name="T6" fmla="*/ 45362813 w 302"/>
              <a:gd name="T7" fmla="*/ 443547240 h 537"/>
              <a:gd name="T8" fmla="*/ 65524063 w 302"/>
              <a:gd name="T9" fmla="*/ 428426311 h 537"/>
              <a:gd name="T10" fmla="*/ 85685313 w 302"/>
              <a:gd name="T11" fmla="*/ 403224764 h 537"/>
              <a:gd name="T12" fmla="*/ 85685313 w 302"/>
              <a:gd name="T13" fmla="*/ 357861978 h 537"/>
              <a:gd name="T14" fmla="*/ 105846563 w 302"/>
              <a:gd name="T15" fmla="*/ 317539501 h 537"/>
              <a:gd name="T16" fmla="*/ 115927188 w 302"/>
              <a:gd name="T17" fmla="*/ 282257334 h 537"/>
              <a:gd name="T18" fmla="*/ 131048125 w 302"/>
              <a:gd name="T19" fmla="*/ 257055787 h 537"/>
              <a:gd name="T20" fmla="*/ 156249688 w 302"/>
              <a:gd name="T21" fmla="*/ 221773620 h 537"/>
              <a:gd name="T22" fmla="*/ 171370625 w 302"/>
              <a:gd name="T23" fmla="*/ 191531763 h 537"/>
              <a:gd name="T24" fmla="*/ 181451250 w 302"/>
              <a:gd name="T25" fmla="*/ 151209286 h 537"/>
              <a:gd name="T26" fmla="*/ 196572188 w 302"/>
              <a:gd name="T27" fmla="*/ 110886810 h 537"/>
              <a:gd name="T28" fmla="*/ 211693125 w 302"/>
              <a:gd name="T29" fmla="*/ 85685262 h 537"/>
              <a:gd name="T30" fmla="*/ 236894688 w 302"/>
              <a:gd name="T31" fmla="*/ 70564334 h 537"/>
              <a:gd name="T32" fmla="*/ 236894688 w 302"/>
              <a:gd name="T33" fmla="*/ 40322476 h 537"/>
              <a:gd name="T34" fmla="*/ 700603438 w 302"/>
              <a:gd name="T35" fmla="*/ 0 h 537"/>
              <a:gd name="T36" fmla="*/ 761087188 w 302"/>
              <a:gd name="T37" fmla="*/ 1282757985 h 537"/>
              <a:gd name="T38" fmla="*/ 730845313 w 302"/>
              <a:gd name="T39" fmla="*/ 1287798295 h 537"/>
              <a:gd name="T40" fmla="*/ 705643750 w 302"/>
              <a:gd name="T41" fmla="*/ 1297878914 h 537"/>
              <a:gd name="T42" fmla="*/ 700603438 w 302"/>
              <a:gd name="T43" fmla="*/ 1252516128 h 537"/>
              <a:gd name="T44" fmla="*/ 680442188 w 302"/>
              <a:gd name="T45" fmla="*/ 1277717676 h 537"/>
              <a:gd name="T46" fmla="*/ 660280938 w 302"/>
              <a:gd name="T47" fmla="*/ 1287798295 h 537"/>
              <a:gd name="T48" fmla="*/ 604837500 w 302"/>
              <a:gd name="T49" fmla="*/ 1292838604 h 537"/>
              <a:gd name="T50" fmla="*/ 564515000 w 302"/>
              <a:gd name="T51" fmla="*/ 1307959533 h 537"/>
              <a:gd name="T52" fmla="*/ 534273125 w 302"/>
              <a:gd name="T53" fmla="*/ 1302919223 h 537"/>
              <a:gd name="T54" fmla="*/ 524192500 w 302"/>
              <a:gd name="T55" fmla="*/ 1302919223 h 537"/>
              <a:gd name="T56" fmla="*/ 509071563 w 302"/>
              <a:gd name="T57" fmla="*/ 1338201390 h 537"/>
              <a:gd name="T58" fmla="*/ 493950625 w 302"/>
              <a:gd name="T59" fmla="*/ 1353322319 h 537"/>
              <a:gd name="T60" fmla="*/ 468749063 w 302"/>
              <a:gd name="T61" fmla="*/ 1348282009 h 537"/>
              <a:gd name="T62" fmla="*/ 453628125 w 302"/>
              <a:gd name="T63" fmla="*/ 1297878914 h 537"/>
              <a:gd name="T64" fmla="*/ 433466875 w 302"/>
              <a:gd name="T65" fmla="*/ 1272677366 h 537"/>
              <a:gd name="T66" fmla="*/ 408265313 w 302"/>
              <a:gd name="T67" fmla="*/ 1237395199 h 537"/>
              <a:gd name="T68" fmla="*/ 413305625 w 302"/>
              <a:gd name="T69" fmla="*/ 1202113032 h 537"/>
              <a:gd name="T70" fmla="*/ 423386250 w 302"/>
              <a:gd name="T71" fmla="*/ 1166830866 h 537"/>
              <a:gd name="T72" fmla="*/ 20161250 w 302"/>
              <a:gd name="T73" fmla="*/ 1161790556 h 537"/>
              <a:gd name="T74" fmla="*/ 15120938 w 302"/>
              <a:gd name="T75" fmla="*/ 1136589008 h 537"/>
              <a:gd name="T76" fmla="*/ 0 w 302"/>
              <a:gd name="T77" fmla="*/ 1126508389 h 537"/>
              <a:gd name="T78" fmla="*/ 5040313 w 302"/>
              <a:gd name="T79" fmla="*/ 1101306842 h 537"/>
              <a:gd name="T80" fmla="*/ 20161250 w 302"/>
              <a:gd name="T81" fmla="*/ 1091226222 h 537"/>
              <a:gd name="T82" fmla="*/ 15120938 w 302"/>
              <a:gd name="T83" fmla="*/ 1060984365 h 537"/>
              <a:gd name="T84" fmla="*/ 15120938 w 302"/>
              <a:gd name="T85" fmla="*/ 1040823127 h 537"/>
              <a:gd name="T86" fmla="*/ 20161250 w 302"/>
              <a:gd name="T87" fmla="*/ 995460341 h 537"/>
              <a:gd name="T88" fmla="*/ 45362813 w 302"/>
              <a:gd name="T89" fmla="*/ 965218484 h 537"/>
              <a:gd name="T90" fmla="*/ 75604688 w 302"/>
              <a:gd name="T91" fmla="*/ 909775079 h 537"/>
              <a:gd name="T92" fmla="*/ 95765938 w 302"/>
              <a:gd name="T93" fmla="*/ 889613841 h 537"/>
              <a:gd name="T94" fmla="*/ 105846563 w 302"/>
              <a:gd name="T95" fmla="*/ 849291364 h 537"/>
              <a:gd name="T96" fmla="*/ 120967500 w 302"/>
              <a:gd name="T97" fmla="*/ 808968888 h 537"/>
              <a:gd name="T98" fmla="*/ 141128750 w 302"/>
              <a:gd name="T99" fmla="*/ 806449527 h 537"/>
              <a:gd name="T100" fmla="*/ 131048125 w 302"/>
              <a:gd name="T101" fmla="*/ 786288289 h 537"/>
              <a:gd name="T102" fmla="*/ 120967500 w 302"/>
              <a:gd name="T103" fmla="*/ 761086741 h 537"/>
              <a:gd name="T104" fmla="*/ 105846563 w 302"/>
              <a:gd name="T105" fmla="*/ 751006122 h 537"/>
              <a:gd name="T106" fmla="*/ 95765938 w 302"/>
              <a:gd name="T107" fmla="*/ 695562717 h 537"/>
              <a:gd name="T108" fmla="*/ 80645000 w 302"/>
              <a:gd name="T109" fmla="*/ 680441788 h 537"/>
              <a:gd name="T110" fmla="*/ 95765938 w 302"/>
              <a:gd name="T111" fmla="*/ 650199931 h 537"/>
              <a:gd name="T112" fmla="*/ 105846563 w 302"/>
              <a:gd name="T113" fmla="*/ 635079003 h 537"/>
              <a:gd name="T114" fmla="*/ 75604688 w 302"/>
              <a:gd name="T115" fmla="*/ 604837145 h 5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2" h="537">
                <a:moveTo>
                  <a:pt x="30" y="240"/>
                </a:moveTo>
                <a:lnTo>
                  <a:pt x="32" y="228"/>
                </a:lnTo>
                <a:lnTo>
                  <a:pt x="34" y="220"/>
                </a:lnTo>
                <a:lnTo>
                  <a:pt x="32" y="212"/>
                </a:lnTo>
                <a:lnTo>
                  <a:pt x="30" y="204"/>
                </a:lnTo>
                <a:lnTo>
                  <a:pt x="24" y="192"/>
                </a:lnTo>
                <a:lnTo>
                  <a:pt x="20" y="182"/>
                </a:lnTo>
                <a:lnTo>
                  <a:pt x="18" y="176"/>
                </a:lnTo>
                <a:lnTo>
                  <a:pt x="20" y="174"/>
                </a:lnTo>
                <a:lnTo>
                  <a:pt x="26" y="170"/>
                </a:lnTo>
                <a:lnTo>
                  <a:pt x="32" y="164"/>
                </a:lnTo>
                <a:lnTo>
                  <a:pt x="34" y="160"/>
                </a:lnTo>
                <a:lnTo>
                  <a:pt x="34" y="154"/>
                </a:lnTo>
                <a:lnTo>
                  <a:pt x="34" y="142"/>
                </a:lnTo>
                <a:lnTo>
                  <a:pt x="38" y="134"/>
                </a:lnTo>
                <a:lnTo>
                  <a:pt x="42" y="126"/>
                </a:lnTo>
                <a:lnTo>
                  <a:pt x="44" y="118"/>
                </a:lnTo>
                <a:lnTo>
                  <a:pt x="46" y="112"/>
                </a:lnTo>
                <a:lnTo>
                  <a:pt x="46" y="108"/>
                </a:lnTo>
                <a:lnTo>
                  <a:pt x="52" y="102"/>
                </a:lnTo>
                <a:lnTo>
                  <a:pt x="58" y="94"/>
                </a:lnTo>
                <a:lnTo>
                  <a:pt x="62" y="88"/>
                </a:lnTo>
                <a:lnTo>
                  <a:pt x="64" y="80"/>
                </a:lnTo>
                <a:lnTo>
                  <a:pt x="68" y="76"/>
                </a:lnTo>
                <a:lnTo>
                  <a:pt x="70" y="70"/>
                </a:lnTo>
                <a:lnTo>
                  <a:pt x="72" y="60"/>
                </a:lnTo>
                <a:lnTo>
                  <a:pt x="74" y="48"/>
                </a:lnTo>
                <a:lnTo>
                  <a:pt x="78" y="44"/>
                </a:lnTo>
                <a:lnTo>
                  <a:pt x="82" y="38"/>
                </a:lnTo>
                <a:lnTo>
                  <a:pt x="84" y="34"/>
                </a:lnTo>
                <a:lnTo>
                  <a:pt x="86" y="32"/>
                </a:lnTo>
                <a:lnTo>
                  <a:pt x="94" y="28"/>
                </a:lnTo>
                <a:lnTo>
                  <a:pt x="92" y="20"/>
                </a:lnTo>
                <a:lnTo>
                  <a:pt x="94" y="16"/>
                </a:lnTo>
                <a:lnTo>
                  <a:pt x="96" y="12"/>
                </a:lnTo>
                <a:lnTo>
                  <a:pt x="278" y="0"/>
                </a:lnTo>
                <a:lnTo>
                  <a:pt x="276" y="339"/>
                </a:lnTo>
                <a:lnTo>
                  <a:pt x="302" y="509"/>
                </a:lnTo>
                <a:lnTo>
                  <a:pt x="294" y="509"/>
                </a:lnTo>
                <a:lnTo>
                  <a:pt x="290" y="511"/>
                </a:lnTo>
                <a:lnTo>
                  <a:pt x="288" y="515"/>
                </a:lnTo>
                <a:lnTo>
                  <a:pt x="280" y="515"/>
                </a:lnTo>
                <a:lnTo>
                  <a:pt x="280" y="505"/>
                </a:lnTo>
                <a:lnTo>
                  <a:pt x="278" y="497"/>
                </a:lnTo>
                <a:lnTo>
                  <a:pt x="276" y="497"/>
                </a:lnTo>
                <a:lnTo>
                  <a:pt x="270" y="507"/>
                </a:lnTo>
                <a:lnTo>
                  <a:pt x="268" y="511"/>
                </a:lnTo>
                <a:lnTo>
                  <a:pt x="262" y="511"/>
                </a:lnTo>
                <a:lnTo>
                  <a:pt x="254" y="511"/>
                </a:lnTo>
                <a:lnTo>
                  <a:pt x="240" y="513"/>
                </a:lnTo>
                <a:lnTo>
                  <a:pt x="228" y="517"/>
                </a:lnTo>
                <a:lnTo>
                  <a:pt x="224" y="519"/>
                </a:lnTo>
                <a:lnTo>
                  <a:pt x="220" y="519"/>
                </a:lnTo>
                <a:lnTo>
                  <a:pt x="212" y="517"/>
                </a:lnTo>
                <a:lnTo>
                  <a:pt x="210" y="517"/>
                </a:lnTo>
                <a:lnTo>
                  <a:pt x="208" y="517"/>
                </a:lnTo>
                <a:lnTo>
                  <a:pt x="206" y="523"/>
                </a:lnTo>
                <a:lnTo>
                  <a:pt x="202" y="531"/>
                </a:lnTo>
                <a:lnTo>
                  <a:pt x="200" y="535"/>
                </a:lnTo>
                <a:lnTo>
                  <a:pt x="196" y="537"/>
                </a:lnTo>
                <a:lnTo>
                  <a:pt x="192" y="537"/>
                </a:lnTo>
                <a:lnTo>
                  <a:pt x="186" y="535"/>
                </a:lnTo>
                <a:lnTo>
                  <a:pt x="184" y="523"/>
                </a:lnTo>
                <a:lnTo>
                  <a:pt x="180" y="515"/>
                </a:lnTo>
                <a:lnTo>
                  <a:pt x="176" y="509"/>
                </a:lnTo>
                <a:lnTo>
                  <a:pt x="172" y="505"/>
                </a:lnTo>
                <a:lnTo>
                  <a:pt x="164" y="497"/>
                </a:lnTo>
                <a:lnTo>
                  <a:pt x="162" y="491"/>
                </a:lnTo>
                <a:lnTo>
                  <a:pt x="162" y="485"/>
                </a:lnTo>
                <a:lnTo>
                  <a:pt x="164" y="477"/>
                </a:lnTo>
                <a:lnTo>
                  <a:pt x="166" y="471"/>
                </a:lnTo>
                <a:lnTo>
                  <a:pt x="168" y="463"/>
                </a:lnTo>
                <a:lnTo>
                  <a:pt x="168" y="453"/>
                </a:lnTo>
                <a:lnTo>
                  <a:pt x="8" y="461"/>
                </a:lnTo>
                <a:lnTo>
                  <a:pt x="6" y="453"/>
                </a:lnTo>
                <a:lnTo>
                  <a:pt x="6" y="451"/>
                </a:lnTo>
                <a:lnTo>
                  <a:pt x="2" y="449"/>
                </a:lnTo>
                <a:lnTo>
                  <a:pt x="0" y="447"/>
                </a:lnTo>
                <a:lnTo>
                  <a:pt x="0" y="441"/>
                </a:lnTo>
                <a:lnTo>
                  <a:pt x="2" y="437"/>
                </a:lnTo>
                <a:lnTo>
                  <a:pt x="6" y="433"/>
                </a:lnTo>
                <a:lnTo>
                  <a:pt x="8" y="433"/>
                </a:lnTo>
                <a:lnTo>
                  <a:pt x="8" y="429"/>
                </a:lnTo>
                <a:lnTo>
                  <a:pt x="6" y="421"/>
                </a:lnTo>
                <a:lnTo>
                  <a:pt x="6" y="415"/>
                </a:lnTo>
                <a:lnTo>
                  <a:pt x="6" y="413"/>
                </a:lnTo>
                <a:lnTo>
                  <a:pt x="8" y="415"/>
                </a:lnTo>
                <a:lnTo>
                  <a:pt x="8" y="395"/>
                </a:lnTo>
                <a:lnTo>
                  <a:pt x="14" y="395"/>
                </a:lnTo>
                <a:lnTo>
                  <a:pt x="18" y="383"/>
                </a:lnTo>
                <a:lnTo>
                  <a:pt x="22" y="373"/>
                </a:lnTo>
                <a:lnTo>
                  <a:pt x="30" y="361"/>
                </a:lnTo>
                <a:lnTo>
                  <a:pt x="36" y="355"/>
                </a:lnTo>
                <a:lnTo>
                  <a:pt x="38" y="353"/>
                </a:lnTo>
                <a:lnTo>
                  <a:pt x="38" y="349"/>
                </a:lnTo>
                <a:lnTo>
                  <a:pt x="42" y="337"/>
                </a:lnTo>
                <a:lnTo>
                  <a:pt x="44" y="327"/>
                </a:lnTo>
                <a:lnTo>
                  <a:pt x="48" y="321"/>
                </a:lnTo>
                <a:lnTo>
                  <a:pt x="52" y="320"/>
                </a:lnTo>
                <a:lnTo>
                  <a:pt x="56" y="320"/>
                </a:lnTo>
                <a:lnTo>
                  <a:pt x="56" y="314"/>
                </a:lnTo>
                <a:lnTo>
                  <a:pt x="52" y="312"/>
                </a:lnTo>
                <a:lnTo>
                  <a:pt x="50" y="306"/>
                </a:lnTo>
                <a:lnTo>
                  <a:pt x="48" y="302"/>
                </a:lnTo>
                <a:lnTo>
                  <a:pt x="46" y="300"/>
                </a:lnTo>
                <a:lnTo>
                  <a:pt x="42" y="298"/>
                </a:lnTo>
                <a:lnTo>
                  <a:pt x="38" y="284"/>
                </a:lnTo>
                <a:lnTo>
                  <a:pt x="38" y="276"/>
                </a:lnTo>
                <a:lnTo>
                  <a:pt x="36" y="272"/>
                </a:lnTo>
                <a:lnTo>
                  <a:pt x="32" y="270"/>
                </a:lnTo>
                <a:lnTo>
                  <a:pt x="34" y="264"/>
                </a:lnTo>
                <a:lnTo>
                  <a:pt x="38" y="258"/>
                </a:lnTo>
                <a:lnTo>
                  <a:pt x="40" y="256"/>
                </a:lnTo>
                <a:lnTo>
                  <a:pt x="42" y="252"/>
                </a:lnTo>
                <a:lnTo>
                  <a:pt x="30" y="252"/>
                </a:lnTo>
                <a:lnTo>
                  <a:pt x="30" y="24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44"/>
          <p:cNvSpPr>
            <a:spLocks/>
          </p:cNvSpPr>
          <p:nvPr/>
        </p:nvSpPr>
        <p:spPr bwMode="auto">
          <a:xfrm>
            <a:off x="5772150" y="4005263"/>
            <a:ext cx="514350" cy="865187"/>
          </a:xfrm>
          <a:custGeom>
            <a:avLst/>
            <a:gdLst>
              <a:gd name="T0" fmla="*/ 0 w 324"/>
              <a:gd name="T1" fmla="*/ 909775087 h 545"/>
              <a:gd name="T2" fmla="*/ 544353750 w 324"/>
              <a:gd name="T3" fmla="*/ 0 h 545"/>
              <a:gd name="T4" fmla="*/ 725805000 w 324"/>
              <a:gd name="T5" fmla="*/ 584675912 h 545"/>
              <a:gd name="T6" fmla="*/ 730845313 w 324"/>
              <a:gd name="T7" fmla="*/ 609877460 h 545"/>
              <a:gd name="T8" fmla="*/ 740925938 w 324"/>
              <a:gd name="T9" fmla="*/ 650199937 h 545"/>
              <a:gd name="T10" fmla="*/ 761087188 w 324"/>
              <a:gd name="T11" fmla="*/ 670361175 h 545"/>
              <a:gd name="T12" fmla="*/ 766127500 w 324"/>
              <a:gd name="T13" fmla="*/ 690522413 h 545"/>
              <a:gd name="T14" fmla="*/ 771167813 w 324"/>
              <a:gd name="T15" fmla="*/ 710683652 h 545"/>
              <a:gd name="T16" fmla="*/ 791329063 w 324"/>
              <a:gd name="T17" fmla="*/ 720764271 h 545"/>
              <a:gd name="T18" fmla="*/ 781248438 w 324"/>
              <a:gd name="T19" fmla="*/ 745965819 h 545"/>
              <a:gd name="T20" fmla="*/ 761087188 w 324"/>
              <a:gd name="T21" fmla="*/ 766127057 h 545"/>
              <a:gd name="T22" fmla="*/ 771167813 w 324"/>
              <a:gd name="T23" fmla="*/ 791328605 h 545"/>
              <a:gd name="T24" fmla="*/ 771167813 w 324"/>
              <a:gd name="T25" fmla="*/ 811489844 h 545"/>
              <a:gd name="T26" fmla="*/ 751006563 w 324"/>
              <a:gd name="T27" fmla="*/ 841731701 h 545"/>
              <a:gd name="T28" fmla="*/ 766127500 w 324"/>
              <a:gd name="T29" fmla="*/ 909775087 h 545"/>
              <a:gd name="T30" fmla="*/ 766127500 w 324"/>
              <a:gd name="T31" fmla="*/ 960178183 h 545"/>
              <a:gd name="T32" fmla="*/ 781248438 w 324"/>
              <a:gd name="T33" fmla="*/ 1020661898 h 545"/>
              <a:gd name="T34" fmla="*/ 801409688 w 324"/>
              <a:gd name="T35" fmla="*/ 1055944065 h 545"/>
              <a:gd name="T36" fmla="*/ 816530625 w 324"/>
              <a:gd name="T37" fmla="*/ 1081145613 h 545"/>
              <a:gd name="T38" fmla="*/ 231854375 w 324"/>
              <a:gd name="T39" fmla="*/ 1136589018 h 545"/>
              <a:gd name="T40" fmla="*/ 231854375 w 324"/>
              <a:gd name="T41" fmla="*/ 1202113043 h 545"/>
              <a:gd name="T42" fmla="*/ 257055938 w 324"/>
              <a:gd name="T43" fmla="*/ 1232354900 h 545"/>
              <a:gd name="T44" fmla="*/ 277217188 w 324"/>
              <a:gd name="T45" fmla="*/ 1257556448 h 545"/>
              <a:gd name="T46" fmla="*/ 277217188 w 324"/>
              <a:gd name="T47" fmla="*/ 1292838615 h 545"/>
              <a:gd name="T48" fmla="*/ 231854375 w 324"/>
              <a:gd name="T49" fmla="*/ 1353322330 h 545"/>
              <a:gd name="T50" fmla="*/ 201612500 w 324"/>
              <a:gd name="T51" fmla="*/ 1373483569 h 545"/>
              <a:gd name="T52" fmla="*/ 166330313 w 324"/>
              <a:gd name="T53" fmla="*/ 1368443259 h 545"/>
              <a:gd name="T54" fmla="*/ 166330313 w 324"/>
              <a:gd name="T55" fmla="*/ 1358362640 h 545"/>
              <a:gd name="T56" fmla="*/ 186491563 w 324"/>
              <a:gd name="T57" fmla="*/ 1353322330 h 545"/>
              <a:gd name="T58" fmla="*/ 181451250 w 324"/>
              <a:gd name="T59" fmla="*/ 1323080473 h 545"/>
              <a:gd name="T60" fmla="*/ 156249688 w 324"/>
              <a:gd name="T61" fmla="*/ 1312999854 h 545"/>
              <a:gd name="T62" fmla="*/ 156249688 w 324"/>
              <a:gd name="T63" fmla="*/ 1282757996 h 545"/>
              <a:gd name="T64" fmla="*/ 161290000 w 324"/>
              <a:gd name="T65" fmla="*/ 1262596758 h 545"/>
              <a:gd name="T66" fmla="*/ 151209375 w 324"/>
              <a:gd name="T67" fmla="*/ 1227314591 h 545"/>
              <a:gd name="T68" fmla="*/ 136088438 w 324"/>
              <a:gd name="T69" fmla="*/ 1222274281 h 545"/>
              <a:gd name="T70" fmla="*/ 126007813 w 324"/>
              <a:gd name="T71" fmla="*/ 1242435519 h 545"/>
              <a:gd name="T72" fmla="*/ 110886875 w 324"/>
              <a:gd name="T73" fmla="*/ 1252516139 h 545"/>
              <a:gd name="T74" fmla="*/ 105846563 w 324"/>
              <a:gd name="T75" fmla="*/ 1272677377 h 545"/>
              <a:gd name="T76" fmla="*/ 105846563 w 324"/>
              <a:gd name="T77" fmla="*/ 1328120782 h 545"/>
              <a:gd name="T78" fmla="*/ 100806250 w 324"/>
              <a:gd name="T79" fmla="*/ 1338201402 h 545"/>
              <a:gd name="T80" fmla="*/ 75604688 w 324"/>
              <a:gd name="T81" fmla="*/ 1333161092 h 545"/>
              <a:gd name="T82" fmla="*/ 65524063 w 324"/>
              <a:gd name="T83" fmla="*/ 1338201402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4" h="545">
                <a:moveTo>
                  <a:pt x="26" y="531"/>
                </a:moveTo>
                <a:lnTo>
                  <a:pt x="0" y="361"/>
                </a:lnTo>
                <a:lnTo>
                  <a:pt x="2" y="22"/>
                </a:lnTo>
                <a:lnTo>
                  <a:pt x="216" y="0"/>
                </a:lnTo>
                <a:lnTo>
                  <a:pt x="282" y="230"/>
                </a:lnTo>
                <a:lnTo>
                  <a:pt x="288" y="232"/>
                </a:lnTo>
                <a:lnTo>
                  <a:pt x="290" y="234"/>
                </a:lnTo>
                <a:lnTo>
                  <a:pt x="290" y="242"/>
                </a:lnTo>
                <a:lnTo>
                  <a:pt x="292" y="254"/>
                </a:lnTo>
                <a:lnTo>
                  <a:pt x="294" y="258"/>
                </a:lnTo>
                <a:lnTo>
                  <a:pt x="300" y="264"/>
                </a:lnTo>
                <a:lnTo>
                  <a:pt x="302" y="266"/>
                </a:lnTo>
                <a:lnTo>
                  <a:pt x="302" y="268"/>
                </a:lnTo>
                <a:lnTo>
                  <a:pt x="304" y="274"/>
                </a:lnTo>
                <a:lnTo>
                  <a:pt x="306" y="280"/>
                </a:lnTo>
                <a:lnTo>
                  <a:pt x="306" y="282"/>
                </a:lnTo>
                <a:lnTo>
                  <a:pt x="310" y="284"/>
                </a:lnTo>
                <a:lnTo>
                  <a:pt x="314" y="286"/>
                </a:lnTo>
                <a:lnTo>
                  <a:pt x="314" y="290"/>
                </a:lnTo>
                <a:lnTo>
                  <a:pt x="310" y="296"/>
                </a:lnTo>
                <a:lnTo>
                  <a:pt x="304" y="302"/>
                </a:lnTo>
                <a:lnTo>
                  <a:pt x="302" y="304"/>
                </a:lnTo>
                <a:lnTo>
                  <a:pt x="302" y="306"/>
                </a:lnTo>
                <a:lnTo>
                  <a:pt x="306" y="314"/>
                </a:lnTo>
                <a:lnTo>
                  <a:pt x="306" y="318"/>
                </a:lnTo>
                <a:lnTo>
                  <a:pt x="306" y="322"/>
                </a:lnTo>
                <a:lnTo>
                  <a:pt x="304" y="328"/>
                </a:lnTo>
                <a:lnTo>
                  <a:pt x="298" y="334"/>
                </a:lnTo>
                <a:lnTo>
                  <a:pt x="302" y="349"/>
                </a:lnTo>
                <a:lnTo>
                  <a:pt x="304" y="361"/>
                </a:lnTo>
                <a:lnTo>
                  <a:pt x="304" y="373"/>
                </a:lnTo>
                <a:lnTo>
                  <a:pt x="304" y="381"/>
                </a:lnTo>
                <a:lnTo>
                  <a:pt x="310" y="399"/>
                </a:lnTo>
                <a:lnTo>
                  <a:pt x="310" y="405"/>
                </a:lnTo>
                <a:lnTo>
                  <a:pt x="312" y="411"/>
                </a:lnTo>
                <a:lnTo>
                  <a:pt x="318" y="419"/>
                </a:lnTo>
                <a:lnTo>
                  <a:pt x="322" y="427"/>
                </a:lnTo>
                <a:lnTo>
                  <a:pt x="324" y="429"/>
                </a:lnTo>
                <a:lnTo>
                  <a:pt x="324" y="433"/>
                </a:lnTo>
                <a:lnTo>
                  <a:pt x="92" y="451"/>
                </a:lnTo>
                <a:lnTo>
                  <a:pt x="90" y="467"/>
                </a:lnTo>
                <a:lnTo>
                  <a:pt x="92" y="477"/>
                </a:lnTo>
                <a:lnTo>
                  <a:pt x="96" y="485"/>
                </a:lnTo>
                <a:lnTo>
                  <a:pt x="102" y="489"/>
                </a:lnTo>
                <a:lnTo>
                  <a:pt x="108" y="495"/>
                </a:lnTo>
                <a:lnTo>
                  <a:pt x="110" y="499"/>
                </a:lnTo>
                <a:lnTo>
                  <a:pt x="112" y="505"/>
                </a:lnTo>
                <a:lnTo>
                  <a:pt x="110" y="513"/>
                </a:lnTo>
                <a:lnTo>
                  <a:pt x="98" y="531"/>
                </a:lnTo>
                <a:lnTo>
                  <a:pt x="92" y="537"/>
                </a:lnTo>
                <a:lnTo>
                  <a:pt x="86" y="541"/>
                </a:lnTo>
                <a:lnTo>
                  <a:pt x="80" y="545"/>
                </a:lnTo>
                <a:lnTo>
                  <a:pt x="74" y="545"/>
                </a:lnTo>
                <a:lnTo>
                  <a:pt x="66" y="543"/>
                </a:lnTo>
                <a:lnTo>
                  <a:pt x="58" y="537"/>
                </a:lnTo>
                <a:lnTo>
                  <a:pt x="66" y="539"/>
                </a:lnTo>
                <a:lnTo>
                  <a:pt x="72" y="539"/>
                </a:lnTo>
                <a:lnTo>
                  <a:pt x="74" y="537"/>
                </a:lnTo>
                <a:lnTo>
                  <a:pt x="76" y="535"/>
                </a:lnTo>
                <a:lnTo>
                  <a:pt x="72" y="525"/>
                </a:lnTo>
                <a:lnTo>
                  <a:pt x="66" y="523"/>
                </a:lnTo>
                <a:lnTo>
                  <a:pt x="62" y="521"/>
                </a:lnTo>
                <a:lnTo>
                  <a:pt x="60" y="515"/>
                </a:lnTo>
                <a:lnTo>
                  <a:pt x="62" y="509"/>
                </a:lnTo>
                <a:lnTo>
                  <a:pt x="64" y="505"/>
                </a:lnTo>
                <a:lnTo>
                  <a:pt x="64" y="501"/>
                </a:lnTo>
                <a:lnTo>
                  <a:pt x="62" y="491"/>
                </a:lnTo>
                <a:lnTo>
                  <a:pt x="60" y="487"/>
                </a:lnTo>
                <a:lnTo>
                  <a:pt x="58" y="485"/>
                </a:lnTo>
                <a:lnTo>
                  <a:pt x="54" y="485"/>
                </a:lnTo>
                <a:lnTo>
                  <a:pt x="52" y="489"/>
                </a:lnTo>
                <a:lnTo>
                  <a:pt x="50" y="493"/>
                </a:lnTo>
                <a:lnTo>
                  <a:pt x="48" y="495"/>
                </a:lnTo>
                <a:lnTo>
                  <a:pt x="44" y="497"/>
                </a:lnTo>
                <a:lnTo>
                  <a:pt x="44" y="499"/>
                </a:lnTo>
                <a:lnTo>
                  <a:pt x="42" y="505"/>
                </a:lnTo>
                <a:lnTo>
                  <a:pt x="42" y="523"/>
                </a:lnTo>
                <a:lnTo>
                  <a:pt x="42" y="527"/>
                </a:lnTo>
                <a:lnTo>
                  <a:pt x="42" y="529"/>
                </a:lnTo>
                <a:lnTo>
                  <a:pt x="40" y="531"/>
                </a:lnTo>
                <a:lnTo>
                  <a:pt x="36" y="531"/>
                </a:lnTo>
                <a:lnTo>
                  <a:pt x="30" y="529"/>
                </a:lnTo>
                <a:lnTo>
                  <a:pt x="28" y="529"/>
                </a:lnTo>
                <a:lnTo>
                  <a:pt x="26"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45"/>
          <p:cNvSpPr>
            <a:spLocks/>
          </p:cNvSpPr>
          <p:nvPr/>
        </p:nvSpPr>
        <p:spPr bwMode="auto">
          <a:xfrm>
            <a:off x="5330825" y="4037013"/>
            <a:ext cx="479425" cy="852487"/>
          </a:xfrm>
          <a:custGeom>
            <a:avLst/>
            <a:gdLst>
              <a:gd name="T0" fmla="*/ 80645000 w 302"/>
              <a:gd name="T1" fmla="*/ 574595288 h 537"/>
              <a:gd name="T2" fmla="*/ 75604688 w 302"/>
              <a:gd name="T3" fmla="*/ 514111573 h 537"/>
              <a:gd name="T4" fmla="*/ 50403125 w 302"/>
              <a:gd name="T5" fmla="*/ 458668168 h 537"/>
              <a:gd name="T6" fmla="*/ 65524063 w 302"/>
              <a:gd name="T7" fmla="*/ 428426311 h 537"/>
              <a:gd name="T8" fmla="*/ 85685313 w 302"/>
              <a:gd name="T9" fmla="*/ 388103835 h 537"/>
              <a:gd name="T10" fmla="*/ 95765938 w 302"/>
              <a:gd name="T11" fmla="*/ 337700739 h 537"/>
              <a:gd name="T12" fmla="*/ 110886875 w 302"/>
              <a:gd name="T13" fmla="*/ 297378263 h 537"/>
              <a:gd name="T14" fmla="*/ 131048125 w 302"/>
              <a:gd name="T15" fmla="*/ 257055787 h 537"/>
              <a:gd name="T16" fmla="*/ 161290000 w 302"/>
              <a:gd name="T17" fmla="*/ 201612382 h 537"/>
              <a:gd name="T18" fmla="*/ 176410938 w 302"/>
              <a:gd name="T19" fmla="*/ 176410834 h 537"/>
              <a:gd name="T20" fmla="*/ 196572188 w 302"/>
              <a:gd name="T21" fmla="*/ 110886810 h 537"/>
              <a:gd name="T22" fmla="*/ 211693125 w 302"/>
              <a:gd name="T23" fmla="*/ 85685262 h 537"/>
              <a:gd name="T24" fmla="*/ 231854375 w 302"/>
              <a:gd name="T25" fmla="*/ 50403095 h 537"/>
              <a:gd name="T26" fmla="*/ 241935000 w 302"/>
              <a:gd name="T27" fmla="*/ 30241857 h 537"/>
              <a:gd name="T28" fmla="*/ 761087188 w 302"/>
              <a:gd name="T29" fmla="*/ 1282757985 h 537"/>
              <a:gd name="T30" fmla="*/ 730845313 w 302"/>
              <a:gd name="T31" fmla="*/ 1287798295 h 537"/>
              <a:gd name="T32" fmla="*/ 705643750 w 302"/>
              <a:gd name="T33" fmla="*/ 1297878914 h 537"/>
              <a:gd name="T34" fmla="*/ 700603438 w 302"/>
              <a:gd name="T35" fmla="*/ 1252516128 h 537"/>
              <a:gd name="T36" fmla="*/ 680442188 w 302"/>
              <a:gd name="T37" fmla="*/ 1277717676 h 537"/>
              <a:gd name="T38" fmla="*/ 640119688 w 302"/>
              <a:gd name="T39" fmla="*/ 1287798295 h 537"/>
              <a:gd name="T40" fmla="*/ 574595625 w 302"/>
              <a:gd name="T41" fmla="*/ 1302919223 h 537"/>
              <a:gd name="T42" fmla="*/ 554434375 w 302"/>
              <a:gd name="T43" fmla="*/ 1307959533 h 537"/>
              <a:gd name="T44" fmla="*/ 524192500 w 302"/>
              <a:gd name="T45" fmla="*/ 1302919223 h 537"/>
              <a:gd name="T46" fmla="*/ 509071563 w 302"/>
              <a:gd name="T47" fmla="*/ 1338201390 h 537"/>
              <a:gd name="T48" fmla="*/ 483870000 w 302"/>
              <a:gd name="T49" fmla="*/ 1353322319 h 537"/>
              <a:gd name="T50" fmla="*/ 463708750 w 302"/>
              <a:gd name="T51" fmla="*/ 1318040152 h 537"/>
              <a:gd name="T52" fmla="*/ 433466875 w 302"/>
              <a:gd name="T53" fmla="*/ 1272677366 h 537"/>
              <a:gd name="T54" fmla="*/ 408265313 w 302"/>
              <a:gd name="T55" fmla="*/ 1222274271 h 537"/>
              <a:gd name="T56" fmla="*/ 418345938 w 302"/>
              <a:gd name="T57" fmla="*/ 1186992104 h 537"/>
              <a:gd name="T58" fmla="*/ 20161250 w 302"/>
              <a:gd name="T59" fmla="*/ 1161790556 h 537"/>
              <a:gd name="T60" fmla="*/ 15120938 w 302"/>
              <a:gd name="T61" fmla="*/ 1136589008 h 537"/>
              <a:gd name="T62" fmla="*/ 0 w 302"/>
              <a:gd name="T63" fmla="*/ 1126508389 h 537"/>
              <a:gd name="T64" fmla="*/ 15120938 w 302"/>
              <a:gd name="T65" fmla="*/ 1091226222 h 537"/>
              <a:gd name="T66" fmla="*/ 20161250 w 302"/>
              <a:gd name="T67" fmla="*/ 1081145603 h 537"/>
              <a:gd name="T68" fmla="*/ 15120938 w 302"/>
              <a:gd name="T69" fmla="*/ 1040823127 h 537"/>
              <a:gd name="T70" fmla="*/ 35282188 w 302"/>
              <a:gd name="T71" fmla="*/ 995460341 h 537"/>
              <a:gd name="T72" fmla="*/ 55443438 w 302"/>
              <a:gd name="T73" fmla="*/ 940016936 h 537"/>
              <a:gd name="T74" fmla="*/ 95765938 w 302"/>
              <a:gd name="T75" fmla="*/ 889613841 h 537"/>
              <a:gd name="T76" fmla="*/ 105846563 w 302"/>
              <a:gd name="T77" fmla="*/ 849291364 h 537"/>
              <a:gd name="T78" fmla="*/ 131048125 w 302"/>
              <a:gd name="T79" fmla="*/ 806449527 h 537"/>
              <a:gd name="T80" fmla="*/ 141128750 w 302"/>
              <a:gd name="T81" fmla="*/ 791328598 h 537"/>
              <a:gd name="T82" fmla="*/ 126007813 w 302"/>
              <a:gd name="T83" fmla="*/ 771167360 h 537"/>
              <a:gd name="T84" fmla="*/ 105846563 w 302"/>
              <a:gd name="T85" fmla="*/ 751006122 h 537"/>
              <a:gd name="T86" fmla="*/ 95765938 w 302"/>
              <a:gd name="T87" fmla="*/ 695562717 h 537"/>
              <a:gd name="T88" fmla="*/ 80645000 w 302"/>
              <a:gd name="T89" fmla="*/ 680441788 h 537"/>
              <a:gd name="T90" fmla="*/ 100806250 w 302"/>
              <a:gd name="T91" fmla="*/ 645159622 h 537"/>
              <a:gd name="T92" fmla="*/ 75604688 w 302"/>
              <a:gd name="T93" fmla="*/ 604837145 h 5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2" h="537">
                <a:moveTo>
                  <a:pt x="30" y="240"/>
                </a:moveTo>
                <a:lnTo>
                  <a:pt x="30" y="240"/>
                </a:lnTo>
                <a:lnTo>
                  <a:pt x="32" y="228"/>
                </a:lnTo>
                <a:lnTo>
                  <a:pt x="34" y="220"/>
                </a:lnTo>
                <a:lnTo>
                  <a:pt x="32" y="212"/>
                </a:lnTo>
                <a:lnTo>
                  <a:pt x="30" y="204"/>
                </a:lnTo>
                <a:lnTo>
                  <a:pt x="24" y="192"/>
                </a:lnTo>
                <a:lnTo>
                  <a:pt x="20" y="182"/>
                </a:lnTo>
                <a:lnTo>
                  <a:pt x="18" y="176"/>
                </a:lnTo>
                <a:lnTo>
                  <a:pt x="20" y="174"/>
                </a:lnTo>
                <a:lnTo>
                  <a:pt x="26" y="170"/>
                </a:lnTo>
                <a:lnTo>
                  <a:pt x="32" y="164"/>
                </a:lnTo>
                <a:lnTo>
                  <a:pt x="34" y="160"/>
                </a:lnTo>
                <a:lnTo>
                  <a:pt x="34" y="154"/>
                </a:lnTo>
                <a:lnTo>
                  <a:pt x="34" y="142"/>
                </a:lnTo>
                <a:lnTo>
                  <a:pt x="38" y="134"/>
                </a:lnTo>
                <a:lnTo>
                  <a:pt x="42" y="126"/>
                </a:lnTo>
                <a:lnTo>
                  <a:pt x="44" y="118"/>
                </a:lnTo>
                <a:lnTo>
                  <a:pt x="46" y="112"/>
                </a:lnTo>
                <a:lnTo>
                  <a:pt x="46" y="108"/>
                </a:lnTo>
                <a:lnTo>
                  <a:pt x="52" y="102"/>
                </a:lnTo>
                <a:lnTo>
                  <a:pt x="58" y="94"/>
                </a:lnTo>
                <a:lnTo>
                  <a:pt x="62" y="88"/>
                </a:lnTo>
                <a:lnTo>
                  <a:pt x="64" y="80"/>
                </a:lnTo>
                <a:lnTo>
                  <a:pt x="68" y="76"/>
                </a:lnTo>
                <a:lnTo>
                  <a:pt x="70" y="70"/>
                </a:lnTo>
                <a:lnTo>
                  <a:pt x="72" y="60"/>
                </a:lnTo>
                <a:lnTo>
                  <a:pt x="74" y="48"/>
                </a:lnTo>
                <a:lnTo>
                  <a:pt x="78" y="44"/>
                </a:lnTo>
                <a:lnTo>
                  <a:pt x="82" y="38"/>
                </a:lnTo>
                <a:lnTo>
                  <a:pt x="84" y="34"/>
                </a:lnTo>
                <a:lnTo>
                  <a:pt x="86" y="32"/>
                </a:lnTo>
                <a:lnTo>
                  <a:pt x="94" y="28"/>
                </a:lnTo>
                <a:lnTo>
                  <a:pt x="92" y="20"/>
                </a:lnTo>
                <a:lnTo>
                  <a:pt x="94" y="16"/>
                </a:lnTo>
                <a:lnTo>
                  <a:pt x="96" y="12"/>
                </a:lnTo>
                <a:lnTo>
                  <a:pt x="278" y="0"/>
                </a:lnTo>
                <a:lnTo>
                  <a:pt x="276" y="339"/>
                </a:lnTo>
                <a:lnTo>
                  <a:pt x="302" y="509"/>
                </a:lnTo>
                <a:lnTo>
                  <a:pt x="294" y="509"/>
                </a:lnTo>
                <a:lnTo>
                  <a:pt x="290" y="511"/>
                </a:lnTo>
                <a:lnTo>
                  <a:pt x="288" y="515"/>
                </a:lnTo>
                <a:lnTo>
                  <a:pt x="280" y="515"/>
                </a:lnTo>
                <a:lnTo>
                  <a:pt x="280" y="505"/>
                </a:lnTo>
                <a:lnTo>
                  <a:pt x="278" y="497"/>
                </a:lnTo>
                <a:lnTo>
                  <a:pt x="276" y="497"/>
                </a:lnTo>
                <a:lnTo>
                  <a:pt x="270" y="507"/>
                </a:lnTo>
                <a:lnTo>
                  <a:pt x="268" y="511"/>
                </a:lnTo>
                <a:lnTo>
                  <a:pt x="262" y="511"/>
                </a:lnTo>
                <a:lnTo>
                  <a:pt x="254" y="511"/>
                </a:lnTo>
                <a:lnTo>
                  <a:pt x="240" y="513"/>
                </a:lnTo>
                <a:lnTo>
                  <a:pt x="228" y="517"/>
                </a:lnTo>
                <a:lnTo>
                  <a:pt x="224" y="519"/>
                </a:lnTo>
                <a:lnTo>
                  <a:pt x="220" y="519"/>
                </a:lnTo>
                <a:lnTo>
                  <a:pt x="212" y="517"/>
                </a:lnTo>
                <a:lnTo>
                  <a:pt x="210" y="517"/>
                </a:lnTo>
                <a:lnTo>
                  <a:pt x="208" y="517"/>
                </a:lnTo>
                <a:lnTo>
                  <a:pt x="206" y="523"/>
                </a:lnTo>
                <a:lnTo>
                  <a:pt x="202" y="531"/>
                </a:lnTo>
                <a:lnTo>
                  <a:pt x="200" y="535"/>
                </a:lnTo>
                <a:lnTo>
                  <a:pt x="196" y="537"/>
                </a:lnTo>
                <a:lnTo>
                  <a:pt x="192" y="537"/>
                </a:lnTo>
                <a:lnTo>
                  <a:pt x="186" y="535"/>
                </a:lnTo>
                <a:lnTo>
                  <a:pt x="184" y="523"/>
                </a:lnTo>
                <a:lnTo>
                  <a:pt x="180" y="515"/>
                </a:lnTo>
                <a:lnTo>
                  <a:pt x="176" y="509"/>
                </a:lnTo>
                <a:lnTo>
                  <a:pt x="172" y="505"/>
                </a:lnTo>
                <a:lnTo>
                  <a:pt x="164" y="497"/>
                </a:lnTo>
                <a:lnTo>
                  <a:pt x="162" y="491"/>
                </a:lnTo>
                <a:lnTo>
                  <a:pt x="162" y="485"/>
                </a:lnTo>
                <a:lnTo>
                  <a:pt x="164" y="477"/>
                </a:lnTo>
                <a:lnTo>
                  <a:pt x="166" y="471"/>
                </a:lnTo>
                <a:lnTo>
                  <a:pt x="168" y="463"/>
                </a:lnTo>
                <a:lnTo>
                  <a:pt x="168" y="453"/>
                </a:lnTo>
                <a:lnTo>
                  <a:pt x="8" y="461"/>
                </a:lnTo>
                <a:lnTo>
                  <a:pt x="6" y="453"/>
                </a:lnTo>
                <a:lnTo>
                  <a:pt x="6" y="451"/>
                </a:lnTo>
                <a:lnTo>
                  <a:pt x="2" y="449"/>
                </a:lnTo>
                <a:lnTo>
                  <a:pt x="0" y="447"/>
                </a:lnTo>
                <a:lnTo>
                  <a:pt x="0" y="441"/>
                </a:lnTo>
                <a:lnTo>
                  <a:pt x="2" y="437"/>
                </a:lnTo>
                <a:lnTo>
                  <a:pt x="6" y="433"/>
                </a:lnTo>
                <a:lnTo>
                  <a:pt x="8" y="433"/>
                </a:lnTo>
                <a:lnTo>
                  <a:pt x="8" y="429"/>
                </a:lnTo>
                <a:lnTo>
                  <a:pt x="6" y="421"/>
                </a:lnTo>
                <a:lnTo>
                  <a:pt x="6" y="415"/>
                </a:lnTo>
                <a:lnTo>
                  <a:pt x="6" y="413"/>
                </a:lnTo>
                <a:lnTo>
                  <a:pt x="8" y="415"/>
                </a:lnTo>
                <a:lnTo>
                  <a:pt x="8" y="395"/>
                </a:lnTo>
                <a:lnTo>
                  <a:pt x="14" y="395"/>
                </a:lnTo>
                <a:lnTo>
                  <a:pt x="18" y="383"/>
                </a:lnTo>
                <a:lnTo>
                  <a:pt x="22" y="373"/>
                </a:lnTo>
                <a:lnTo>
                  <a:pt x="30" y="361"/>
                </a:lnTo>
                <a:lnTo>
                  <a:pt x="36" y="355"/>
                </a:lnTo>
                <a:lnTo>
                  <a:pt x="38" y="353"/>
                </a:lnTo>
                <a:lnTo>
                  <a:pt x="38" y="349"/>
                </a:lnTo>
                <a:lnTo>
                  <a:pt x="42" y="337"/>
                </a:lnTo>
                <a:lnTo>
                  <a:pt x="44" y="327"/>
                </a:lnTo>
                <a:lnTo>
                  <a:pt x="48" y="322"/>
                </a:lnTo>
                <a:lnTo>
                  <a:pt x="52" y="320"/>
                </a:lnTo>
                <a:lnTo>
                  <a:pt x="56" y="320"/>
                </a:lnTo>
                <a:lnTo>
                  <a:pt x="56" y="314"/>
                </a:lnTo>
                <a:lnTo>
                  <a:pt x="52" y="312"/>
                </a:lnTo>
                <a:lnTo>
                  <a:pt x="50" y="306"/>
                </a:lnTo>
                <a:lnTo>
                  <a:pt x="48" y="302"/>
                </a:lnTo>
                <a:lnTo>
                  <a:pt x="46" y="300"/>
                </a:lnTo>
                <a:lnTo>
                  <a:pt x="42" y="298"/>
                </a:lnTo>
                <a:lnTo>
                  <a:pt x="38" y="284"/>
                </a:lnTo>
                <a:lnTo>
                  <a:pt x="38" y="276"/>
                </a:lnTo>
                <a:lnTo>
                  <a:pt x="36" y="272"/>
                </a:lnTo>
                <a:lnTo>
                  <a:pt x="32" y="270"/>
                </a:lnTo>
                <a:lnTo>
                  <a:pt x="34" y="264"/>
                </a:lnTo>
                <a:lnTo>
                  <a:pt x="38" y="258"/>
                </a:lnTo>
                <a:lnTo>
                  <a:pt x="40" y="256"/>
                </a:lnTo>
                <a:lnTo>
                  <a:pt x="42" y="252"/>
                </a:lnTo>
                <a:lnTo>
                  <a:pt x="30" y="252"/>
                </a:lnTo>
                <a:lnTo>
                  <a:pt x="30" y="24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 name="Freeform 46"/>
          <p:cNvSpPr>
            <a:spLocks/>
          </p:cNvSpPr>
          <p:nvPr/>
        </p:nvSpPr>
        <p:spPr bwMode="auto">
          <a:xfrm>
            <a:off x="5768975" y="4002088"/>
            <a:ext cx="514350" cy="865187"/>
          </a:xfrm>
          <a:custGeom>
            <a:avLst/>
            <a:gdLst>
              <a:gd name="T0" fmla="*/ 0 w 324"/>
              <a:gd name="T1" fmla="*/ 909775087 h 545"/>
              <a:gd name="T2" fmla="*/ 544353750 w 324"/>
              <a:gd name="T3" fmla="*/ 0 h 545"/>
              <a:gd name="T4" fmla="*/ 710684063 w 324"/>
              <a:gd name="T5" fmla="*/ 579635603 h 545"/>
              <a:gd name="T6" fmla="*/ 730845313 w 324"/>
              <a:gd name="T7" fmla="*/ 589716222 h 545"/>
              <a:gd name="T8" fmla="*/ 735885625 w 324"/>
              <a:gd name="T9" fmla="*/ 640119318 h 545"/>
              <a:gd name="T10" fmla="*/ 756046875 w 324"/>
              <a:gd name="T11" fmla="*/ 665320866 h 545"/>
              <a:gd name="T12" fmla="*/ 761087188 w 324"/>
              <a:gd name="T13" fmla="*/ 670361175 h 545"/>
              <a:gd name="T14" fmla="*/ 766127500 w 324"/>
              <a:gd name="T15" fmla="*/ 690522413 h 545"/>
              <a:gd name="T16" fmla="*/ 771167813 w 324"/>
              <a:gd name="T17" fmla="*/ 710683652 h 545"/>
              <a:gd name="T18" fmla="*/ 781248438 w 324"/>
              <a:gd name="T19" fmla="*/ 715723961 h 545"/>
              <a:gd name="T20" fmla="*/ 791329063 w 324"/>
              <a:gd name="T21" fmla="*/ 730844890 h 545"/>
              <a:gd name="T22" fmla="*/ 766127500 w 324"/>
              <a:gd name="T23" fmla="*/ 761086748 h 545"/>
              <a:gd name="T24" fmla="*/ 761087188 w 324"/>
              <a:gd name="T25" fmla="*/ 766127057 h 545"/>
              <a:gd name="T26" fmla="*/ 771167813 w 324"/>
              <a:gd name="T27" fmla="*/ 791328605 h 545"/>
              <a:gd name="T28" fmla="*/ 771167813 w 324"/>
              <a:gd name="T29" fmla="*/ 811489844 h 545"/>
              <a:gd name="T30" fmla="*/ 751006563 w 324"/>
              <a:gd name="T31" fmla="*/ 841731701 h 545"/>
              <a:gd name="T32" fmla="*/ 761087188 w 324"/>
              <a:gd name="T33" fmla="*/ 879533229 h 545"/>
              <a:gd name="T34" fmla="*/ 766127500 w 324"/>
              <a:gd name="T35" fmla="*/ 940016944 h 545"/>
              <a:gd name="T36" fmla="*/ 781248438 w 324"/>
              <a:gd name="T37" fmla="*/ 1005540969 h 545"/>
              <a:gd name="T38" fmla="*/ 781248438 w 324"/>
              <a:gd name="T39" fmla="*/ 1020661898 h 545"/>
              <a:gd name="T40" fmla="*/ 801409688 w 324"/>
              <a:gd name="T41" fmla="*/ 1055944065 h 545"/>
              <a:gd name="T42" fmla="*/ 816530625 w 324"/>
              <a:gd name="T43" fmla="*/ 1081145613 h 545"/>
              <a:gd name="T44" fmla="*/ 231854375 w 324"/>
              <a:gd name="T45" fmla="*/ 1136589018 h 545"/>
              <a:gd name="T46" fmla="*/ 226814063 w 324"/>
              <a:gd name="T47" fmla="*/ 1176911495 h 545"/>
              <a:gd name="T48" fmla="*/ 241935000 w 324"/>
              <a:gd name="T49" fmla="*/ 1222274281 h 545"/>
              <a:gd name="T50" fmla="*/ 272176875 w 324"/>
              <a:gd name="T51" fmla="*/ 1247475829 h 545"/>
              <a:gd name="T52" fmla="*/ 282257500 w 324"/>
              <a:gd name="T53" fmla="*/ 1272677377 h 545"/>
              <a:gd name="T54" fmla="*/ 277217188 w 324"/>
              <a:gd name="T55" fmla="*/ 1292838615 h 545"/>
              <a:gd name="T56" fmla="*/ 231854375 w 324"/>
              <a:gd name="T57" fmla="*/ 1353322330 h 545"/>
              <a:gd name="T58" fmla="*/ 201612500 w 324"/>
              <a:gd name="T59" fmla="*/ 1373483569 h 545"/>
              <a:gd name="T60" fmla="*/ 166330313 w 324"/>
              <a:gd name="T61" fmla="*/ 1368443259 h 545"/>
              <a:gd name="T62" fmla="*/ 146169063 w 324"/>
              <a:gd name="T63" fmla="*/ 1353322330 h 545"/>
              <a:gd name="T64" fmla="*/ 181451250 w 324"/>
              <a:gd name="T65" fmla="*/ 1358362640 h 545"/>
              <a:gd name="T66" fmla="*/ 191531875 w 324"/>
              <a:gd name="T67" fmla="*/ 1348282021 h 545"/>
              <a:gd name="T68" fmla="*/ 181451250 w 324"/>
              <a:gd name="T69" fmla="*/ 1323080473 h 545"/>
              <a:gd name="T70" fmla="*/ 156249688 w 324"/>
              <a:gd name="T71" fmla="*/ 1312999854 h 545"/>
              <a:gd name="T72" fmla="*/ 156249688 w 324"/>
              <a:gd name="T73" fmla="*/ 1282757996 h 545"/>
              <a:gd name="T74" fmla="*/ 161290000 w 324"/>
              <a:gd name="T75" fmla="*/ 1272677377 h 545"/>
              <a:gd name="T76" fmla="*/ 156249688 w 324"/>
              <a:gd name="T77" fmla="*/ 1237395210 h 545"/>
              <a:gd name="T78" fmla="*/ 146169063 w 324"/>
              <a:gd name="T79" fmla="*/ 1222274281 h 545"/>
              <a:gd name="T80" fmla="*/ 131048125 w 324"/>
              <a:gd name="T81" fmla="*/ 1232354900 h 545"/>
              <a:gd name="T82" fmla="*/ 126007813 w 324"/>
              <a:gd name="T83" fmla="*/ 1242435519 h 545"/>
              <a:gd name="T84" fmla="*/ 110886875 w 324"/>
              <a:gd name="T85" fmla="*/ 1252516139 h 545"/>
              <a:gd name="T86" fmla="*/ 105846563 w 324"/>
              <a:gd name="T87" fmla="*/ 1272677377 h 545"/>
              <a:gd name="T88" fmla="*/ 105846563 w 324"/>
              <a:gd name="T89" fmla="*/ 1318040163 h 545"/>
              <a:gd name="T90" fmla="*/ 105846563 w 324"/>
              <a:gd name="T91" fmla="*/ 1333161092 h 545"/>
              <a:gd name="T92" fmla="*/ 90725625 w 324"/>
              <a:gd name="T93" fmla="*/ 1338201402 h 545"/>
              <a:gd name="T94" fmla="*/ 70564375 w 324"/>
              <a:gd name="T95" fmla="*/ 1333161092 h 545"/>
              <a:gd name="T96" fmla="*/ 65524063 w 324"/>
              <a:gd name="T97" fmla="*/ 1338201402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4" h="545">
                <a:moveTo>
                  <a:pt x="26" y="531"/>
                </a:moveTo>
                <a:lnTo>
                  <a:pt x="0" y="361"/>
                </a:lnTo>
                <a:lnTo>
                  <a:pt x="2" y="22"/>
                </a:lnTo>
                <a:lnTo>
                  <a:pt x="216" y="0"/>
                </a:lnTo>
                <a:lnTo>
                  <a:pt x="282" y="230"/>
                </a:lnTo>
                <a:lnTo>
                  <a:pt x="288" y="232"/>
                </a:lnTo>
                <a:lnTo>
                  <a:pt x="290" y="234"/>
                </a:lnTo>
                <a:lnTo>
                  <a:pt x="290" y="242"/>
                </a:lnTo>
                <a:lnTo>
                  <a:pt x="292" y="254"/>
                </a:lnTo>
                <a:lnTo>
                  <a:pt x="294" y="258"/>
                </a:lnTo>
                <a:lnTo>
                  <a:pt x="300" y="264"/>
                </a:lnTo>
                <a:lnTo>
                  <a:pt x="302" y="266"/>
                </a:lnTo>
                <a:lnTo>
                  <a:pt x="302" y="268"/>
                </a:lnTo>
                <a:lnTo>
                  <a:pt x="304" y="274"/>
                </a:lnTo>
                <a:lnTo>
                  <a:pt x="306" y="280"/>
                </a:lnTo>
                <a:lnTo>
                  <a:pt x="306" y="282"/>
                </a:lnTo>
                <a:lnTo>
                  <a:pt x="310" y="284"/>
                </a:lnTo>
                <a:lnTo>
                  <a:pt x="314" y="286"/>
                </a:lnTo>
                <a:lnTo>
                  <a:pt x="314" y="290"/>
                </a:lnTo>
                <a:lnTo>
                  <a:pt x="310" y="296"/>
                </a:lnTo>
                <a:lnTo>
                  <a:pt x="304" y="302"/>
                </a:lnTo>
                <a:lnTo>
                  <a:pt x="302" y="304"/>
                </a:lnTo>
                <a:lnTo>
                  <a:pt x="302" y="306"/>
                </a:lnTo>
                <a:lnTo>
                  <a:pt x="306" y="314"/>
                </a:lnTo>
                <a:lnTo>
                  <a:pt x="306" y="318"/>
                </a:lnTo>
                <a:lnTo>
                  <a:pt x="306" y="322"/>
                </a:lnTo>
                <a:lnTo>
                  <a:pt x="304" y="328"/>
                </a:lnTo>
                <a:lnTo>
                  <a:pt x="298" y="334"/>
                </a:lnTo>
                <a:lnTo>
                  <a:pt x="302" y="349"/>
                </a:lnTo>
                <a:lnTo>
                  <a:pt x="304" y="361"/>
                </a:lnTo>
                <a:lnTo>
                  <a:pt x="304" y="373"/>
                </a:lnTo>
                <a:lnTo>
                  <a:pt x="304" y="381"/>
                </a:lnTo>
                <a:lnTo>
                  <a:pt x="310" y="399"/>
                </a:lnTo>
                <a:lnTo>
                  <a:pt x="310" y="405"/>
                </a:lnTo>
                <a:lnTo>
                  <a:pt x="312" y="411"/>
                </a:lnTo>
                <a:lnTo>
                  <a:pt x="318" y="419"/>
                </a:lnTo>
                <a:lnTo>
                  <a:pt x="322" y="427"/>
                </a:lnTo>
                <a:lnTo>
                  <a:pt x="324" y="429"/>
                </a:lnTo>
                <a:lnTo>
                  <a:pt x="324" y="433"/>
                </a:lnTo>
                <a:lnTo>
                  <a:pt x="92" y="451"/>
                </a:lnTo>
                <a:lnTo>
                  <a:pt x="90" y="467"/>
                </a:lnTo>
                <a:lnTo>
                  <a:pt x="92" y="477"/>
                </a:lnTo>
                <a:lnTo>
                  <a:pt x="96" y="485"/>
                </a:lnTo>
                <a:lnTo>
                  <a:pt x="102" y="489"/>
                </a:lnTo>
                <a:lnTo>
                  <a:pt x="108" y="495"/>
                </a:lnTo>
                <a:lnTo>
                  <a:pt x="110" y="499"/>
                </a:lnTo>
                <a:lnTo>
                  <a:pt x="112" y="505"/>
                </a:lnTo>
                <a:lnTo>
                  <a:pt x="110" y="513"/>
                </a:lnTo>
                <a:lnTo>
                  <a:pt x="98" y="531"/>
                </a:lnTo>
                <a:lnTo>
                  <a:pt x="92" y="537"/>
                </a:lnTo>
                <a:lnTo>
                  <a:pt x="86" y="541"/>
                </a:lnTo>
                <a:lnTo>
                  <a:pt x="80" y="545"/>
                </a:lnTo>
                <a:lnTo>
                  <a:pt x="74" y="545"/>
                </a:lnTo>
                <a:lnTo>
                  <a:pt x="66" y="543"/>
                </a:lnTo>
                <a:lnTo>
                  <a:pt x="58" y="537"/>
                </a:lnTo>
                <a:lnTo>
                  <a:pt x="66" y="539"/>
                </a:lnTo>
                <a:lnTo>
                  <a:pt x="72" y="539"/>
                </a:lnTo>
                <a:lnTo>
                  <a:pt x="74" y="537"/>
                </a:lnTo>
                <a:lnTo>
                  <a:pt x="76" y="535"/>
                </a:lnTo>
                <a:lnTo>
                  <a:pt x="72" y="525"/>
                </a:lnTo>
                <a:lnTo>
                  <a:pt x="66" y="523"/>
                </a:lnTo>
                <a:lnTo>
                  <a:pt x="62" y="521"/>
                </a:lnTo>
                <a:lnTo>
                  <a:pt x="60" y="515"/>
                </a:lnTo>
                <a:lnTo>
                  <a:pt x="62" y="509"/>
                </a:lnTo>
                <a:lnTo>
                  <a:pt x="64" y="505"/>
                </a:lnTo>
                <a:lnTo>
                  <a:pt x="64" y="501"/>
                </a:lnTo>
                <a:lnTo>
                  <a:pt x="62" y="491"/>
                </a:lnTo>
                <a:lnTo>
                  <a:pt x="60" y="487"/>
                </a:lnTo>
                <a:lnTo>
                  <a:pt x="58" y="485"/>
                </a:lnTo>
                <a:lnTo>
                  <a:pt x="54" y="485"/>
                </a:lnTo>
                <a:lnTo>
                  <a:pt x="52" y="489"/>
                </a:lnTo>
                <a:lnTo>
                  <a:pt x="50" y="493"/>
                </a:lnTo>
                <a:lnTo>
                  <a:pt x="48" y="495"/>
                </a:lnTo>
                <a:lnTo>
                  <a:pt x="44" y="497"/>
                </a:lnTo>
                <a:lnTo>
                  <a:pt x="44" y="499"/>
                </a:lnTo>
                <a:lnTo>
                  <a:pt x="42" y="505"/>
                </a:lnTo>
                <a:lnTo>
                  <a:pt x="42" y="523"/>
                </a:lnTo>
                <a:lnTo>
                  <a:pt x="42" y="527"/>
                </a:lnTo>
                <a:lnTo>
                  <a:pt x="42" y="529"/>
                </a:lnTo>
                <a:lnTo>
                  <a:pt x="40" y="531"/>
                </a:lnTo>
                <a:lnTo>
                  <a:pt x="36" y="531"/>
                </a:lnTo>
                <a:lnTo>
                  <a:pt x="30" y="529"/>
                </a:lnTo>
                <a:lnTo>
                  <a:pt x="28" y="529"/>
                </a:lnTo>
                <a:lnTo>
                  <a:pt x="26" y="53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2" name="Freeform 47"/>
          <p:cNvSpPr>
            <a:spLocks/>
          </p:cNvSpPr>
          <p:nvPr/>
        </p:nvSpPr>
        <p:spPr bwMode="auto">
          <a:xfrm>
            <a:off x="6115050" y="3963988"/>
            <a:ext cx="704850" cy="769937"/>
          </a:xfrm>
          <a:custGeom>
            <a:avLst/>
            <a:gdLst>
              <a:gd name="T0" fmla="*/ 272176875 w 444"/>
              <a:gd name="T1" fmla="*/ 1146669555 h 485"/>
              <a:gd name="T2" fmla="*/ 257055938 w 444"/>
              <a:gd name="T3" fmla="*/ 1121468009 h 485"/>
              <a:gd name="T4" fmla="*/ 236894688 w 444"/>
              <a:gd name="T5" fmla="*/ 1086185845 h 485"/>
              <a:gd name="T6" fmla="*/ 221773750 w 444"/>
              <a:gd name="T7" fmla="*/ 1025702134 h 485"/>
              <a:gd name="T8" fmla="*/ 221773750 w 444"/>
              <a:gd name="T9" fmla="*/ 975299042 h 485"/>
              <a:gd name="T10" fmla="*/ 206652813 w 444"/>
              <a:gd name="T11" fmla="*/ 907255661 h 485"/>
              <a:gd name="T12" fmla="*/ 226814063 w 444"/>
              <a:gd name="T13" fmla="*/ 877013805 h 485"/>
              <a:gd name="T14" fmla="*/ 226814063 w 444"/>
              <a:gd name="T15" fmla="*/ 856852569 h 485"/>
              <a:gd name="T16" fmla="*/ 216733438 w 444"/>
              <a:gd name="T17" fmla="*/ 831651022 h 485"/>
              <a:gd name="T18" fmla="*/ 236894688 w 444"/>
              <a:gd name="T19" fmla="*/ 811489786 h 485"/>
              <a:gd name="T20" fmla="*/ 246975313 w 444"/>
              <a:gd name="T21" fmla="*/ 786288239 h 485"/>
              <a:gd name="T22" fmla="*/ 226814063 w 444"/>
              <a:gd name="T23" fmla="*/ 776207621 h 485"/>
              <a:gd name="T24" fmla="*/ 221773750 w 444"/>
              <a:gd name="T25" fmla="*/ 756046384 h 485"/>
              <a:gd name="T26" fmla="*/ 216733438 w 444"/>
              <a:gd name="T27" fmla="*/ 735885147 h 485"/>
              <a:gd name="T28" fmla="*/ 196572188 w 444"/>
              <a:gd name="T29" fmla="*/ 715723910 h 485"/>
              <a:gd name="T30" fmla="*/ 186491563 w 444"/>
              <a:gd name="T31" fmla="*/ 675401436 h 485"/>
              <a:gd name="T32" fmla="*/ 181451250 w 444"/>
              <a:gd name="T33" fmla="*/ 650199890 h 485"/>
              <a:gd name="T34" fmla="*/ 0 w 444"/>
              <a:gd name="T35" fmla="*/ 65524020 h 485"/>
              <a:gd name="T36" fmla="*/ 524192500 w 444"/>
              <a:gd name="T37" fmla="*/ 15120928 h 485"/>
              <a:gd name="T38" fmla="*/ 509071563 w 444"/>
              <a:gd name="T39" fmla="*/ 50403092 h 485"/>
              <a:gd name="T40" fmla="*/ 509071563 w 444"/>
              <a:gd name="T41" fmla="*/ 85685257 h 485"/>
              <a:gd name="T42" fmla="*/ 529232813 w 444"/>
              <a:gd name="T43" fmla="*/ 115927112 h 485"/>
              <a:gd name="T44" fmla="*/ 574595625 w 444"/>
              <a:gd name="T45" fmla="*/ 136088349 h 485"/>
              <a:gd name="T46" fmla="*/ 609877813 w 444"/>
              <a:gd name="T47" fmla="*/ 141128658 h 485"/>
              <a:gd name="T48" fmla="*/ 619958438 w 444"/>
              <a:gd name="T49" fmla="*/ 151209277 h 485"/>
              <a:gd name="T50" fmla="*/ 675401875 w 444"/>
              <a:gd name="T51" fmla="*/ 226813915 h 485"/>
              <a:gd name="T52" fmla="*/ 740925938 w 444"/>
              <a:gd name="T53" fmla="*/ 277217007 h 485"/>
              <a:gd name="T54" fmla="*/ 781248438 w 444"/>
              <a:gd name="T55" fmla="*/ 302418554 h 485"/>
              <a:gd name="T56" fmla="*/ 816530625 w 444"/>
              <a:gd name="T57" fmla="*/ 357861955 h 485"/>
              <a:gd name="T58" fmla="*/ 871974063 w 444"/>
              <a:gd name="T59" fmla="*/ 408265047 h 485"/>
              <a:gd name="T60" fmla="*/ 947578750 w 444"/>
              <a:gd name="T61" fmla="*/ 458668140 h 485"/>
              <a:gd name="T62" fmla="*/ 962699688 w 444"/>
              <a:gd name="T63" fmla="*/ 488909995 h 485"/>
              <a:gd name="T64" fmla="*/ 997981875 w 444"/>
              <a:gd name="T65" fmla="*/ 564514633 h 485"/>
              <a:gd name="T66" fmla="*/ 1033264063 w 444"/>
              <a:gd name="T67" fmla="*/ 604837107 h 485"/>
              <a:gd name="T68" fmla="*/ 1073586563 w 444"/>
              <a:gd name="T69" fmla="*/ 645159581 h 485"/>
              <a:gd name="T70" fmla="*/ 1083667188 w 444"/>
              <a:gd name="T71" fmla="*/ 710683601 h 485"/>
              <a:gd name="T72" fmla="*/ 1098788125 w 444"/>
              <a:gd name="T73" fmla="*/ 751006075 h 485"/>
              <a:gd name="T74" fmla="*/ 1118949375 w 444"/>
              <a:gd name="T75" fmla="*/ 761086693 h 485"/>
              <a:gd name="T76" fmla="*/ 1113909063 w 444"/>
              <a:gd name="T77" fmla="*/ 771167312 h 485"/>
              <a:gd name="T78" fmla="*/ 1098788125 w 444"/>
              <a:gd name="T79" fmla="*/ 801409167 h 485"/>
              <a:gd name="T80" fmla="*/ 1083667188 w 444"/>
              <a:gd name="T81" fmla="*/ 811489786 h 485"/>
              <a:gd name="T82" fmla="*/ 1083667188 w 444"/>
              <a:gd name="T83" fmla="*/ 826610713 h 485"/>
              <a:gd name="T84" fmla="*/ 1103828438 w 444"/>
              <a:gd name="T85" fmla="*/ 846771950 h 485"/>
              <a:gd name="T86" fmla="*/ 1098788125 w 444"/>
              <a:gd name="T87" fmla="*/ 866933187 h 485"/>
              <a:gd name="T88" fmla="*/ 1073586563 w 444"/>
              <a:gd name="T89" fmla="*/ 871973496 h 485"/>
              <a:gd name="T90" fmla="*/ 1068546250 w 444"/>
              <a:gd name="T91" fmla="*/ 882054115 h 485"/>
              <a:gd name="T92" fmla="*/ 1078626875 w 444"/>
              <a:gd name="T93" fmla="*/ 960178114 h 485"/>
              <a:gd name="T94" fmla="*/ 1063505938 w 444"/>
              <a:gd name="T95" fmla="*/ 980339351 h 485"/>
              <a:gd name="T96" fmla="*/ 1063505938 w 444"/>
              <a:gd name="T97" fmla="*/ 1030742443 h 485"/>
              <a:gd name="T98" fmla="*/ 1048385000 w 444"/>
              <a:gd name="T99" fmla="*/ 1086185845 h 485"/>
              <a:gd name="T100" fmla="*/ 1048385000 w 444"/>
              <a:gd name="T101" fmla="*/ 1101306772 h 485"/>
              <a:gd name="T102" fmla="*/ 1008062500 w 444"/>
              <a:gd name="T103" fmla="*/ 1106347082 h 485"/>
              <a:gd name="T104" fmla="*/ 982860938 w 444"/>
              <a:gd name="T105" fmla="*/ 1096266463 h 485"/>
              <a:gd name="T106" fmla="*/ 967740000 w 444"/>
              <a:gd name="T107" fmla="*/ 1091226154 h 485"/>
              <a:gd name="T108" fmla="*/ 947578750 w 444"/>
              <a:gd name="T109" fmla="*/ 1106347082 h 485"/>
              <a:gd name="T110" fmla="*/ 947578750 w 444"/>
              <a:gd name="T111" fmla="*/ 1146669555 h 485"/>
              <a:gd name="T112" fmla="*/ 957659375 w 444"/>
              <a:gd name="T113" fmla="*/ 1212193575 h 485"/>
              <a:gd name="T114" fmla="*/ 942538438 w 444"/>
              <a:gd name="T115" fmla="*/ 1222274194 h 485"/>
              <a:gd name="T116" fmla="*/ 907256250 w 444"/>
              <a:gd name="T117" fmla="*/ 1192032338 h 485"/>
              <a:gd name="T118" fmla="*/ 882054688 w 444"/>
              <a:gd name="T119" fmla="*/ 1176911411 h 485"/>
              <a:gd name="T120" fmla="*/ 297378438 w 444"/>
              <a:gd name="T121" fmla="*/ 1212193575 h 485"/>
              <a:gd name="T122" fmla="*/ 277217188 w 444"/>
              <a:gd name="T123" fmla="*/ 1202112957 h 485"/>
              <a:gd name="T124" fmla="*/ 272176875 w 444"/>
              <a:gd name="T125" fmla="*/ 1156750174 h 4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4" h="485">
                <a:moveTo>
                  <a:pt x="108" y="459"/>
                </a:moveTo>
                <a:lnTo>
                  <a:pt x="108" y="455"/>
                </a:lnTo>
                <a:lnTo>
                  <a:pt x="106" y="453"/>
                </a:lnTo>
                <a:lnTo>
                  <a:pt x="102" y="445"/>
                </a:lnTo>
                <a:lnTo>
                  <a:pt x="96" y="437"/>
                </a:lnTo>
                <a:lnTo>
                  <a:pt x="94" y="431"/>
                </a:lnTo>
                <a:lnTo>
                  <a:pt x="94" y="425"/>
                </a:lnTo>
                <a:lnTo>
                  <a:pt x="88" y="407"/>
                </a:lnTo>
                <a:lnTo>
                  <a:pt x="88" y="399"/>
                </a:lnTo>
                <a:lnTo>
                  <a:pt x="88" y="387"/>
                </a:lnTo>
                <a:lnTo>
                  <a:pt x="86" y="375"/>
                </a:lnTo>
                <a:lnTo>
                  <a:pt x="82" y="360"/>
                </a:lnTo>
                <a:lnTo>
                  <a:pt x="88" y="354"/>
                </a:lnTo>
                <a:lnTo>
                  <a:pt x="90" y="348"/>
                </a:lnTo>
                <a:lnTo>
                  <a:pt x="90" y="344"/>
                </a:lnTo>
                <a:lnTo>
                  <a:pt x="90" y="340"/>
                </a:lnTo>
                <a:lnTo>
                  <a:pt x="86" y="332"/>
                </a:lnTo>
                <a:lnTo>
                  <a:pt x="86" y="330"/>
                </a:lnTo>
                <a:lnTo>
                  <a:pt x="88" y="328"/>
                </a:lnTo>
                <a:lnTo>
                  <a:pt x="94" y="322"/>
                </a:lnTo>
                <a:lnTo>
                  <a:pt x="98" y="316"/>
                </a:lnTo>
                <a:lnTo>
                  <a:pt x="98" y="312"/>
                </a:lnTo>
                <a:lnTo>
                  <a:pt x="94" y="310"/>
                </a:lnTo>
                <a:lnTo>
                  <a:pt x="90" y="308"/>
                </a:lnTo>
                <a:lnTo>
                  <a:pt x="90" y="306"/>
                </a:lnTo>
                <a:lnTo>
                  <a:pt x="88" y="300"/>
                </a:lnTo>
                <a:lnTo>
                  <a:pt x="86" y="294"/>
                </a:lnTo>
                <a:lnTo>
                  <a:pt x="86" y="292"/>
                </a:lnTo>
                <a:lnTo>
                  <a:pt x="84" y="290"/>
                </a:lnTo>
                <a:lnTo>
                  <a:pt x="78" y="284"/>
                </a:lnTo>
                <a:lnTo>
                  <a:pt x="76" y="280"/>
                </a:lnTo>
                <a:lnTo>
                  <a:pt x="74" y="268"/>
                </a:lnTo>
                <a:lnTo>
                  <a:pt x="74" y="260"/>
                </a:lnTo>
                <a:lnTo>
                  <a:pt x="72" y="258"/>
                </a:lnTo>
                <a:lnTo>
                  <a:pt x="66" y="256"/>
                </a:lnTo>
                <a:lnTo>
                  <a:pt x="0" y="26"/>
                </a:lnTo>
                <a:lnTo>
                  <a:pt x="214" y="0"/>
                </a:lnTo>
                <a:lnTo>
                  <a:pt x="208" y="6"/>
                </a:lnTo>
                <a:lnTo>
                  <a:pt x="204" y="14"/>
                </a:lnTo>
                <a:lnTo>
                  <a:pt x="202" y="20"/>
                </a:lnTo>
                <a:lnTo>
                  <a:pt x="200" y="28"/>
                </a:lnTo>
                <a:lnTo>
                  <a:pt x="202" y="34"/>
                </a:lnTo>
                <a:lnTo>
                  <a:pt x="204" y="40"/>
                </a:lnTo>
                <a:lnTo>
                  <a:pt x="210" y="46"/>
                </a:lnTo>
                <a:lnTo>
                  <a:pt x="218" y="52"/>
                </a:lnTo>
                <a:lnTo>
                  <a:pt x="228" y="54"/>
                </a:lnTo>
                <a:lnTo>
                  <a:pt x="234" y="56"/>
                </a:lnTo>
                <a:lnTo>
                  <a:pt x="242" y="56"/>
                </a:lnTo>
                <a:lnTo>
                  <a:pt x="244" y="58"/>
                </a:lnTo>
                <a:lnTo>
                  <a:pt x="246" y="60"/>
                </a:lnTo>
                <a:lnTo>
                  <a:pt x="256" y="76"/>
                </a:lnTo>
                <a:lnTo>
                  <a:pt x="268" y="90"/>
                </a:lnTo>
                <a:lnTo>
                  <a:pt x="278" y="100"/>
                </a:lnTo>
                <a:lnTo>
                  <a:pt x="294" y="110"/>
                </a:lnTo>
                <a:lnTo>
                  <a:pt x="304" y="116"/>
                </a:lnTo>
                <a:lnTo>
                  <a:pt x="310" y="120"/>
                </a:lnTo>
                <a:lnTo>
                  <a:pt x="314" y="126"/>
                </a:lnTo>
                <a:lnTo>
                  <a:pt x="324" y="142"/>
                </a:lnTo>
                <a:lnTo>
                  <a:pt x="334" y="154"/>
                </a:lnTo>
                <a:lnTo>
                  <a:pt x="346" y="162"/>
                </a:lnTo>
                <a:lnTo>
                  <a:pt x="358" y="170"/>
                </a:lnTo>
                <a:lnTo>
                  <a:pt x="376" y="182"/>
                </a:lnTo>
                <a:lnTo>
                  <a:pt x="380" y="188"/>
                </a:lnTo>
                <a:lnTo>
                  <a:pt x="382" y="194"/>
                </a:lnTo>
                <a:lnTo>
                  <a:pt x="388" y="212"/>
                </a:lnTo>
                <a:lnTo>
                  <a:pt x="396" y="224"/>
                </a:lnTo>
                <a:lnTo>
                  <a:pt x="402" y="232"/>
                </a:lnTo>
                <a:lnTo>
                  <a:pt x="410" y="240"/>
                </a:lnTo>
                <a:lnTo>
                  <a:pt x="422" y="250"/>
                </a:lnTo>
                <a:lnTo>
                  <a:pt x="426" y="256"/>
                </a:lnTo>
                <a:lnTo>
                  <a:pt x="426" y="264"/>
                </a:lnTo>
                <a:lnTo>
                  <a:pt x="430" y="282"/>
                </a:lnTo>
                <a:lnTo>
                  <a:pt x="432" y="292"/>
                </a:lnTo>
                <a:lnTo>
                  <a:pt x="436" y="298"/>
                </a:lnTo>
                <a:lnTo>
                  <a:pt x="442" y="300"/>
                </a:lnTo>
                <a:lnTo>
                  <a:pt x="444" y="302"/>
                </a:lnTo>
                <a:lnTo>
                  <a:pt x="444" y="304"/>
                </a:lnTo>
                <a:lnTo>
                  <a:pt x="442" y="306"/>
                </a:lnTo>
                <a:lnTo>
                  <a:pt x="436" y="312"/>
                </a:lnTo>
                <a:lnTo>
                  <a:pt x="436" y="318"/>
                </a:lnTo>
                <a:lnTo>
                  <a:pt x="434" y="320"/>
                </a:lnTo>
                <a:lnTo>
                  <a:pt x="430" y="322"/>
                </a:lnTo>
                <a:lnTo>
                  <a:pt x="428" y="324"/>
                </a:lnTo>
                <a:lnTo>
                  <a:pt x="430" y="328"/>
                </a:lnTo>
                <a:lnTo>
                  <a:pt x="434" y="332"/>
                </a:lnTo>
                <a:lnTo>
                  <a:pt x="438" y="336"/>
                </a:lnTo>
                <a:lnTo>
                  <a:pt x="436" y="340"/>
                </a:lnTo>
                <a:lnTo>
                  <a:pt x="436" y="344"/>
                </a:lnTo>
                <a:lnTo>
                  <a:pt x="430" y="346"/>
                </a:lnTo>
                <a:lnTo>
                  <a:pt x="426" y="346"/>
                </a:lnTo>
                <a:lnTo>
                  <a:pt x="424" y="348"/>
                </a:lnTo>
                <a:lnTo>
                  <a:pt x="424" y="350"/>
                </a:lnTo>
                <a:lnTo>
                  <a:pt x="428" y="368"/>
                </a:lnTo>
                <a:lnTo>
                  <a:pt x="428" y="381"/>
                </a:lnTo>
                <a:lnTo>
                  <a:pt x="426" y="385"/>
                </a:lnTo>
                <a:lnTo>
                  <a:pt x="422" y="389"/>
                </a:lnTo>
                <a:lnTo>
                  <a:pt x="422" y="401"/>
                </a:lnTo>
                <a:lnTo>
                  <a:pt x="422" y="409"/>
                </a:lnTo>
                <a:lnTo>
                  <a:pt x="420" y="423"/>
                </a:lnTo>
                <a:lnTo>
                  <a:pt x="416" y="431"/>
                </a:lnTo>
                <a:lnTo>
                  <a:pt x="416" y="433"/>
                </a:lnTo>
                <a:lnTo>
                  <a:pt x="416" y="437"/>
                </a:lnTo>
                <a:lnTo>
                  <a:pt x="408" y="439"/>
                </a:lnTo>
                <a:lnTo>
                  <a:pt x="400" y="439"/>
                </a:lnTo>
                <a:lnTo>
                  <a:pt x="394" y="437"/>
                </a:lnTo>
                <a:lnTo>
                  <a:pt x="390" y="435"/>
                </a:lnTo>
                <a:lnTo>
                  <a:pt x="386" y="433"/>
                </a:lnTo>
                <a:lnTo>
                  <a:pt x="384" y="433"/>
                </a:lnTo>
                <a:lnTo>
                  <a:pt x="380" y="435"/>
                </a:lnTo>
                <a:lnTo>
                  <a:pt x="376" y="439"/>
                </a:lnTo>
                <a:lnTo>
                  <a:pt x="374" y="447"/>
                </a:lnTo>
                <a:lnTo>
                  <a:pt x="376" y="455"/>
                </a:lnTo>
                <a:lnTo>
                  <a:pt x="380" y="473"/>
                </a:lnTo>
                <a:lnTo>
                  <a:pt x="380" y="481"/>
                </a:lnTo>
                <a:lnTo>
                  <a:pt x="380" y="485"/>
                </a:lnTo>
                <a:lnTo>
                  <a:pt x="374" y="485"/>
                </a:lnTo>
                <a:lnTo>
                  <a:pt x="366" y="479"/>
                </a:lnTo>
                <a:lnTo>
                  <a:pt x="360" y="473"/>
                </a:lnTo>
                <a:lnTo>
                  <a:pt x="356" y="469"/>
                </a:lnTo>
                <a:lnTo>
                  <a:pt x="350" y="467"/>
                </a:lnTo>
                <a:lnTo>
                  <a:pt x="338" y="467"/>
                </a:lnTo>
                <a:lnTo>
                  <a:pt x="118" y="481"/>
                </a:lnTo>
                <a:lnTo>
                  <a:pt x="114" y="481"/>
                </a:lnTo>
                <a:lnTo>
                  <a:pt x="110" y="477"/>
                </a:lnTo>
                <a:lnTo>
                  <a:pt x="108" y="471"/>
                </a:lnTo>
                <a:lnTo>
                  <a:pt x="108" y="4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48"/>
          <p:cNvSpPr>
            <a:spLocks/>
          </p:cNvSpPr>
          <p:nvPr/>
        </p:nvSpPr>
        <p:spPr bwMode="auto">
          <a:xfrm>
            <a:off x="6432550" y="3881438"/>
            <a:ext cx="669925" cy="530225"/>
          </a:xfrm>
          <a:custGeom>
            <a:avLst/>
            <a:gdLst>
              <a:gd name="T0" fmla="*/ 20161250 w 422"/>
              <a:gd name="T1" fmla="*/ 146169063 h 334"/>
              <a:gd name="T2" fmla="*/ 5040313 w 422"/>
              <a:gd name="T3" fmla="*/ 181451250 h 334"/>
              <a:gd name="T4" fmla="*/ 5040313 w 422"/>
              <a:gd name="T5" fmla="*/ 216733438 h 334"/>
              <a:gd name="T6" fmla="*/ 25201563 w 422"/>
              <a:gd name="T7" fmla="*/ 246975313 h 334"/>
              <a:gd name="T8" fmla="*/ 70564375 w 422"/>
              <a:gd name="T9" fmla="*/ 267136563 h 334"/>
              <a:gd name="T10" fmla="*/ 105846563 w 422"/>
              <a:gd name="T11" fmla="*/ 272176875 h 334"/>
              <a:gd name="T12" fmla="*/ 115927188 w 422"/>
              <a:gd name="T13" fmla="*/ 282257500 h 334"/>
              <a:gd name="T14" fmla="*/ 171370625 w 422"/>
              <a:gd name="T15" fmla="*/ 357862188 h 334"/>
              <a:gd name="T16" fmla="*/ 236894688 w 422"/>
              <a:gd name="T17" fmla="*/ 408265313 h 334"/>
              <a:gd name="T18" fmla="*/ 277217188 w 422"/>
              <a:gd name="T19" fmla="*/ 433466875 h 334"/>
              <a:gd name="T20" fmla="*/ 312499375 w 422"/>
              <a:gd name="T21" fmla="*/ 488910313 h 334"/>
              <a:gd name="T22" fmla="*/ 367942813 w 422"/>
              <a:gd name="T23" fmla="*/ 539313438 h 334"/>
              <a:gd name="T24" fmla="*/ 443547500 w 422"/>
              <a:gd name="T25" fmla="*/ 589716563 h 334"/>
              <a:gd name="T26" fmla="*/ 458668438 w 422"/>
              <a:gd name="T27" fmla="*/ 619958438 h 334"/>
              <a:gd name="T28" fmla="*/ 493950625 w 422"/>
              <a:gd name="T29" fmla="*/ 695563125 h 334"/>
              <a:gd name="T30" fmla="*/ 529232813 w 422"/>
              <a:gd name="T31" fmla="*/ 735885625 h 334"/>
              <a:gd name="T32" fmla="*/ 569555313 w 422"/>
              <a:gd name="T33" fmla="*/ 776208125 h 334"/>
              <a:gd name="T34" fmla="*/ 579635938 w 422"/>
              <a:gd name="T35" fmla="*/ 841732188 h 334"/>
              <a:gd name="T36" fmla="*/ 635079375 w 422"/>
              <a:gd name="T37" fmla="*/ 841732188 h 334"/>
              <a:gd name="T38" fmla="*/ 650200313 w 422"/>
              <a:gd name="T39" fmla="*/ 826611250 h 334"/>
              <a:gd name="T40" fmla="*/ 645160000 w 422"/>
              <a:gd name="T41" fmla="*/ 796369375 h 334"/>
              <a:gd name="T42" fmla="*/ 650200313 w 422"/>
              <a:gd name="T43" fmla="*/ 756046875 h 334"/>
              <a:gd name="T44" fmla="*/ 635079375 w 422"/>
              <a:gd name="T45" fmla="*/ 745966250 h 334"/>
              <a:gd name="T46" fmla="*/ 630039063 w 422"/>
              <a:gd name="T47" fmla="*/ 720764688 h 334"/>
              <a:gd name="T48" fmla="*/ 640119688 w 422"/>
              <a:gd name="T49" fmla="*/ 710684063 h 334"/>
              <a:gd name="T50" fmla="*/ 670361563 w 422"/>
              <a:gd name="T51" fmla="*/ 705643750 h 334"/>
              <a:gd name="T52" fmla="*/ 740925938 w 422"/>
              <a:gd name="T53" fmla="*/ 700603438 h 334"/>
              <a:gd name="T54" fmla="*/ 756046875 w 422"/>
              <a:gd name="T55" fmla="*/ 690522813 h 334"/>
              <a:gd name="T56" fmla="*/ 761087188 w 422"/>
              <a:gd name="T57" fmla="*/ 675401875 h 334"/>
              <a:gd name="T58" fmla="*/ 766127500 w 422"/>
              <a:gd name="T59" fmla="*/ 665321250 h 334"/>
              <a:gd name="T60" fmla="*/ 796369375 w 422"/>
              <a:gd name="T61" fmla="*/ 660280938 h 334"/>
              <a:gd name="T62" fmla="*/ 816530625 w 422"/>
              <a:gd name="T63" fmla="*/ 635079375 h 334"/>
              <a:gd name="T64" fmla="*/ 821570938 w 422"/>
              <a:gd name="T65" fmla="*/ 594756875 h 334"/>
              <a:gd name="T66" fmla="*/ 831651563 w 422"/>
              <a:gd name="T67" fmla="*/ 594756875 h 334"/>
              <a:gd name="T68" fmla="*/ 846772500 w 422"/>
              <a:gd name="T69" fmla="*/ 609877813 h 334"/>
              <a:gd name="T70" fmla="*/ 856853125 w 422"/>
              <a:gd name="T71" fmla="*/ 604837500 h 334"/>
              <a:gd name="T72" fmla="*/ 866933750 w 422"/>
              <a:gd name="T73" fmla="*/ 579635938 h 334"/>
              <a:gd name="T74" fmla="*/ 871974063 w 422"/>
              <a:gd name="T75" fmla="*/ 569555313 h 334"/>
              <a:gd name="T76" fmla="*/ 887095000 w 422"/>
              <a:gd name="T77" fmla="*/ 559474688 h 334"/>
              <a:gd name="T78" fmla="*/ 897175625 w 422"/>
              <a:gd name="T79" fmla="*/ 529232813 h 334"/>
              <a:gd name="T80" fmla="*/ 907256250 w 422"/>
              <a:gd name="T81" fmla="*/ 514111875 h 334"/>
              <a:gd name="T82" fmla="*/ 952619063 w 422"/>
              <a:gd name="T83" fmla="*/ 483870000 h 334"/>
              <a:gd name="T84" fmla="*/ 962699688 w 422"/>
              <a:gd name="T85" fmla="*/ 463708750 h 334"/>
              <a:gd name="T86" fmla="*/ 947578750 w 422"/>
              <a:gd name="T87" fmla="*/ 433466875 h 334"/>
              <a:gd name="T88" fmla="*/ 967740000 w 422"/>
              <a:gd name="T89" fmla="*/ 433466875 h 334"/>
              <a:gd name="T90" fmla="*/ 967740000 w 422"/>
              <a:gd name="T91" fmla="*/ 393144375 h 334"/>
              <a:gd name="T92" fmla="*/ 1008062500 w 422"/>
              <a:gd name="T93" fmla="*/ 322580000 h 334"/>
              <a:gd name="T94" fmla="*/ 1048385000 w 422"/>
              <a:gd name="T95" fmla="*/ 272176875 h 334"/>
              <a:gd name="T96" fmla="*/ 715724375 w 422"/>
              <a:gd name="T97" fmla="*/ 0 h 334"/>
              <a:gd name="T98" fmla="*/ 161290000 w 422"/>
              <a:gd name="T99" fmla="*/ 55443438 h 334"/>
              <a:gd name="T100" fmla="*/ 110886875 w 422"/>
              <a:gd name="T101" fmla="*/ 90725625 h 334"/>
              <a:gd name="T102" fmla="*/ 55443438 w 422"/>
              <a:gd name="T103" fmla="*/ 126007813 h 3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22" h="334">
                <a:moveTo>
                  <a:pt x="14" y="52"/>
                </a:moveTo>
                <a:lnTo>
                  <a:pt x="8" y="58"/>
                </a:lnTo>
                <a:lnTo>
                  <a:pt x="4" y="66"/>
                </a:lnTo>
                <a:lnTo>
                  <a:pt x="2" y="72"/>
                </a:lnTo>
                <a:lnTo>
                  <a:pt x="0" y="80"/>
                </a:lnTo>
                <a:lnTo>
                  <a:pt x="2" y="86"/>
                </a:lnTo>
                <a:lnTo>
                  <a:pt x="4" y="92"/>
                </a:lnTo>
                <a:lnTo>
                  <a:pt x="10" y="98"/>
                </a:lnTo>
                <a:lnTo>
                  <a:pt x="18" y="104"/>
                </a:lnTo>
                <a:lnTo>
                  <a:pt x="28" y="106"/>
                </a:lnTo>
                <a:lnTo>
                  <a:pt x="34" y="108"/>
                </a:lnTo>
                <a:lnTo>
                  <a:pt x="42" y="108"/>
                </a:lnTo>
                <a:lnTo>
                  <a:pt x="44" y="110"/>
                </a:lnTo>
                <a:lnTo>
                  <a:pt x="46" y="112"/>
                </a:lnTo>
                <a:lnTo>
                  <a:pt x="56" y="128"/>
                </a:lnTo>
                <a:lnTo>
                  <a:pt x="68" y="142"/>
                </a:lnTo>
                <a:lnTo>
                  <a:pt x="78" y="152"/>
                </a:lnTo>
                <a:lnTo>
                  <a:pt x="94" y="162"/>
                </a:lnTo>
                <a:lnTo>
                  <a:pt x="104" y="168"/>
                </a:lnTo>
                <a:lnTo>
                  <a:pt x="110" y="172"/>
                </a:lnTo>
                <a:lnTo>
                  <a:pt x="114" y="178"/>
                </a:lnTo>
                <a:lnTo>
                  <a:pt x="124" y="194"/>
                </a:lnTo>
                <a:lnTo>
                  <a:pt x="134" y="206"/>
                </a:lnTo>
                <a:lnTo>
                  <a:pt x="146" y="214"/>
                </a:lnTo>
                <a:lnTo>
                  <a:pt x="158" y="222"/>
                </a:lnTo>
                <a:lnTo>
                  <a:pt x="176" y="234"/>
                </a:lnTo>
                <a:lnTo>
                  <a:pt x="180" y="240"/>
                </a:lnTo>
                <a:lnTo>
                  <a:pt x="182" y="246"/>
                </a:lnTo>
                <a:lnTo>
                  <a:pt x="188" y="264"/>
                </a:lnTo>
                <a:lnTo>
                  <a:pt x="196" y="276"/>
                </a:lnTo>
                <a:lnTo>
                  <a:pt x="202" y="284"/>
                </a:lnTo>
                <a:lnTo>
                  <a:pt x="210" y="292"/>
                </a:lnTo>
                <a:lnTo>
                  <a:pt x="222" y="302"/>
                </a:lnTo>
                <a:lnTo>
                  <a:pt x="226" y="308"/>
                </a:lnTo>
                <a:lnTo>
                  <a:pt x="226" y="316"/>
                </a:lnTo>
                <a:lnTo>
                  <a:pt x="230" y="334"/>
                </a:lnTo>
                <a:lnTo>
                  <a:pt x="242" y="334"/>
                </a:lnTo>
                <a:lnTo>
                  <a:pt x="252" y="334"/>
                </a:lnTo>
                <a:lnTo>
                  <a:pt x="256" y="330"/>
                </a:lnTo>
                <a:lnTo>
                  <a:pt x="258" y="328"/>
                </a:lnTo>
                <a:lnTo>
                  <a:pt x="256" y="324"/>
                </a:lnTo>
                <a:lnTo>
                  <a:pt x="256" y="316"/>
                </a:lnTo>
                <a:lnTo>
                  <a:pt x="258" y="308"/>
                </a:lnTo>
                <a:lnTo>
                  <a:pt x="258" y="300"/>
                </a:lnTo>
                <a:lnTo>
                  <a:pt x="256" y="298"/>
                </a:lnTo>
                <a:lnTo>
                  <a:pt x="252" y="296"/>
                </a:lnTo>
                <a:lnTo>
                  <a:pt x="250" y="292"/>
                </a:lnTo>
                <a:lnTo>
                  <a:pt x="250" y="286"/>
                </a:lnTo>
                <a:lnTo>
                  <a:pt x="252" y="284"/>
                </a:lnTo>
                <a:lnTo>
                  <a:pt x="254" y="282"/>
                </a:lnTo>
                <a:lnTo>
                  <a:pt x="258" y="282"/>
                </a:lnTo>
                <a:lnTo>
                  <a:pt x="266" y="280"/>
                </a:lnTo>
                <a:lnTo>
                  <a:pt x="282" y="280"/>
                </a:lnTo>
                <a:lnTo>
                  <a:pt x="294" y="278"/>
                </a:lnTo>
                <a:lnTo>
                  <a:pt x="298" y="278"/>
                </a:lnTo>
                <a:lnTo>
                  <a:pt x="300" y="274"/>
                </a:lnTo>
                <a:lnTo>
                  <a:pt x="302" y="272"/>
                </a:lnTo>
                <a:lnTo>
                  <a:pt x="302" y="268"/>
                </a:lnTo>
                <a:lnTo>
                  <a:pt x="302" y="266"/>
                </a:lnTo>
                <a:lnTo>
                  <a:pt x="304" y="264"/>
                </a:lnTo>
                <a:lnTo>
                  <a:pt x="312" y="264"/>
                </a:lnTo>
                <a:lnTo>
                  <a:pt x="316" y="262"/>
                </a:lnTo>
                <a:lnTo>
                  <a:pt x="320" y="258"/>
                </a:lnTo>
                <a:lnTo>
                  <a:pt x="324" y="252"/>
                </a:lnTo>
                <a:lnTo>
                  <a:pt x="324" y="240"/>
                </a:lnTo>
                <a:lnTo>
                  <a:pt x="326" y="236"/>
                </a:lnTo>
                <a:lnTo>
                  <a:pt x="328" y="236"/>
                </a:lnTo>
                <a:lnTo>
                  <a:pt x="330" y="236"/>
                </a:lnTo>
                <a:lnTo>
                  <a:pt x="334" y="240"/>
                </a:lnTo>
                <a:lnTo>
                  <a:pt x="336" y="242"/>
                </a:lnTo>
                <a:lnTo>
                  <a:pt x="340" y="242"/>
                </a:lnTo>
                <a:lnTo>
                  <a:pt x="340" y="240"/>
                </a:lnTo>
                <a:lnTo>
                  <a:pt x="342" y="238"/>
                </a:lnTo>
                <a:lnTo>
                  <a:pt x="344" y="230"/>
                </a:lnTo>
                <a:lnTo>
                  <a:pt x="344" y="228"/>
                </a:lnTo>
                <a:lnTo>
                  <a:pt x="346" y="226"/>
                </a:lnTo>
                <a:lnTo>
                  <a:pt x="350" y="226"/>
                </a:lnTo>
                <a:lnTo>
                  <a:pt x="352" y="222"/>
                </a:lnTo>
                <a:lnTo>
                  <a:pt x="354" y="214"/>
                </a:lnTo>
                <a:lnTo>
                  <a:pt x="356" y="210"/>
                </a:lnTo>
                <a:lnTo>
                  <a:pt x="358" y="206"/>
                </a:lnTo>
                <a:lnTo>
                  <a:pt x="360" y="204"/>
                </a:lnTo>
                <a:lnTo>
                  <a:pt x="366" y="204"/>
                </a:lnTo>
                <a:lnTo>
                  <a:pt x="378" y="192"/>
                </a:lnTo>
                <a:lnTo>
                  <a:pt x="380" y="188"/>
                </a:lnTo>
                <a:lnTo>
                  <a:pt x="382" y="184"/>
                </a:lnTo>
                <a:lnTo>
                  <a:pt x="378" y="180"/>
                </a:lnTo>
                <a:lnTo>
                  <a:pt x="376" y="172"/>
                </a:lnTo>
                <a:lnTo>
                  <a:pt x="380" y="174"/>
                </a:lnTo>
                <a:lnTo>
                  <a:pt x="384" y="172"/>
                </a:lnTo>
                <a:lnTo>
                  <a:pt x="386" y="166"/>
                </a:lnTo>
                <a:lnTo>
                  <a:pt x="384" y="156"/>
                </a:lnTo>
                <a:lnTo>
                  <a:pt x="392" y="142"/>
                </a:lnTo>
                <a:lnTo>
                  <a:pt x="400" y="128"/>
                </a:lnTo>
                <a:lnTo>
                  <a:pt x="410" y="114"/>
                </a:lnTo>
                <a:lnTo>
                  <a:pt x="416" y="108"/>
                </a:lnTo>
                <a:lnTo>
                  <a:pt x="422" y="104"/>
                </a:lnTo>
                <a:lnTo>
                  <a:pt x="284" y="0"/>
                </a:lnTo>
                <a:lnTo>
                  <a:pt x="70" y="20"/>
                </a:lnTo>
                <a:lnTo>
                  <a:pt x="64" y="22"/>
                </a:lnTo>
                <a:lnTo>
                  <a:pt x="56" y="26"/>
                </a:lnTo>
                <a:lnTo>
                  <a:pt x="44" y="36"/>
                </a:lnTo>
                <a:lnTo>
                  <a:pt x="28" y="46"/>
                </a:lnTo>
                <a:lnTo>
                  <a:pt x="22" y="50"/>
                </a:lnTo>
                <a:lnTo>
                  <a:pt x="1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49"/>
          <p:cNvSpPr>
            <a:spLocks/>
          </p:cNvSpPr>
          <p:nvPr/>
        </p:nvSpPr>
        <p:spPr bwMode="auto">
          <a:xfrm>
            <a:off x="6111875" y="3960813"/>
            <a:ext cx="704850" cy="769937"/>
          </a:xfrm>
          <a:custGeom>
            <a:avLst/>
            <a:gdLst>
              <a:gd name="T0" fmla="*/ 272176875 w 444"/>
              <a:gd name="T1" fmla="*/ 1146669555 h 485"/>
              <a:gd name="T2" fmla="*/ 241935000 w 444"/>
              <a:gd name="T3" fmla="*/ 1101306772 h 485"/>
              <a:gd name="T4" fmla="*/ 236894688 w 444"/>
              <a:gd name="T5" fmla="*/ 1071064917 h 485"/>
              <a:gd name="T6" fmla="*/ 221773750 w 444"/>
              <a:gd name="T7" fmla="*/ 975299042 h 485"/>
              <a:gd name="T8" fmla="*/ 206652813 w 444"/>
              <a:gd name="T9" fmla="*/ 907255661 h 485"/>
              <a:gd name="T10" fmla="*/ 226814063 w 444"/>
              <a:gd name="T11" fmla="*/ 866933187 h 485"/>
              <a:gd name="T12" fmla="*/ 216733438 w 444"/>
              <a:gd name="T13" fmla="*/ 831651022 h 485"/>
              <a:gd name="T14" fmla="*/ 236894688 w 444"/>
              <a:gd name="T15" fmla="*/ 811489786 h 485"/>
              <a:gd name="T16" fmla="*/ 236894688 w 444"/>
              <a:gd name="T17" fmla="*/ 781247930 h 485"/>
              <a:gd name="T18" fmla="*/ 226814063 w 444"/>
              <a:gd name="T19" fmla="*/ 771167312 h 485"/>
              <a:gd name="T20" fmla="*/ 216733438 w 444"/>
              <a:gd name="T21" fmla="*/ 735885147 h 485"/>
              <a:gd name="T22" fmla="*/ 196572188 w 444"/>
              <a:gd name="T23" fmla="*/ 715723910 h 485"/>
              <a:gd name="T24" fmla="*/ 186491563 w 444"/>
              <a:gd name="T25" fmla="*/ 655240199 h 485"/>
              <a:gd name="T26" fmla="*/ 0 w 444"/>
              <a:gd name="T27" fmla="*/ 65524020 h 485"/>
              <a:gd name="T28" fmla="*/ 524192500 w 444"/>
              <a:gd name="T29" fmla="*/ 15120928 h 485"/>
              <a:gd name="T30" fmla="*/ 504031250 w 444"/>
              <a:gd name="T31" fmla="*/ 70564329 h 485"/>
              <a:gd name="T32" fmla="*/ 529232813 w 444"/>
              <a:gd name="T33" fmla="*/ 115927112 h 485"/>
              <a:gd name="T34" fmla="*/ 574595625 w 444"/>
              <a:gd name="T35" fmla="*/ 136088349 h 485"/>
              <a:gd name="T36" fmla="*/ 614918125 w 444"/>
              <a:gd name="T37" fmla="*/ 146168968 h 485"/>
              <a:gd name="T38" fmla="*/ 645160000 w 444"/>
              <a:gd name="T39" fmla="*/ 191531751 h 485"/>
              <a:gd name="T40" fmla="*/ 740925938 w 444"/>
              <a:gd name="T41" fmla="*/ 277217007 h 485"/>
              <a:gd name="T42" fmla="*/ 791329063 w 444"/>
              <a:gd name="T43" fmla="*/ 317539481 h 485"/>
              <a:gd name="T44" fmla="*/ 841732188 w 444"/>
              <a:gd name="T45" fmla="*/ 388103810 h 485"/>
              <a:gd name="T46" fmla="*/ 947578750 w 444"/>
              <a:gd name="T47" fmla="*/ 458668140 h 485"/>
              <a:gd name="T48" fmla="*/ 962699688 w 444"/>
              <a:gd name="T49" fmla="*/ 488909995 h 485"/>
              <a:gd name="T50" fmla="*/ 1013102813 w 444"/>
              <a:gd name="T51" fmla="*/ 584675870 h 485"/>
              <a:gd name="T52" fmla="*/ 1073586563 w 444"/>
              <a:gd name="T53" fmla="*/ 645159581 h 485"/>
              <a:gd name="T54" fmla="*/ 1083667188 w 444"/>
              <a:gd name="T55" fmla="*/ 710683601 h 485"/>
              <a:gd name="T56" fmla="*/ 1113909063 w 444"/>
              <a:gd name="T57" fmla="*/ 756046384 h 485"/>
              <a:gd name="T58" fmla="*/ 1118949375 w 444"/>
              <a:gd name="T59" fmla="*/ 766127002 h 485"/>
              <a:gd name="T60" fmla="*/ 1098788125 w 444"/>
              <a:gd name="T61" fmla="*/ 786288239 h 485"/>
              <a:gd name="T62" fmla="*/ 1083667188 w 444"/>
              <a:gd name="T63" fmla="*/ 811489786 h 485"/>
              <a:gd name="T64" fmla="*/ 1078626875 w 444"/>
              <a:gd name="T65" fmla="*/ 816530095 h 485"/>
              <a:gd name="T66" fmla="*/ 1103828438 w 444"/>
              <a:gd name="T67" fmla="*/ 846771950 h 485"/>
              <a:gd name="T68" fmla="*/ 1098788125 w 444"/>
              <a:gd name="T69" fmla="*/ 866933187 h 485"/>
              <a:gd name="T70" fmla="*/ 1068546250 w 444"/>
              <a:gd name="T71" fmla="*/ 877013805 h 485"/>
              <a:gd name="T72" fmla="*/ 1078626875 w 444"/>
              <a:gd name="T73" fmla="*/ 927416898 h 485"/>
              <a:gd name="T74" fmla="*/ 1063505938 w 444"/>
              <a:gd name="T75" fmla="*/ 980339351 h 485"/>
              <a:gd name="T76" fmla="*/ 1063505938 w 444"/>
              <a:gd name="T77" fmla="*/ 1030742443 h 485"/>
              <a:gd name="T78" fmla="*/ 1048385000 w 444"/>
              <a:gd name="T79" fmla="*/ 1091226154 h 485"/>
              <a:gd name="T80" fmla="*/ 1028223750 w 444"/>
              <a:gd name="T81" fmla="*/ 1106347082 h 485"/>
              <a:gd name="T82" fmla="*/ 982860938 w 444"/>
              <a:gd name="T83" fmla="*/ 1096266463 h 485"/>
              <a:gd name="T84" fmla="*/ 957659375 w 444"/>
              <a:gd name="T85" fmla="*/ 1096266463 h 485"/>
              <a:gd name="T86" fmla="*/ 942538438 w 444"/>
              <a:gd name="T87" fmla="*/ 1126508318 h 485"/>
              <a:gd name="T88" fmla="*/ 957659375 w 444"/>
              <a:gd name="T89" fmla="*/ 1212193575 h 485"/>
              <a:gd name="T90" fmla="*/ 922377188 w 444"/>
              <a:gd name="T91" fmla="*/ 1207153266 h 485"/>
              <a:gd name="T92" fmla="*/ 897175625 w 444"/>
              <a:gd name="T93" fmla="*/ 1181951720 h 485"/>
              <a:gd name="T94" fmla="*/ 851812813 w 444"/>
              <a:gd name="T95" fmla="*/ 1176911411 h 485"/>
              <a:gd name="T96" fmla="*/ 287297813 w 444"/>
              <a:gd name="T97" fmla="*/ 1212193575 h 485"/>
              <a:gd name="T98" fmla="*/ 272176875 w 444"/>
              <a:gd name="T99" fmla="*/ 1156750174 h 4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4" h="485">
                <a:moveTo>
                  <a:pt x="108" y="459"/>
                </a:moveTo>
                <a:lnTo>
                  <a:pt x="108" y="459"/>
                </a:lnTo>
                <a:lnTo>
                  <a:pt x="108" y="455"/>
                </a:lnTo>
                <a:lnTo>
                  <a:pt x="106" y="453"/>
                </a:lnTo>
                <a:lnTo>
                  <a:pt x="102" y="445"/>
                </a:lnTo>
                <a:lnTo>
                  <a:pt x="96" y="437"/>
                </a:lnTo>
                <a:lnTo>
                  <a:pt x="94" y="431"/>
                </a:lnTo>
                <a:lnTo>
                  <a:pt x="94" y="425"/>
                </a:lnTo>
                <a:lnTo>
                  <a:pt x="88" y="407"/>
                </a:lnTo>
                <a:lnTo>
                  <a:pt x="88" y="399"/>
                </a:lnTo>
                <a:lnTo>
                  <a:pt x="88" y="387"/>
                </a:lnTo>
                <a:lnTo>
                  <a:pt x="86" y="375"/>
                </a:lnTo>
                <a:lnTo>
                  <a:pt x="82" y="360"/>
                </a:lnTo>
                <a:lnTo>
                  <a:pt x="88" y="354"/>
                </a:lnTo>
                <a:lnTo>
                  <a:pt x="90" y="348"/>
                </a:lnTo>
                <a:lnTo>
                  <a:pt x="90" y="344"/>
                </a:lnTo>
                <a:lnTo>
                  <a:pt x="90" y="340"/>
                </a:lnTo>
                <a:lnTo>
                  <a:pt x="86" y="332"/>
                </a:lnTo>
                <a:lnTo>
                  <a:pt x="86" y="330"/>
                </a:lnTo>
                <a:lnTo>
                  <a:pt x="88" y="328"/>
                </a:lnTo>
                <a:lnTo>
                  <a:pt x="94" y="322"/>
                </a:lnTo>
                <a:lnTo>
                  <a:pt x="98" y="316"/>
                </a:lnTo>
                <a:lnTo>
                  <a:pt x="98" y="312"/>
                </a:lnTo>
                <a:lnTo>
                  <a:pt x="94" y="310"/>
                </a:lnTo>
                <a:lnTo>
                  <a:pt x="90" y="308"/>
                </a:lnTo>
                <a:lnTo>
                  <a:pt x="90" y="306"/>
                </a:lnTo>
                <a:lnTo>
                  <a:pt x="88" y="300"/>
                </a:lnTo>
                <a:lnTo>
                  <a:pt x="86" y="294"/>
                </a:lnTo>
                <a:lnTo>
                  <a:pt x="86" y="292"/>
                </a:lnTo>
                <a:lnTo>
                  <a:pt x="84" y="290"/>
                </a:lnTo>
                <a:lnTo>
                  <a:pt x="78" y="284"/>
                </a:lnTo>
                <a:lnTo>
                  <a:pt x="76" y="280"/>
                </a:lnTo>
                <a:lnTo>
                  <a:pt x="74" y="268"/>
                </a:lnTo>
                <a:lnTo>
                  <a:pt x="74" y="260"/>
                </a:lnTo>
                <a:lnTo>
                  <a:pt x="72" y="258"/>
                </a:lnTo>
                <a:lnTo>
                  <a:pt x="66" y="256"/>
                </a:lnTo>
                <a:lnTo>
                  <a:pt x="0" y="26"/>
                </a:lnTo>
                <a:lnTo>
                  <a:pt x="214" y="0"/>
                </a:lnTo>
                <a:lnTo>
                  <a:pt x="208" y="6"/>
                </a:lnTo>
                <a:lnTo>
                  <a:pt x="204" y="14"/>
                </a:lnTo>
                <a:lnTo>
                  <a:pt x="202" y="20"/>
                </a:lnTo>
                <a:lnTo>
                  <a:pt x="200" y="28"/>
                </a:lnTo>
                <a:lnTo>
                  <a:pt x="202" y="34"/>
                </a:lnTo>
                <a:lnTo>
                  <a:pt x="204" y="40"/>
                </a:lnTo>
                <a:lnTo>
                  <a:pt x="210" y="46"/>
                </a:lnTo>
                <a:lnTo>
                  <a:pt x="218" y="52"/>
                </a:lnTo>
                <a:lnTo>
                  <a:pt x="228" y="54"/>
                </a:lnTo>
                <a:lnTo>
                  <a:pt x="234" y="56"/>
                </a:lnTo>
                <a:lnTo>
                  <a:pt x="242" y="56"/>
                </a:lnTo>
                <a:lnTo>
                  <a:pt x="244" y="58"/>
                </a:lnTo>
                <a:lnTo>
                  <a:pt x="246" y="60"/>
                </a:lnTo>
                <a:lnTo>
                  <a:pt x="256" y="76"/>
                </a:lnTo>
                <a:lnTo>
                  <a:pt x="268" y="90"/>
                </a:lnTo>
                <a:lnTo>
                  <a:pt x="278" y="100"/>
                </a:lnTo>
                <a:lnTo>
                  <a:pt x="294" y="110"/>
                </a:lnTo>
                <a:lnTo>
                  <a:pt x="304" y="116"/>
                </a:lnTo>
                <a:lnTo>
                  <a:pt x="310" y="120"/>
                </a:lnTo>
                <a:lnTo>
                  <a:pt x="314" y="126"/>
                </a:lnTo>
                <a:lnTo>
                  <a:pt x="324" y="142"/>
                </a:lnTo>
                <a:lnTo>
                  <a:pt x="334" y="154"/>
                </a:lnTo>
                <a:lnTo>
                  <a:pt x="346" y="162"/>
                </a:lnTo>
                <a:lnTo>
                  <a:pt x="358" y="170"/>
                </a:lnTo>
                <a:lnTo>
                  <a:pt x="376" y="182"/>
                </a:lnTo>
                <a:lnTo>
                  <a:pt x="380" y="188"/>
                </a:lnTo>
                <a:lnTo>
                  <a:pt x="382" y="194"/>
                </a:lnTo>
                <a:lnTo>
                  <a:pt x="388" y="212"/>
                </a:lnTo>
                <a:lnTo>
                  <a:pt x="396" y="224"/>
                </a:lnTo>
                <a:lnTo>
                  <a:pt x="402" y="232"/>
                </a:lnTo>
                <a:lnTo>
                  <a:pt x="410" y="240"/>
                </a:lnTo>
                <a:lnTo>
                  <a:pt x="422" y="250"/>
                </a:lnTo>
                <a:lnTo>
                  <a:pt x="426" y="256"/>
                </a:lnTo>
                <a:lnTo>
                  <a:pt x="426" y="264"/>
                </a:lnTo>
                <a:lnTo>
                  <a:pt x="430" y="282"/>
                </a:lnTo>
                <a:lnTo>
                  <a:pt x="432" y="292"/>
                </a:lnTo>
                <a:lnTo>
                  <a:pt x="436" y="298"/>
                </a:lnTo>
                <a:lnTo>
                  <a:pt x="442" y="300"/>
                </a:lnTo>
                <a:lnTo>
                  <a:pt x="444" y="302"/>
                </a:lnTo>
                <a:lnTo>
                  <a:pt x="444" y="304"/>
                </a:lnTo>
                <a:lnTo>
                  <a:pt x="442" y="306"/>
                </a:lnTo>
                <a:lnTo>
                  <a:pt x="436" y="312"/>
                </a:lnTo>
                <a:lnTo>
                  <a:pt x="436" y="318"/>
                </a:lnTo>
                <a:lnTo>
                  <a:pt x="434" y="320"/>
                </a:lnTo>
                <a:lnTo>
                  <a:pt x="430" y="322"/>
                </a:lnTo>
                <a:lnTo>
                  <a:pt x="428" y="324"/>
                </a:lnTo>
                <a:lnTo>
                  <a:pt x="430" y="328"/>
                </a:lnTo>
                <a:lnTo>
                  <a:pt x="434" y="332"/>
                </a:lnTo>
                <a:lnTo>
                  <a:pt x="438" y="336"/>
                </a:lnTo>
                <a:lnTo>
                  <a:pt x="436" y="340"/>
                </a:lnTo>
                <a:lnTo>
                  <a:pt x="436" y="344"/>
                </a:lnTo>
                <a:lnTo>
                  <a:pt x="430" y="346"/>
                </a:lnTo>
                <a:lnTo>
                  <a:pt x="426" y="346"/>
                </a:lnTo>
                <a:lnTo>
                  <a:pt x="424" y="348"/>
                </a:lnTo>
                <a:lnTo>
                  <a:pt x="424" y="350"/>
                </a:lnTo>
                <a:lnTo>
                  <a:pt x="428" y="368"/>
                </a:lnTo>
                <a:lnTo>
                  <a:pt x="428" y="381"/>
                </a:lnTo>
                <a:lnTo>
                  <a:pt x="426" y="385"/>
                </a:lnTo>
                <a:lnTo>
                  <a:pt x="422" y="389"/>
                </a:lnTo>
                <a:lnTo>
                  <a:pt x="422" y="401"/>
                </a:lnTo>
                <a:lnTo>
                  <a:pt x="422" y="409"/>
                </a:lnTo>
                <a:lnTo>
                  <a:pt x="420" y="423"/>
                </a:lnTo>
                <a:lnTo>
                  <a:pt x="416" y="431"/>
                </a:lnTo>
                <a:lnTo>
                  <a:pt x="416" y="433"/>
                </a:lnTo>
                <a:lnTo>
                  <a:pt x="416" y="437"/>
                </a:lnTo>
                <a:lnTo>
                  <a:pt x="408" y="439"/>
                </a:lnTo>
                <a:lnTo>
                  <a:pt x="400" y="439"/>
                </a:lnTo>
                <a:lnTo>
                  <a:pt x="394" y="437"/>
                </a:lnTo>
                <a:lnTo>
                  <a:pt x="390" y="435"/>
                </a:lnTo>
                <a:lnTo>
                  <a:pt x="386" y="433"/>
                </a:lnTo>
                <a:lnTo>
                  <a:pt x="384" y="433"/>
                </a:lnTo>
                <a:lnTo>
                  <a:pt x="380" y="435"/>
                </a:lnTo>
                <a:lnTo>
                  <a:pt x="376" y="439"/>
                </a:lnTo>
                <a:lnTo>
                  <a:pt x="374" y="447"/>
                </a:lnTo>
                <a:lnTo>
                  <a:pt x="376" y="455"/>
                </a:lnTo>
                <a:lnTo>
                  <a:pt x="380" y="473"/>
                </a:lnTo>
                <a:lnTo>
                  <a:pt x="380" y="481"/>
                </a:lnTo>
                <a:lnTo>
                  <a:pt x="380" y="485"/>
                </a:lnTo>
                <a:lnTo>
                  <a:pt x="374" y="485"/>
                </a:lnTo>
                <a:lnTo>
                  <a:pt x="366" y="479"/>
                </a:lnTo>
                <a:lnTo>
                  <a:pt x="360" y="473"/>
                </a:lnTo>
                <a:lnTo>
                  <a:pt x="356" y="469"/>
                </a:lnTo>
                <a:lnTo>
                  <a:pt x="350" y="467"/>
                </a:lnTo>
                <a:lnTo>
                  <a:pt x="338" y="467"/>
                </a:lnTo>
                <a:lnTo>
                  <a:pt x="118" y="481"/>
                </a:lnTo>
                <a:lnTo>
                  <a:pt x="114" y="481"/>
                </a:lnTo>
                <a:lnTo>
                  <a:pt x="110" y="477"/>
                </a:lnTo>
                <a:lnTo>
                  <a:pt x="108" y="471"/>
                </a:lnTo>
                <a:lnTo>
                  <a:pt x="108" y="459"/>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5" name="Freeform 50"/>
          <p:cNvSpPr>
            <a:spLocks/>
          </p:cNvSpPr>
          <p:nvPr/>
        </p:nvSpPr>
        <p:spPr bwMode="auto">
          <a:xfrm>
            <a:off x="6429375" y="3878263"/>
            <a:ext cx="669925" cy="530225"/>
          </a:xfrm>
          <a:custGeom>
            <a:avLst/>
            <a:gdLst>
              <a:gd name="T0" fmla="*/ 35282188 w 422"/>
              <a:gd name="T1" fmla="*/ 131048125 h 334"/>
              <a:gd name="T2" fmla="*/ 10080625 w 422"/>
              <a:gd name="T3" fmla="*/ 166330313 h 334"/>
              <a:gd name="T4" fmla="*/ 0 w 422"/>
              <a:gd name="T5" fmla="*/ 201612500 h 334"/>
              <a:gd name="T6" fmla="*/ 10080625 w 422"/>
              <a:gd name="T7" fmla="*/ 231854375 h 334"/>
              <a:gd name="T8" fmla="*/ 45362813 w 422"/>
              <a:gd name="T9" fmla="*/ 262096250 h 334"/>
              <a:gd name="T10" fmla="*/ 70564375 w 422"/>
              <a:gd name="T11" fmla="*/ 267136563 h 334"/>
              <a:gd name="T12" fmla="*/ 105846563 w 422"/>
              <a:gd name="T13" fmla="*/ 272176875 h 334"/>
              <a:gd name="T14" fmla="*/ 115927188 w 422"/>
              <a:gd name="T15" fmla="*/ 282257500 h 334"/>
              <a:gd name="T16" fmla="*/ 141128750 w 422"/>
              <a:gd name="T17" fmla="*/ 322580000 h 334"/>
              <a:gd name="T18" fmla="*/ 196572188 w 422"/>
              <a:gd name="T19" fmla="*/ 383063750 h 334"/>
              <a:gd name="T20" fmla="*/ 262096250 w 422"/>
              <a:gd name="T21" fmla="*/ 423386250 h 334"/>
              <a:gd name="T22" fmla="*/ 287297813 w 422"/>
              <a:gd name="T23" fmla="*/ 448587813 h 334"/>
              <a:gd name="T24" fmla="*/ 312499375 w 422"/>
              <a:gd name="T25" fmla="*/ 488910313 h 334"/>
              <a:gd name="T26" fmla="*/ 367942813 w 422"/>
              <a:gd name="T27" fmla="*/ 539313438 h 334"/>
              <a:gd name="T28" fmla="*/ 443547500 w 422"/>
              <a:gd name="T29" fmla="*/ 589716563 h 334"/>
              <a:gd name="T30" fmla="*/ 458668438 w 422"/>
              <a:gd name="T31" fmla="*/ 619958438 h 334"/>
              <a:gd name="T32" fmla="*/ 473789375 w 422"/>
              <a:gd name="T33" fmla="*/ 665321250 h 334"/>
              <a:gd name="T34" fmla="*/ 509071563 w 422"/>
              <a:gd name="T35" fmla="*/ 715724375 h 334"/>
              <a:gd name="T36" fmla="*/ 559474688 w 422"/>
              <a:gd name="T37" fmla="*/ 761087188 h 334"/>
              <a:gd name="T38" fmla="*/ 569555313 w 422"/>
              <a:gd name="T39" fmla="*/ 796369375 h 334"/>
              <a:gd name="T40" fmla="*/ 579635938 w 422"/>
              <a:gd name="T41" fmla="*/ 841732188 h 334"/>
              <a:gd name="T42" fmla="*/ 609877813 w 422"/>
              <a:gd name="T43" fmla="*/ 841732188 h 334"/>
              <a:gd name="T44" fmla="*/ 645160000 w 422"/>
              <a:gd name="T45" fmla="*/ 831651563 h 334"/>
              <a:gd name="T46" fmla="*/ 645160000 w 422"/>
              <a:gd name="T47" fmla="*/ 816530625 h 334"/>
              <a:gd name="T48" fmla="*/ 645160000 w 422"/>
              <a:gd name="T49" fmla="*/ 796369375 h 334"/>
              <a:gd name="T50" fmla="*/ 650200313 w 422"/>
              <a:gd name="T51" fmla="*/ 756046875 h 334"/>
              <a:gd name="T52" fmla="*/ 635079375 w 422"/>
              <a:gd name="T53" fmla="*/ 745966250 h 334"/>
              <a:gd name="T54" fmla="*/ 630039063 w 422"/>
              <a:gd name="T55" fmla="*/ 735885625 h 334"/>
              <a:gd name="T56" fmla="*/ 635079375 w 422"/>
              <a:gd name="T57" fmla="*/ 715724375 h 334"/>
              <a:gd name="T58" fmla="*/ 650200313 w 422"/>
              <a:gd name="T59" fmla="*/ 710684063 h 334"/>
              <a:gd name="T60" fmla="*/ 670361563 w 422"/>
              <a:gd name="T61" fmla="*/ 705643750 h 334"/>
              <a:gd name="T62" fmla="*/ 740925938 w 422"/>
              <a:gd name="T63" fmla="*/ 700603438 h 334"/>
              <a:gd name="T64" fmla="*/ 756046875 w 422"/>
              <a:gd name="T65" fmla="*/ 690522813 h 334"/>
              <a:gd name="T66" fmla="*/ 761087188 w 422"/>
              <a:gd name="T67" fmla="*/ 675401875 h 334"/>
              <a:gd name="T68" fmla="*/ 761087188 w 422"/>
              <a:gd name="T69" fmla="*/ 670361563 h 334"/>
              <a:gd name="T70" fmla="*/ 786288750 w 422"/>
              <a:gd name="T71" fmla="*/ 665321250 h 334"/>
              <a:gd name="T72" fmla="*/ 806450000 w 422"/>
              <a:gd name="T73" fmla="*/ 650200313 h 334"/>
              <a:gd name="T74" fmla="*/ 816530625 w 422"/>
              <a:gd name="T75" fmla="*/ 604837500 h 334"/>
              <a:gd name="T76" fmla="*/ 821570938 w 422"/>
              <a:gd name="T77" fmla="*/ 594756875 h 334"/>
              <a:gd name="T78" fmla="*/ 831651563 w 422"/>
              <a:gd name="T79" fmla="*/ 594756875 h 334"/>
              <a:gd name="T80" fmla="*/ 841732188 w 422"/>
              <a:gd name="T81" fmla="*/ 604837500 h 334"/>
              <a:gd name="T82" fmla="*/ 856853125 w 422"/>
              <a:gd name="T83" fmla="*/ 609877813 h 334"/>
              <a:gd name="T84" fmla="*/ 861893438 w 422"/>
              <a:gd name="T85" fmla="*/ 599797188 h 334"/>
              <a:gd name="T86" fmla="*/ 866933750 w 422"/>
              <a:gd name="T87" fmla="*/ 574595625 h 334"/>
              <a:gd name="T88" fmla="*/ 871974063 w 422"/>
              <a:gd name="T89" fmla="*/ 569555313 h 334"/>
              <a:gd name="T90" fmla="*/ 887095000 w 422"/>
              <a:gd name="T91" fmla="*/ 559474688 h 334"/>
              <a:gd name="T92" fmla="*/ 897175625 w 422"/>
              <a:gd name="T93" fmla="*/ 529232813 h 334"/>
              <a:gd name="T94" fmla="*/ 907256250 w 422"/>
              <a:gd name="T95" fmla="*/ 514111875 h 334"/>
              <a:gd name="T96" fmla="*/ 922377188 w 422"/>
              <a:gd name="T97" fmla="*/ 514111875 h 334"/>
              <a:gd name="T98" fmla="*/ 957659375 w 422"/>
              <a:gd name="T99" fmla="*/ 473789375 h 334"/>
              <a:gd name="T100" fmla="*/ 952619063 w 422"/>
              <a:gd name="T101" fmla="*/ 453628125 h 334"/>
              <a:gd name="T102" fmla="*/ 947578750 w 422"/>
              <a:gd name="T103" fmla="*/ 433466875 h 334"/>
              <a:gd name="T104" fmla="*/ 967740000 w 422"/>
              <a:gd name="T105" fmla="*/ 433466875 h 334"/>
              <a:gd name="T106" fmla="*/ 967740000 w 422"/>
              <a:gd name="T107" fmla="*/ 393144375 h 334"/>
              <a:gd name="T108" fmla="*/ 987901250 w 422"/>
              <a:gd name="T109" fmla="*/ 357862188 h 334"/>
              <a:gd name="T110" fmla="*/ 1033264063 w 422"/>
              <a:gd name="T111" fmla="*/ 287297813 h 334"/>
              <a:gd name="T112" fmla="*/ 1063505938 w 422"/>
              <a:gd name="T113" fmla="*/ 262096250 h 334"/>
              <a:gd name="T114" fmla="*/ 715724375 w 422"/>
              <a:gd name="T115" fmla="*/ 0 h 334"/>
              <a:gd name="T116" fmla="*/ 176410938 w 422"/>
              <a:gd name="T117" fmla="*/ 50403125 h 334"/>
              <a:gd name="T118" fmla="*/ 141128750 w 422"/>
              <a:gd name="T119" fmla="*/ 65524063 h 334"/>
              <a:gd name="T120" fmla="*/ 70564375 w 422"/>
              <a:gd name="T121" fmla="*/ 115927188 h 334"/>
              <a:gd name="T122" fmla="*/ 35282188 w 422"/>
              <a:gd name="T123" fmla="*/ 131048125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2" h="334">
                <a:moveTo>
                  <a:pt x="14" y="52"/>
                </a:moveTo>
                <a:lnTo>
                  <a:pt x="14" y="52"/>
                </a:lnTo>
                <a:lnTo>
                  <a:pt x="8" y="58"/>
                </a:lnTo>
                <a:lnTo>
                  <a:pt x="4" y="66"/>
                </a:lnTo>
                <a:lnTo>
                  <a:pt x="2" y="72"/>
                </a:lnTo>
                <a:lnTo>
                  <a:pt x="0" y="80"/>
                </a:lnTo>
                <a:lnTo>
                  <a:pt x="2" y="86"/>
                </a:lnTo>
                <a:lnTo>
                  <a:pt x="4" y="92"/>
                </a:lnTo>
                <a:lnTo>
                  <a:pt x="10" y="98"/>
                </a:lnTo>
                <a:lnTo>
                  <a:pt x="18" y="104"/>
                </a:lnTo>
                <a:lnTo>
                  <a:pt x="28" y="106"/>
                </a:lnTo>
                <a:lnTo>
                  <a:pt x="34" y="108"/>
                </a:lnTo>
                <a:lnTo>
                  <a:pt x="42" y="108"/>
                </a:lnTo>
                <a:lnTo>
                  <a:pt x="44" y="110"/>
                </a:lnTo>
                <a:lnTo>
                  <a:pt x="46" y="112"/>
                </a:lnTo>
                <a:lnTo>
                  <a:pt x="56" y="128"/>
                </a:lnTo>
                <a:lnTo>
                  <a:pt x="68" y="142"/>
                </a:lnTo>
                <a:lnTo>
                  <a:pt x="78" y="152"/>
                </a:lnTo>
                <a:lnTo>
                  <a:pt x="94" y="162"/>
                </a:lnTo>
                <a:lnTo>
                  <a:pt x="104" y="168"/>
                </a:lnTo>
                <a:lnTo>
                  <a:pt x="110" y="172"/>
                </a:lnTo>
                <a:lnTo>
                  <a:pt x="114" y="178"/>
                </a:lnTo>
                <a:lnTo>
                  <a:pt x="124" y="194"/>
                </a:lnTo>
                <a:lnTo>
                  <a:pt x="134" y="206"/>
                </a:lnTo>
                <a:lnTo>
                  <a:pt x="146" y="214"/>
                </a:lnTo>
                <a:lnTo>
                  <a:pt x="158" y="222"/>
                </a:lnTo>
                <a:lnTo>
                  <a:pt x="176" y="234"/>
                </a:lnTo>
                <a:lnTo>
                  <a:pt x="180" y="240"/>
                </a:lnTo>
                <a:lnTo>
                  <a:pt x="182" y="246"/>
                </a:lnTo>
                <a:lnTo>
                  <a:pt x="188" y="264"/>
                </a:lnTo>
                <a:lnTo>
                  <a:pt x="196" y="276"/>
                </a:lnTo>
                <a:lnTo>
                  <a:pt x="202" y="284"/>
                </a:lnTo>
                <a:lnTo>
                  <a:pt x="210" y="292"/>
                </a:lnTo>
                <a:lnTo>
                  <a:pt x="222" y="302"/>
                </a:lnTo>
                <a:lnTo>
                  <a:pt x="226" y="308"/>
                </a:lnTo>
                <a:lnTo>
                  <a:pt x="226" y="316"/>
                </a:lnTo>
                <a:lnTo>
                  <a:pt x="230" y="334"/>
                </a:lnTo>
                <a:lnTo>
                  <a:pt x="242" y="334"/>
                </a:lnTo>
                <a:lnTo>
                  <a:pt x="252" y="334"/>
                </a:lnTo>
                <a:lnTo>
                  <a:pt x="256" y="330"/>
                </a:lnTo>
                <a:lnTo>
                  <a:pt x="258" y="328"/>
                </a:lnTo>
                <a:lnTo>
                  <a:pt x="256" y="324"/>
                </a:lnTo>
                <a:lnTo>
                  <a:pt x="256" y="316"/>
                </a:lnTo>
                <a:lnTo>
                  <a:pt x="258" y="308"/>
                </a:lnTo>
                <a:lnTo>
                  <a:pt x="258" y="300"/>
                </a:lnTo>
                <a:lnTo>
                  <a:pt x="256" y="298"/>
                </a:lnTo>
                <a:lnTo>
                  <a:pt x="252" y="296"/>
                </a:lnTo>
                <a:lnTo>
                  <a:pt x="250" y="292"/>
                </a:lnTo>
                <a:lnTo>
                  <a:pt x="250" y="286"/>
                </a:lnTo>
                <a:lnTo>
                  <a:pt x="252" y="284"/>
                </a:lnTo>
                <a:lnTo>
                  <a:pt x="254" y="282"/>
                </a:lnTo>
                <a:lnTo>
                  <a:pt x="258" y="282"/>
                </a:lnTo>
                <a:lnTo>
                  <a:pt x="266" y="280"/>
                </a:lnTo>
                <a:lnTo>
                  <a:pt x="282" y="280"/>
                </a:lnTo>
                <a:lnTo>
                  <a:pt x="294" y="278"/>
                </a:lnTo>
                <a:lnTo>
                  <a:pt x="298" y="278"/>
                </a:lnTo>
                <a:lnTo>
                  <a:pt x="300" y="274"/>
                </a:lnTo>
                <a:lnTo>
                  <a:pt x="302" y="272"/>
                </a:lnTo>
                <a:lnTo>
                  <a:pt x="302" y="268"/>
                </a:lnTo>
                <a:lnTo>
                  <a:pt x="302" y="266"/>
                </a:lnTo>
                <a:lnTo>
                  <a:pt x="304" y="264"/>
                </a:lnTo>
                <a:lnTo>
                  <a:pt x="312" y="264"/>
                </a:lnTo>
                <a:lnTo>
                  <a:pt x="316" y="262"/>
                </a:lnTo>
                <a:lnTo>
                  <a:pt x="320" y="258"/>
                </a:lnTo>
                <a:lnTo>
                  <a:pt x="324" y="252"/>
                </a:lnTo>
                <a:lnTo>
                  <a:pt x="324" y="240"/>
                </a:lnTo>
                <a:lnTo>
                  <a:pt x="326" y="236"/>
                </a:lnTo>
                <a:lnTo>
                  <a:pt x="328" y="236"/>
                </a:lnTo>
                <a:lnTo>
                  <a:pt x="330" y="236"/>
                </a:lnTo>
                <a:lnTo>
                  <a:pt x="334" y="240"/>
                </a:lnTo>
                <a:lnTo>
                  <a:pt x="336" y="242"/>
                </a:lnTo>
                <a:lnTo>
                  <a:pt x="340" y="242"/>
                </a:lnTo>
                <a:lnTo>
                  <a:pt x="340" y="240"/>
                </a:lnTo>
                <a:lnTo>
                  <a:pt x="342" y="238"/>
                </a:lnTo>
                <a:lnTo>
                  <a:pt x="344" y="230"/>
                </a:lnTo>
                <a:lnTo>
                  <a:pt x="344" y="228"/>
                </a:lnTo>
                <a:lnTo>
                  <a:pt x="346" y="226"/>
                </a:lnTo>
                <a:lnTo>
                  <a:pt x="350" y="226"/>
                </a:lnTo>
                <a:lnTo>
                  <a:pt x="352" y="222"/>
                </a:lnTo>
                <a:lnTo>
                  <a:pt x="354" y="214"/>
                </a:lnTo>
                <a:lnTo>
                  <a:pt x="356" y="210"/>
                </a:lnTo>
                <a:lnTo>
                  <a:pt x="358" y="206"/>
                </a:lnTo>
                <a:lnTo>
                  <a:pt x="360" y="204"/>
                </a:lnTo>
                <a:lnTo>
                  <a:pt x="366" y="204"/>
                </a:lnTo>
                <a:lnTo>
                  <a:pt x="378" y="192"/>
                </a:lnTo>
                <a:lnTo>
                  <a:pt x="380" y="188"/>
                </a:lnTo>
                <a:lnTo>
                  <a:pt x="382" y="184"/>
                </a:lnTo>
                <a:lnTo>
                  <a:pt x="378" y="180"/>
                </a:lnTo>
                <a:lnTo>
                  <a:pt x="376" y="172"/>
                </a:lnTo>
                <a:lnTo>
                  <a:pt x="380" y="174"/>
                </a:lnTo>
                <a:lnTo>
                  <a:pt x="384" y="172"/>
                </a:lnTo>
                <a:lnTo>
                  <a:pt x="386" y="166"/>
                </a:lnTo>
                <a:lnTo>
                  <a:pt x="384" y="156"/>
                </a:lnTo>
                <a:lnTo>
                  <a:pt x="392" y="142"/>
                </a:lnTo>
                <a:lnTo>
                  <a:pt x="400" y="128"/>
                </a:lnTo>
                <a:lnTo>
                  <a:pt x="410" y="114"/>
                </a:lnTo>
                <a:lnTo>
                  <a:pt x="416" y="108"/>
                </a:lnTo>
                <a:lnTo>
                  <a:pt x="422" y="104"/>
                </a:lnTo>
                <a:lnTo>
                  <a:pt x="284" y="0"/>
                </a:lnTo>
                <a:lnTo>
                  <a:pt x="70" y="20"/>
                </a:lnTo>
                <a:lnTo>
                  <a:pt x="64" y="22"/>
                </a:lnTo>
                <a:lnTo>
                  <a:pt x="56" y="26"/>
                </a:lnTo>
                <a:lnTo>
                  <a:pt x="44" y="36"/>
                </a:lnTo>
                <a:lnTo>
                  <a:pt x="28" y="46"/>
                </a:lnTo>
                <a:lnTo>
                  <a:pt x="22" y="50"/>
                </a:lnTo>
                <a:lnTo>
                  <a:pt x="14" y="5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6" name="Freeform 51"/>
          <p:cNvSpPr>
            <a:spLocks/>
          </p:cNvSpPr>
          <p:nvPr/>
        </p:nvSpPr>
        <p:spPr bwMode="auto">
          <a:xfrm>
            <a:off x="2805113" y="3614738"/>
            <a:ext cx="930275" cy="995362"/>
          </a:xfrm>
          <a:custGeom>
            <a:avLst/>
            <a:gdLst>
              <a:gd name="T0" fmla="*/ 216733438 w 586"/>
              <a:gd name="T1" fmla="*/ 0 h 627"/>
              <a:gd name="T2" fmla="*/ 443547500 w 586"/>
              <a:gd name="T3" fmla="*/ 35282170 h 627"/>
              <a:gd name="T4" fmla="*/ 740925938 w 586"/>
              <a:gd name="T5" fmla="*/ 70564340 h 627"/>
              <a:gd name="T6" fmla="*/ 1088707500 w 586"/>
              <a:gd name="T7" fmla="*/ 115927129 h 627"/>
              <a:gd name="T8" fmla="*/ 1476811563 w 586"/>
              <a:gd name="T9" fmla="*/ 151209299 h 627"/>
              <a:gd name="T10" fmla="*/ 1476811563 w 586"/>
              <a:gd name="T11" fmla="*/ 297378288 h 627"/>
              <a:gd name="T12" fmla="*/ 1376005313 w 586"/>
              <a:gd name="T13" fmla="*/ 1514612352 h 627"/>
              <a:gd name="T14" fmla="*/ 579635938 w 586"/>
              <a:gd name="T15" fmla="*/ 1446568961 h 627"/>
              <a:gd name="T16" fmla="*/ 579635938 w 586"/>
              <a:gd name="T17" fmla="*/ 1494451112 h 627"/>
              <a:gd name="T18" fmla="*/ 211693125 w 586"/>
              <a:gd name="T19" fmla="*/ 1451609271 h 627"/>
              <a:gd name="T20" fmla="*/ 196572188 w 586"/>
              <a:gd name="T21" fmla="*/ 1580136381 h 627"/>
              <a:gd name="T22" fmla="*/ 0 w 586"/>
              <a:gd name="T23" fmla="*/ 1539813902 h 627"/>
              <a:gd name="T24" fmla="*/ 136088438 w 586"/>
              <a:gd name="T25" fmla="*/ 574595336 h 627"/>
              <a:gd name="T26" fmla="*/ 216733438 w 586"/>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6" h="627">
                <a:moveTo>
                  <a:pt x="86" y="0"/>
                </a:moveTo>
                <a:lnTo>
                  <a:pt x="176" y="14"/>
                </a:lnTo>
                <a:lnTo>
                  <a:pt x="294" y="28"/>
                </a:lnTo>
                <a:lnTo>
                  <a:pt x="432" y="46"/>
                </a:lnTo>
                <a:lnTo>
                  <a:pt x="586" y="60"/>
                </a:lnTo>
                <a:lnTo>
                  <a:pt x="586" y="118"/>
                </a:lnTo>
                <a:lnTo>
                  <a:pt x="546" y="601"/>
                </a:lnTo>
                <a:lnTo>
                  <a:pt x="230" y="574"/>
                </a:lnTo>
                <a:lnTo>
                  <a:pt x="230" y="593"/>
                </a:lnTo>
                <a:lnTo>
                  <a:pt x="84" y="576"/>
                </a:lnTo>
                <a:lnTo>
                  <a:pt x="78" y="627"/>
                </a:lnTo>
                <a:lnTo>
                  <a:pt x="0" y="611"/>
                </a:lnTo>
                <a:lnTo>
                  <a:pt x="54" y="228"/>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52"/>
          <p:cNvSpPr>
            <a:spLocks/>
          </p:cNvSpPr>
          <p:nvPr/>
        </p:nvSpPr>
        <p:spPr bwMode="auto">
          <a:xfrm>
            <a:off x="5486400" y="3656013"/>
            <a:ext cx="1127125" cy="403225"/>
          </a:xfrm>
          <a:custGeom>
            <a:avLst/>
            <a:gdLst>
              <a:gd name="T0" fmla="*/ 997981875 w 710"/>
              <a:gd name="T1" fmla="*/ 554434375 h 254"/>
              <a:gd name="T2" fmla="*/ 0 w 710"/>
              <a:gd name="T3" fmla="*/ 640119688 h 254"/>
              <a:gd name="T4" fmla="*/ 30241875 w 710"/>
              <a:gd name="T5" fmla="*/ 619958438 h 254"/>
              <a:gd name="T6" fmla="*/ 30241875 w 710"/>
              <a:gd name="T7" fmla="*/ 604837500 h 254"/>
              <a:gd name="T8" fmla="*/ 15120938 w 710"/>
              <a:gd name="T9" fmla="*/ 579635938 h 254"/>
              <a:gd name="T10" fmla="*/ 20161250 w 710"/>
              <a:gd name="T11" fmla="*/ 534273125 h 254"/>
              <a:gd name="T12" fmla="*/ 50403125 w 710"/>
              <a:gd name="T13" fmla="*/ 504031250 h 254"/>
              <a:gd name="T14" fmla="*/ 70564375 w 710"/>
              <a:gd name="T15" fmla="*/ 478829688 h 254"/>
              <a:gd name="T16" fmla="*/ 60483750 w 710"/>
              <a:gd name="T17" fmla="*/ 448587813 h 254"/>
              <a:gd name="T18" fmla="*/ 80645000 w 710"/>
              <a:gd name="T19" fmla="*/ 438507188 h 254"/>
              <a:gd name="T20" fmla="*/ 85685313 w 710"/>
              <a:gd name="T21" fmla="*/ 418345938 h 254"/>
              <a:gd name="T22" fmla="*/ 95765938 w 710"/>
              <a:gd name="T23" fmla="*/ 408265313 h 254"/>
              <a:gd name="T24" fmla="*/ 100806250 w 710"/>
              <a:gd name="T25" fmla="*/ 367942813 h 254"/>
              <a:gd name="T26" fmla="*/ 115927188 w 710"/>
              <a:gd name="T27" fmla="*/ 347781563 h 254"/>
              <a:gd name="T28" fmla="*/ 105846563 w 710"/>
              <a:gd name="T29" fmla="*/ 287297813 h 254"/>
              <a:gd name="T30" fmla="*/ 120967500 w 710"/>
              <a:gd name="T31" fmla="*/ 257055938 h 254"/>
              <a:gd name="T32" fmla="*/ 126007813 w 710"/>
              <a:gd name="T33" fmla="*/ 236894688 h 254"/>
              <a:gd name="T34" fmla="*/ 428426563 w 710"/>
              <a:gd name="T35" fmla="*/ 196572188 h 254"/>
              <a:gd name="T36" fmla="*/ 635079375 w 710"/>
              <a:gd name="T37" fmla="*/ 141128750 h 254"/>
              <a:gd name="T38" fmla="*/ 1249997500 w 710"/>
              <a:gd name="T39" fmla="*/ 75604688 h 254"/>
              <a:gd name="T40" fmla="*/ 1784270625 w 710"/>
              <a:gd name="T41" fmla="*/ 0 h 254"/>
              <a:gd name="T42" fmla="*/ 1769149688 w 710"/>
              <a:gd name="T43" fmla="*/ 55443438 h 254"/>
              <a:gd name="T44" fmla="*/ 1743948125 w 710"/>
              <a:gd name="T45" fmla="*/ 85685313 h 254"/>
              <a:gd name="T46" fmla="*/ 1728827188 w 710"/>
              <a:gd name="T47" fmla="*/ 120967500 h 254"/>
              <a:gd name="T48" fmla="*/ 1713706250 w 710"/>
              <a:gd name="T49" fmla="*/ 141128750 h 254"/>
              <a:gd name="T50" fmla="*/ 1678424063 w 710"/>
              <a:gd name="T51" fmla="*/ 146169063 h 254"/>
              <a:gd name="T52" fmla="*/ 1653222500 w 710"/>
              <a:gd name="T53" fmla="*/ 166330313 h 254"/>
              <a:gd name="T54" fmla="*/ 1633061250 w 710"/>
              <a:gd name="T55" fmla="*/ 186491563 h 254"/>
              <a:gd name="T56" fmla="*/ 1597779063 w 710"/>
              <a:gd name="T57" fmla="*/ 191531875 h 254"/>
              <a:gd name="T58" fmla="*/ 1572577500 w 710"/>
              <a:gd name="T59" fmla="*/ 191531875 h 254"/>
              <a:gd name="T60" fmla="*/ 1562496875 w 710"/>
              <a:gd name="T61" fmla="*/ 221773750 h 254"/>
              <a:gd name="T62" fmla="*/ 1552416250 w 710"/>
              <a:gd name="T63" fmla="*/ 246975313 h 254"/>
              <a:gd name="T64" fmla="*/ 1491932500 w 710"/>
              <a:gd name="T65" fmla="*/ 282257500 h 254"/>
              <a:gd name="T66" fmla="*/ 1461690625 w 710"/>
              <a:gd name="T67" fmla="*/ 312499375 h 254"/>
              <a:gd name="T68" fmla="*/ 1426408438 w 710"/>
              <a:gd name="T69" fmla="*/ 337700938 h 254"/>
              <a:gd name="T70" fmla="*/ 1376005313 w 710"/>
              <a:gd name="T71" fmla="*/ 362902500 h 254"/>
              <a:gd name="T72" fmla="*/ 1365924688 w 710"/>
              <a:gd name="T73" fmla="*/ 378023438 h 254"/>
              <a:gd name="T74" fmla="*/ 1340723125 w 710"/>
              <a:gd name="T75" fmla="*/ 403225000 h 254"/>
              <a:gd name="T76" fmla="*/ 1340723125 w 710"/>
              <a:gd name="T77" fmla="*/ 443547500 h 254"/>
              <a:gd name="T78" fmla="*/ 1335682813 w 710"/>
              <a:gd name="T79" fmla="*/ 453628125 h 254"/>
              <a:gd name="T80" fmla="*/ 1305440938 w 710"/>
              <a:gd name="T81" fmla="*/ 443547500 h 254"/>
              <a:gd name="T82" fmla="*/ 1290320000 w 710"/>
              <a:gd name="T83" fmla="*/ 453628125 h 254"/>
              <a:gd name="T84" fmla="*/ 1290320000 w 710"/>
              <a:gd name="T85" fmla="*/ 519152188 h 2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0" h="254">
                <a:moveTo>
                  <a:pt x="512" y="206"/>
                </a:moveTo>
                <a:lnTo>
                  <a:pt x="396" y="220"/>
                </a:lnTo>
                <a:lnTo>
                  <a:pt x="182" y="242"/>
                </a:lnTo>
                <a:lnTo>
                  <a:pt x="0" y="254"/>
                </a:lnTo>
                <a:lnTo>
                  <a:pt x="6" y="250"/>
                </a:lnTo>
                <a:lnTo>
                  <a:pt x="12" y="246"/>
                </a:lnTo>
                <a:lnTo>
                  <a:pt x="12" y="242"/>
                </a:lnTo>
                <a:lnTo>
                  <a:pt x="12" y="240"/>
                </a:lnTo>
                <a:lnTo>
                  <a:pt x="10" y="236"/>
                </a:lnTo>
                <a:lnTo>
                  <a:pt x="6" y="230"/>
                </a:lnTo>
                <a:lnTo>
                  <a:pt x="6" y="220"/>
                </a:lnTo>
                <a:lnTo>
                  <a:pt x="8" y="212"/>
                </a:lnTo>
                <a:lnTo>
                  <a:pt x="14" y="206"/>
                </a:lnTo>
                <a:lnTo>
                  <a:pt x="20" y="200"/>
                </a:lnTo>
                <a:lnTo>
                  <a:pt x="24" y="194"/>
                </a:lnTo>
                <a:lnTo>
                  <a:pt x="28" y="190"/>
                </a:lnTo>
                <a:lnTo>
                  <a:pt x="28" y="184"/>
                </a:lnTo>
                <a:lnTo>
                  <a:pt x="24" y="178"/>
                </a:lnTo>
                <a:lnTo>
                  <a:pt x="28" y="176"/>
                </a:lnTo>
                <a:lnTo>
                  <a:pt x="32" y="174"/>
                </a:lnTo>
                <a:lnTo>
                  <a:pt x="32" y="168"/>
                </a:lnTo>
                <a:lnTo>
                  <a:pt x="34" y="166"/>
                </a:lnTo>
                <a:lnTo>
                  <a:pt x="34" y="164"/>
                </a:lnTo>
                <a:lnTo>
                  <a:pt x="38" y="162"/>
                </a:lnTo>
                <a:lnTo>
                  <a:pt x="44" y="158"/>
                </a:lnTo>
                <a:lnTo>
                  <a:pt x="40" y="146"/>
                </a:lnTo>
                <a:lnTo>
                  <a:pt x="44" y="142"/>
                </a:lnTo>
                <a:lnTo>
                  <a:pt x="46" y="138"/>
                </a:lnTo>
                <a:lnTo>
                  <a:pt x="44" y="126"/>
                </a:lnTo>
                <a:lnTo>
                  <a:pt x="42" y="114"/>
                </a:lnTo>
                <a:lnTo>
                  <a:pt x="44" y="108"/>
                </a:lnTo>
                <a:lnTo>
                  <a:pt x="48" y="102"/>
                </a:lnTo>
                <a:lnTo>
                  <a:pt x="50" y="98"/>
                </a:lnTo>
                <a:lnTo>
                  <a:pt x="50" y="94"/>
                </a:lnTo>
                <a:lnTo>
                  <a:pt x="46" y="86"/>
                </a:lnTo>
                <a:lnTo>
                  <a:pt x="170" y="78"/>
                </a:lnTo>
                <a:lnTo>
                  <a:pt x="170" y="62"/>
                </a:lnTo>
                <a:lnTo>
                  <a:pt x="252" y="56"/>
                </a:lnTo>
                <a:lnTo>
                  <a:pt x="336" y="48"/>
                </a:lnTo>
                <a:lnTo>
                  <a:pt x="496" y="30"/>
                </a:lnTo>
                <a:lnTo>
                  <a:pt x="628" y="12"/>
                </a:lnTo>
                <a:lnTo>
                  <a:pt x="708" y="0"/>
                </a:lnTo>
                <a:lnTo>
                  <a:pt x="710" y="20"/>
                </a:lnTo>
                <a:lnTo>
                  <a:pt x="702" y="22"/>
                </a:lnTo>
                <a:lnTo>
                  <a:pt x="696" y="28"/>
                </a:lnTo>
                <a:lnTo>
                  <a:pt x="692" y="34"/>
                </a:lnTo>
                <a:lnTo>
                  <a:pt x="688" y="42"/>
                </a:lnTo>
                <a:lnTo>
                  <a:pt x="686" y="48"/>
                </a:lnTo>
                <a:lnTo>
                  <a:pt x="684" y="52"/>
                </a:lnTo>
                <a:lnTo>
                  <a:pt x="680" y="56"/>
                </a:lnTo>
                <a:lnTo>
                  <a:pt x="674" y="56"/>
                </a:lnTo>
                <a:lnTo>
                  <a:pt x="666" y="58"/>
                </a:lnTo>
                <a:lnTo>
                  <a:pt x="662" y="60"/>
                </a:lnTo>
                <a:lnTo>
                  <a:pt x="656" y="66"/>
                </a:lnTo>
                <a:lnTo>
                  <a:pt x="652" y="70"/>
                </a:lnTo>
                <a:lnTo>
                  <a:pt x="648" y="74"/>
                </a:lnTo>
                <a:lnTo>
                  <a:pt x="642" y="76"/>
                </a:lnTo>
                <a:lnTo>
                  <a:pt x="634" y="76"/>
                </a:lnTo>
                <a:lnTo>
                  <a:pt x="628" y="76"/>
                </a:lnTo>
                <a:lnTo>
                  <a:pt x="624" y="76"/>
                </a:lnTo>
                <a:lnTo>
                  <a:pt x="620" y="80"/>
                </a:lnTo>
                <a:lnTo>
                  <a:pt x="620" y="88"/>
                </a:lnTo>
                <a:lnTo>
                  <a:pt x="620" y="94"/>
                </a:lnTo>
                <a:lnTo>
                  <a:pt x="616" y="98"/>
                </a:lnTo>
                <a:lnTo>
                  <a:pt x="606" y="104"/>
                </a:lnTo>
                <a:lnTo>
                  <a:pt x="592" y="112"/>
                </a:lnTo>
                <a:lnTo>
                  <a:pt x="586" y="118"/>
                </a:lnTo>
                <a:lnTo>
                  <a:pt x="580" y="124"/>
                </a:lnTo>
                <a:lnTo>
                  <a:pt x="574" y="130"/>
                </a:lnTo>
                <a:lnTo>
                  <a:pt x="566" y="134"/>
                </a:lnTo>
                <a:lnTo>
                  <a:pt x="554" y="140"/>
                </a:lnTo>
                <a:lnTo>
                  <a:pt x="546" y="144"/>
                </a:lnTo>
                <a:lnTo>
                  <a:pt x="542" y="146"/>
                </a:lnTo>
                <a:lnTo>
                  <a:pt x="542" y="150"/>
                </a:lnTo>
                <a:lnTo>
                  <a:pt x="536" y="156"/>
                </a:lnTo>
                <a:lnTo>
                  <a:pt x="532" y="160"/>
                </a:lnTo>
                <a:lnTo>
                  <a:pt x="530" y="166"/>
                </a:lnTo>
                <a:lnTo>
                  <a:pt x="532" y="176"/>
                </a:lnTo>
                <a:lnTo>
                  <a:pt x="532" y="178"/>
                </a:lnTo>
                <a:lnTo>
                  <a:pt x="530" y="180"/>
                </a:lnTo>
                <a:lnTo>
                  <a:pt x="522" y="178"/>
                </a:lnTo>
                <a:lnTo>
                  <a:pt x="518" y="176"/>
                </a:lnTo>
                <a:lnTo>
                  <a:pt x="514" y="176"/>
                </a:lnTo>
                <a:lnTo>
                  <a:pt x="512" y="180"/>
                </a:lnTo>
                <a:lnTo>
                  <a:pt x="512" y="184"/>
                </a:lnTo>
                <a:lnTo>
                  <a:pt x="512"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8" name="Freeform 53"/>
          <p:cNvSpPr>
            <a:spLocks/>
          </p:cNvSpPr>
          <p:nvPr/>
        </p:nvSpPr>
        <p:spPr bwMode="auto">
          <a:xfrm>
            <a:off x="2801938" y="3611563"/>
            <a:ext cx="930275" cy="995362"/>
          </a:xfrm>
          <a:custGeom>
            <a:avLst/>
            <a:gdLst>
              <a:gd name="T0" fmla="*/ 216733438 w 586"/>
              <a:gd name="T1" fmla="*/ 0 h 627"/>
              <a:gd name="T2" fmla="*/ 216733438 w 586"/>
              <a:gd name="T3" fmla="*/ 0 h 627"/>
              <a:gd name="T4" fmla="*/ 443547500 w 586"/>
              <a:gd name="T5" fmla="*/ 35282170 h 627"/>
              <a:gd name="T6" fmla="*/ 740925938 w 586"/>
              <a:gd name="T7" fmla="*/ 70564340 h 627"/>
              <a:gd name="T8" fmla="*/ 1088707500 w 586"/>
              <a:gd name="T9" fmla="*/ 115927129 h 627"/>
              <a:gd name="T10" fmla="*/ 1476811563 w 586"/>
              <a:gd name="T11" fmla="*/ 151209299 h 627"/>
              <a:gd name="T12" fmla="*/ 1476811563 w 586"/>
              <a:gd name="T13" fmla="*/ 151209299 h 627"/>
              <a:gd name="T14" fmla="*/ 1476811563 w 586"/>
              <a:gd name="T15" fmla="*/ 297378288 h 627"/>
              <a:gd name="T16" fmla="*/ 1376005313 w 586"/>
              <a:gd name="T17" fmla="*/ 1514612352 h 627"/>
              <a:gd name="T18" fmla="*/ 579635938 w 586"/>
              <a:gd name="T19" fmla="*/ 1446568961 h 627"/>
              <a:gd name="T20" fmla="*/ 579635938 w 586"/>
              <a:gd name="T21" fmla="*/ 1494451112 h 627"/>
              <a:gd name="T22" fmla="*/ 211693125 w 586"/>
              <a:gd name="T23" fmla="*/ 1451609271 h 627"/>
              <a:gd name="T24" fmla="*/ 196572188 w 586"/>
              <a:gd name="T25" fmla="*/ 1580136381 h 627"/>
              <a:gd name="T26" fmla="*/ 0 w 586"/>
              <a:gd name="T27" fmla="*/ 1539813902 h 627"/>
              <a:gd name="T28" fmla="*/ 0 w 586"/>
              <a:gd name="T29" fmla="*/ 1539813902 h 627"/>
              <a:gd name="T30" fmla="*/ 136088438 w 586"/>
              <a:gd name="T31" fmla="*/ 574595336 h 627"/>
              <a:gd name="T32" fmla="*/ 216733438 w 586"/>
              <a:gd name="T33" fmla="*/ 0 h 627"/>
              <a:gd name="T34" fmla="*/ 216733438 w 586"/>
              <a:gd name="T35" fmla="*/ 0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6" h="627">
                <a:moveTo>
                  <a:pt x="86" y="0"/>
                </a:moveTo>
                <a:lnTo>
                  <a:pt x="86" y="0"/>
                </a:lnTo>
                <a:lnTo>
                  <a:pt x="176" y="14"/>
                </a:lnTo>
                <a:lnTo>
                  <a:pt x="294" y="28"/>
                </a:lnTo>
                <a:lnTo>
                  <a:pt x="432" y="46"/>
                </a:lnTo>
                <a:lnTo>
                  <a:pt x="586" y="60"/>
                </a:lnTo>
                <a:lnTo>
                  <a:pt x="586" y="118"/>
                </a:lnTo>
                <a:lnTo>
                  <a:pt x="546" y="601"/>
                </a:lnTo>
                <a:lnTo>
                  <a:pt x="230" y="574"/>
                </a:lnTo>
                <a:lnTo>
                  <a:pt x="230" y="593"/>
                </a:lnTo>
                <a:lnTo>
                  <a:pt x="84" y="576"/>
                </a:lnTo>
                <a:lnTo>
                  <a:pt x="78" y="627"/>
                </a:lnTo>
                <a:lnTo>
                  <a:pt x="0" y="611"/>
                </a:lnTo>
                <a:lnTo>
                  <a:pt x="54" y="228"/>
                </a:lnTo>
                <a:lnTo>
                  <a:pt x="86"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 name="Freeform 54"/>
          <p:cNvSpPr>
            <a:spLocks/>
          </p:cNvSpPr>
          <p:nvPr/>
        </p:nvSpPr>
        <p:spPr bwMode="auto">
          <a:xfrm>
            <a:off x="5483225" y="3652838"/>
            <a:ext cx="1127125" cy="403225"/>
          </a:xfrm>
          <a:custGeom>
            <a:avLst/>
            <a:gdLst>
              <a:gd name="T0" fmla="*/ 997981875 w 710"/>
              <a:gd name="T1" fmla="*/ 554434375 h 254"/>
              <a:gd name="T2" fmla="*/ 0 w 710"/>
              <a:gd name="T3" fmla="*/ 640119688 h 254"/>
              <a:gd name="T4" fmla="*/ 0 w 710"/>
              <a:gd name="T5" fmla="*/ 640119688 h 254"/>
              <a:gd name="T6" fmla="*/ 30241875 w 710"/>
              <a:gd name="T7" fmla="*/ 619958438 h 254"/>
              <a:gd name="T8" fmla="*/ 30241875 w 710"/>
              <a:gd name="T9" fmla="*/ 604837500 h 254"/>
              <a:gd name="T10" fmla="*/ 15120938 w 710"/>
              <a:gd name="T11" fmla="*/ 579635938 h 254"/>
              <a:gd name="T12" fmla="*/ 15120938 w 710"/>
              <a:gd name="T13" fmla="*/ 554434375 h 254"/>
              <a:gd name="T14" fmla="*/ 35282188 w 710"/>
              <a:gd name="T15" fmla="*/ 519152188 h 254"/>
              <a:gd name="T16" fmla="*/ 60483750 w 710"/>
              <a:gd name="T17" fmla="*/ 488910313 h 254"/>
              <a:gd name="T18" fmla="*/ 70564375 w 710"/>
              <a:gd name="T19" fmla="*/ 463708750 h 254"/>
              <a:gd name="T20" fmla="*/ 60483750 w 710"/>
              <a:gd name="T21" fmla="*/ 448587813 h 254"/>
              <a:gd name="T22" fmla="*/ 80645000 w 710"/>
              <a:gd name="T23" fmla="*/ 438507188 h 254"/>
              <a:gd name="T24" fmla="*/ 85685313 w 710"/>
              <a:gd name="T25" fmla="*/ 418345938 h 254"/>
              <a:gd name="T26" fmla="*/ 95765938 w 710"/>
              <a:gd name="T27" fmla="*/ 408265313 h 254"/>
              <a:gd name="T28" fmla="*/ 100806250 w 710"/>
              <a:gd name="T29" fmla="*/ 367942813 h 254"/>
              <a:gd name="T30" fmla="*/ 110886875 w 710"/>
              <a:gd name="T31" fmla="*/ 357862188 h 254"/>
              <a:gd name="T32" fmla="*/ 110886875 w 710"/>
              <a:gd name="T33" fmla="*/ 317539688 h 254"/>
              <a:gd name="T34" fmla="*/ 110886875 w 710"/>
              <a:gd name="T35" fmla="*/ 272176875 h 254"/>
              <a:gd name="T36" fmla="*/ 120967500 w 710"/>
              <a:gd name="T37" fmla="*/ 257055938 h 254"/>
              <a:gd name="T38" fmla="*/ 126007813 w 710"/>
              <a:gd name="T39" fmla="*/ 236894688 h 254"/>
              <a:gd name="T40" fmla="*/ 428426563 w 710"/>
              <a:gd name="T41" fmla="*/ 196572188 h 254"/>
              <a:gd name="T42" fmla="*/ 428426563 w 710"/>
              <a:gd name="T43" fmla="*/ 156249688 h 254"/>
              <a:gd name="T44" fmla="*/ 846772500 w 710"/>
              <a:gd name="T45" fmla="*/ 120967500 h 254"/>
              <a:gd name="T46" fmla="*/ 1582658125 w 710"/>
              <a:gd name="T47" fmla="*/ 30241875 h 254"/>
              <a:gd name="T48" fmla="*/ 1789310938 w 710"/>
              <a:gd name="T49" fmla="*/ 50403125 h 254"/>
              <a:gd name="T50" fmla="*/ 1769149688 w 710"/>
              <a:gd name="T51" fmla="*/ 55443438 h 254"/>
              <a:gd name="T52" fmla="*/ 1743948125 w 710"/>
              <a:gd name="T53" fmla="*/ 85685313 h 254"/>
              <a:gd name="T54" fmla="*/ 1728827188 w 710"/>
              <a:gd name="T55" fmla="*/ 120967500 h 254"/>
              <a:gd name="T56" fmla="*/ 1713706250 w 710"/>
              <a:gd name="T57" fmla="*/ 141128750 h 254"/>
              <a:gd name="T58" fmla="*/ 1698585313 w 710"/>
              <a:gd name="T59" fmla="*/ 141128750 h 254"/>
              <a:gd name="T60" fmla="*/ 1668343438 w 710"/>
              <a:gd name="T61" fmla="*/ 151209375 h 254"/>
              <a:gd name="T62" fmla="*/ 1643141875 w 710"/>
              <a:gd name="T63" fmla="*/ 176410938 h 254"/>
              <a:gd name="T64" fmla="*/ 1617940313 w 710"/>
              <a:gd name="T65" fmla="*/ 191531875 h 254"/>
              <a:gd name="T66" fmla="*/ 1597779063 w 710"/>
              <a:gd name="T67" fmla="*/ 191531875 h 254"/>
              <a:gd name="T68" fmla="*/ 1572577500 w 710"/>
              <a:gd name="T69" fmla="*/ 191531875 h 254"/>
              <a:gd name="T70" fmla="*/ 1562496875 w 710"/>
              <a:gd name="T71" fmla="*/ 221773750 h 254"/>
              <a:gd name="T72" fmla="*/ 1562496875 w 710"/>
              <a:gd name="T73" fmla="*/ 236894688 h 254"/>
              <a:gd name="T74" fmla="*/ 1527214688 w 710"/>
              <a:gd name="T75" fmla="*/ 262096250 h 254"/>
              <a:gd name="T76" fmla="*/ 1476811563 w 710"/>
              <a:gd name="T77" fmla="*/ 297378438 h 254"/>
              <a:gd name="T78" fmla="*/ 1461690625 w 710"/>
              <a:gd name="T79" fmla="*/ 312499375 h 254"/>
              <a:gd name="T80" fmla="*/ 1426408438 w 710"/>
              <a:gd name="T81" fmla="*/ 337700938 h 254"/>
              <a:gd name="T82" fmla="*/ 1376005313 w 710"/>
              <a:gd name="T83" fmla="*/ 362902500 h 254"/>
              <a:gd name="T84" fmla="*/ 1365924688 w 710"/>
              <a:gd name="T85" fmla="*/ 378023438 h 254"/>
              <a:gd name="T86" fmla="*/ 1350803750 w 710"/>
              <a:gd name="T87" fmla="*/ 393144375 h 254"/>
              <a:gd name="T88" fmla="*/ 1335682813 w 710"/>
              <a:gd name="T89" fmla="*/ 418345938 h 254"/>
              <a:gd name="T90" fmla="*/ 1340723125 w 710"/>
              <a:gd name="T91" fmla="*/ 443547500 h 254"/>
              <a:gd name="T92" fmla="*/ 1335682813 w 710"/>
              <a:gd name="T93" fmla="*/ 453628125 h 254"/>
              <a:gd name="T94" fmla="*/ 1305440938 w 710"/>
              <a:gd name="T95" fmla="*/ 443547500 h 254"/>
              <a:gd name="T96" fmla="*/ 1290320000 w 710"/>
              <a:gd name="T97" fmla="*/ 453628125 h 254"/>
              <a:gd name="T98" fmla="*/ 1290320000 w 710"/>
              <a:gd name="T99" fmla="*/ 519152188 h 2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10" h="254">
                <a:moveTo>
                  <a:pt x="512" y="206"/>
                </a:moveTo>
                <a:lnTo>
                  <a:pt x="396" y="220"/>
                </a:lnTo>
                <a:lnTo>
                  <a:pt x="182" y="242"/>
                </a:lnTo>
                <a:lnTo>
                  <a:pt x="0" y="254"/>
                </a:lnTo>
                <a:lnTo>
                  <a:pt x="6" y="250"/>
                </a:lnTo>
                <a:lnTo>
                  <a:pt x="12" y="246"/>
                </a:lnTo>
                <a:lnTo>
                  <a:pt x="12" y="242"/>
                </a:lnTo>
                <a:lnTo>
                  <a:pt x="12" y="240"/>
                </a:lnTo>
                <a:lnTo>
                  <a:pt x="10" y="236"/>
                </a:lnTo>
                <a:lnTo>
                  <a:pt x="6" y="230"/>
                </a:lnTo>
                <a:lnTo>
                  <a:pt x="6" y="220"/>
                </a:lnTo>
                <a:lnTo>
                  <a:pt x="8" y="212"/>
                </a:lnTo>
                <a:lnTo>
                  <a:pt x="14" y="206"/>
                </a:lnTo>
                <a:lnTo>
                  <a:pt x="20" y="200"/>
                </a:lnTo>
                <a:lnTo>
                  <a:pt x="24" y="194"/>
                </a:lnTo>
                <a:lnTo>
                  <a:pt x="28" y="190"/>
                </a:lnTo>
                <a:lnTo>
                  <a:pt x="28" y="184"/>
                </a:lnTo>
                <a:lnTo>
                  <a:pt x="24" y="178"/>
                </a:lnTo>
                <a:lnTo>
                  <a:pt x="28" y="176"/>
                </a:lnTo>
                <a:lnTo>
                  <a:pt x="32" y="174"/>
                </a:lnTo>
                <a:lnTo>
                  <a:pt x="32" y="168"/>
                </a:lnTo>
                <a:lnTo>
                  <a:pt x="34" y="166"/>
                </a:lnTo>
                <a:lnTo>
                  <a:pt x="34" y="164"/>
                </a:lnTo>
                <a:lnTo>
                  <a:pt x="38" y="162"/>
                </a:lnTo>
                <a:lnTo>
                  <a:pt x="44" y="158"/>
                </a:lnTo>
                <a:lnTo>
                  <a:pt x="40" y="146"/>
                </a:lnTo>
                <a:lnTo>
                  <a:pt x="44" y="142"/>
                </a:lnTo>
                <a:lnTo>
                  <a:pt x="46" y="138"/>
                </a:lnTo>
                <a:lnTo>
                  <a:pt x="44" y="126"/>
                </a:lnTo>
                <a:lnTo>
                  <a:pt x="42" y="114"/>
                </a:lnTo>
                <a:lnTo>
                  <a:pt x="44" y="108"/>
                </a:lnTo>
                <a:lnTo>
                  <a:pt x="48" y="102"/>
                </a:lnTo>
                <a:lnTo>
                  <a:pt x="50" y="98"/>
                </a:lnTo>
                <a:lnTo>
                  <a:pt x="50" y="94"/>
                </a:lnTo>
                <a:lnTo>
                  <a:pt x="46" y="86"/>
                </a:lnTo>
                <a:lnTo>
                  <a:pt x="170" y="78"/>
                </a:lnTo>
                <a:lnTo>
                  <a:pt x="170" y="62"/>
                </a:lnTo>
                <a:lnTo>
                  <a:pt x="252" y="56"/>
                </a:lnTo>
                <a:lnTo>
                  <a:pt x="336" y="48"/>
                </a:lnTo>
                <a:lnTo>
                  <a:pt x="496" y="30"/>
                </a:lnTo>
                <a:lnTo>
                  <a:pt x="628" y="12"/>
                </a:lnTo>
                <a:lnTo>
                  <a:pt x="708" y="0"/>
                </a:lnTo>
                <a:lnTo>
                  <a:pt x="710" y="20"/>
                </a:lnTo>
                <a:lnTo>
                  <a:pt x="702" y="22"/>
                </a:lnTo>
                <a:lnTo>
                  <a:pt x="696" y="28"/>
                </a:lnTo>
                <a:lnTo>
                  <a:pt x="692" y="34"/>
                </a:lnTo>
                <a:lnTo>
                  <a:pt x="688" y="42"/>
                </a:lnTo>
                <a:lnTo>
                  <a:pt x="686" y="48"/>
                </a:lnTo>
                <a:lnTo>
                  <a:pt x="684" y="52"/>
                </a:lnTo>
                <a:lnTo>
                  <a:pt x="680" y="56"/>
                </a:lnTo>
                <a:lnTo>
                  <a:pt x="674" y="56"/>
                </a:lnTo>
                <a:lnTo>
                  <a:pt x="666" y="58"/>
                </a:lnTo>
                <a:lnTo>
                  <a:pt x="662" y="60"/>
                </a:lnTo>
                <a:lnTo>
                  <a:pt x="656" y="66"/>
                </a:lnTo>
                <a:lnTo>
                  <a:pt x="652" y="70"/>
                </a:lnTo>
                <a:lnTo>
                  <a:pt x="648" y="74"/>
                </a:lnTo>
                <a:lnTo>
                  <a:pt x="642" y="76"/>
                </a:lnTo>
                <a:lnTo>
                  <a:pt x="634" y="76"/>
                </a:lnTo>
                <a:lnTo>
                  <a:pt x="628" y="76"/>
                </a:lnTo>
                <a:lnTo>
                  <a:pt x="624" y="76"/>
                </a:lnTo>
                <a:lnTo>
                  <a:pt x="620" y="80"/>
                </a:lnTo>
                <a:lnTo>
                  <a:pt x="620" y="88"/>
                </a:lnTo>
                <a:lnTo>
                  <a:pt x="620" y="94"/>
                </a:lnTo>
                <a:lnTo>
                  <a:pt x="616" y="98"/>
                </a:lnTo>
                <a:lnTo>
                  <a:pt x="606" y="104"/>
                </a:lnTo>
                <a:lnTo>
                  <a:pt x="592" y="112"/>
                </a:lnTo>
                <a:lnTo>
                  <a:pt x="586" y="118"/>
                </a:lnTo>
                <a:lnTo>
                  <a:pt x="580" y="124"/>
                </a:lnTo>
                <a:lnTo>
                  <a:pt x="574" y="130"/>
                </a:lnTo>
                <a:lnTo>
                  <a:pt x="566" y="134"/>
                </a:lnTo>
                <a:lnTo>
                  <a:pt x="554" y="140"/>
                </a:lnTo>
                <a:lnTo>
                  <a:pt x="546" y="144"/>
                </a:lnTo>
                <a:lnTo>
                  <a:pt x="542" y="146"/>
                </a:lnTo>
                <a:lnTo>
                  <a:pt x="542" y="150"/>
                </a:lnTo>
                <a:lnTo>
                  <a:pt x="536" y="156"/>
                </a:lnTo>
                <a:lnTo>
                  <a:pt x="532" y="160"/>
                </a:lnTo>
                <a:lnTo>
                  <a:pt x="530" y="166"/>
                </a:lnTo>
                <a:lnTo>
                  <a:pt x="532" y="176"/>
                </a:lnTo>
                <a:lnTo>
                  <a:pt x="532" y="178"/>
                </a:lnTo>
                <a:lnTo>
                  <a:pt x="530" y="180"/>
                </a:lnTo>
                <a:lnTo>
                  <a:pt x="522" y="178"/>
                </a:lnTo>
                <a:lnTo>
                  <a:pt x="518" y="176"/>
                </a:lnTo>
                <a:lnTo>
                  <a:pt x="514" y="176"/>
                </a:lnTo>
                <a:lnTo>
                  <a:pt x="512" y="180"/>
                </a:lnTo>
                <a:lnTo>
                  <a:pt x="512" y="184"/>
                </a:lnTo>
                <a:lnTo>
                  <a:pt x="512" y="20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0" name="Freeform 55"/>
          <p:cNvSpPr>
            <a:spLocks/>
          </p:cNvSpPr>
          <p:nvPr/>
        </p:nvSpPr>
        <p:spPr bwMode="auto">
          <a:xfrm>
            <a:off x="5553075" y="3271838"/>
            <a:ext cx="993775" cy="546100"/>
          </a:xfrm>
          <a:custGeom>
            <a:avLst/>
            <a:gdLst>
              <a:gd name="T0" fmla="*/ 927417500 w 626"/>
              <a:gd name="T1" fmla="*/ 40322500 h 344"/>
              <a:gd name="T2" fmla="*/ 947578750 w 626"/>
              <a:gd name="T3" fmla="*/ 65524063 h 344"/>
              <a:gd name="T4" fmla="*/ 917336875 w 626"/>
              <a:gd name="T5" fmla="*/ 105846563 h 344"/>
              <a:gd name="T6" fmla="*/ 877014375 w 626"/>
              <a:gd name="T7" fmla="*/ 136088438 h 344"/>
              <a:gd name="T8" fmla="*/ 821570938 w 626"/>
              <a:gd name="T9" fmla="*/ 146169063 h 344"/>
              <a:gd name="T10" fmla="*/ 806450000 w 626"/>
              <a:gd name="T11" fmla="*/ 201612500 h 344"/>
              <a:gd name="T12" fmla="*/ 776208125 w 626"/>
              <a:gd name="T13" fmla="*/ 231854375 h 344"/>
              <a:gd name="T14" fmla="*/ 735885625 w 626"/>
              <a:gd name="T15" fmla="*/ 297378438 h 344"/>
              <a:gd name="T16" fmla="*/ 690522813 w 626"/>
              <a:gd name="T17" fmla="*/ 357862188 h 344"/>
              <a:gd name="T18" fmla="*/ 660280938 w 626"/>
              <a:gd name="T19" fmla="*/ 332660625 h 344"/>
              <a:gd name="T20" fmla="*/ 614918125 w 626"/>
              <a:gd name="T21" fmla="*/ 342741250 h 344"/>
              <a:gd name="T22" fmla="*/ 604837500 w 626"/>
              <a:gd name="T23" fmla="*/ 383063750 h 344"/>
              <a:gd name="T24" fmla="*/ 579635938 w 626"/>
              <a:gd name="T25" fmla="*/ 388104063 h 344"/>
              <a:gd name="T26" fmla="*/ 524192500 w 626"/>
              <a:gd name="T27" fmla="*/ 383063750 h 344"/>
              <a:gd name="T28" fmla="*/ 483870000 w 626"/>
              <a:gd name="T29" fmla="*/ 428426563 h 344"/>
              <a:gd name="T30" fmla="*/ 433466875 w 626"/>
              <a:gd name="T31" fmla="*/ 403225000 h 344"/>
              <a:gd name="T32" fmla="*/ 403225000 w 626"/>
              <a:gd name="T33" fmla="*/ 433466875 h 344"/>
              <a:gd name="T34" fmla="*/ 342741250 w 626"/>
              <a:gd name="T35" fmla="*/ 413305625 h 344"/>
              <a:gd name="T36" fmla="*/ 342741250 w 626"/>
              <a:gd name="T37" fmla="*/ 448587813 h 344"/>
              <a:gd name="T38" fmla="*/ 282257500 w 626"/>
              <a:gd name="T39" fmla="*/ 478829688 h 344"/>
              <a:gd name="T40" fmla="*/ 297378438 w 626"/>
              <a:gd name="T41" fmla="*/ 514111875 h 344"/>
              <a:gd name="T42" fmla="*/ 252015625 w 626"/>
              <a:gd name="T43" fmla="*/ 549394063 h 344"/>
              <a:gd name="T44" fmla="*/ 216733438 w 626"/>
              <a:gd name="T45" fmla="*/ 589716563 h 344"/>
              <a:gd name="T46" fmla="*/ 231854375 w 626"/>
              <a:gd name="T47" fmla="*/ 655240625 h 344"/>
              <a:gd name="T48" fmla="*/ 161290000 w 626"/>
              <a:gd name="T49" fmla="*/ 630039063 h 344"/>
              <a:gd name="T50" fmla="*/ 95765938 w 626"/>
              <a:gd name="T51" fmla="*/ 660280938 h 344"/>
              <a:gd name="T52" fmla="*/ 100806250 w 626"/>
              <a:gd name="T53" fmla="*/ 700603438 h 344"/>
              <a:gd name="T54" fmla="*/ 100806250 w 626"/>
              <a:gd name="T55" fmla="*/ 766127500 h 344"/>
              <a:gd name="T56" fmla="*/ 45362813 w 626"/>
              <a:gd name="T57" fmla="*/ 801409688 h 344"/>
              <a:gd name="T58" fmla="*/ 5040313 w 626"/>
              <a:gd name="T59" fmla="*/ 811490313 h 344"/>
              <a:gd name="T60" fmla="*/ 20161250 w 626"/>
              <a:gd name="T61" fmla="*/ 856853125 h 344"/>
              <a:gd name="T62" fmla="*/ 322580000 w 626"/>
              <a:gd name="T63" fmla="*/ 766127500 h 344"/>
              <a:gd name="T64" fmla="*/ 1270158750 w 626"/>
              <a:gd name="T65" fmla="*/ 665321250 h 344"/>
              <a:gd name="T66" fmla="*/ 1330642500 w 626"/>
              <a:gd name="T67" fmla="*/ 630039063 h 344"/>
              <a:gd name="T68" fmla="*/ 1360884375 w 626"/>
              <a:gd name="T69" fmla="*/ 589716563 h 344"/>
              <a:gd name="T70" fmla="*/ 1416327813 w 626"/>
              <a:gd name="T71" fmla="*/ 549394063 h 344"/>
              <a:gd name="T72" fmla="*/ 1557456563 w 626"/>
              <a:gd name="T73" fmla="*/ 398184688 h 344"/>
              <a:gd name="T74" fmla="*/ 1537295313 w 626"/>
              <a:gd name="T75" fmla="*/ 347781563 h 344"/>
              <a:gd name="T76" fmla="*/ 1466730938 w 626"/>
              <a:gd name="T77" fmla="*/ 282257500 h 344"/>
              <a:gd name="T78" fmla="*/ 1416327813 w 626"/>
              <a:gd name="T79" fmla="*/ 201612500 h 344"/>
              <a:gd name="T80" fmla="*/ 1391126250 w 626"/>
              <a:gd name="T81" fmla="*/ 126007813 h 344"/>
              <a:gd name="T82" fmla="*/ 1350803750 w 626"/>
              <a:gd name="T83" fmla="*/ 95765938 h 344"/>
              <a:gd name="T84" fmla="*/ 1325602188 w 626"/>
              <a:gd name="T85" fmla="*/ 75604688 h 344"/>
              <a:gd name="T86" fmla="*/ 1290320000 w 626"/>
              <a:gd name="T87" fmla="*/ 95765938 h 344"/>
              <a:gd name="T88" fmla="*/ 1265118438 w 626"/>
              <a:gd name="T89" fmla="*/ 110886875 h 344"/>
              <a:gd name="T90" fmla="*/ 1209675000 w 626"/>
              <a:gd name="T91" fmla="*/ 100806250 h 344"/>
              <a:gd name="T92" fmla="*/ 1144150938 w 626"/>
              <a:gd name="T93" fmla="*/ 85685313 h 344"/>
              <a:gd name="T94" fmla="*/ 1068546250 w 626"/>
              <a:gd name="T95" fmla="*/ 65524063 h 344"/>
              <a:gd name="T96" fmla="*/ 1003022188 w 626"/>
              <a:gd name="T97" fmla="*/ 5040313 h 344"/>
              <a:gd name="T98" fmla="*/ 942538438 w 626"/>
              <a:gd name="T99" fmla="*/ 10080625 h 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26" h="344">
                <a:moveTo>
                  <a:pt x="370" y="4"/>
                </a:moveTo>
                <a:lnTo>
                  <a:pt x="366" y="12"/>
                </a:lnTo>
                <a:lnTo>
                  <a:pt x="366" y="14"/>
                </a:lnTo>
                <a:lnTo>
                  <a:pt x="368" y="16"/>
                </a:lnTo>
                <a:lnTo>
                  <a:pt x="370" y="18"/>
                </a:lnTo>
                <a:lnTo>
                  <a:pt x="372" y="20"/>
                </a:lnTo>
                <a:lnTo>
                  <a:pt x="374" y="22"/>
                </a:lnTo>
                <a:lnTo>
                  <a:pt x="376" y="26"/>
                </a:lnTo>
                <a:lnTo>
                  <a:pt x="376" y="36"/>
                </a:lnTo>
                <a:lnTo>
                  <a:pt x="374" y="40"/>
                </a:lnTo>
                <a:lnTo>
                  <a:pt x="372" y="42"/>
                </a:lnTo>
                <a:lnTo>
                  <a:pt x="364" y="42"/>
                </a:lnTo>
                <a:lnTo>
                  <a:pt x="356" y="42"/>
                </a:lnTo>
                <a:lnTo>
                  <a:pt x="352" y="46"/>
                </a:lnTo>
                <a:lnTo>
                  <a:pt x="350" y="50"/>
                </a:lnTo>
                <a:lnTo>
                  <a:pt x="348" y="54"/>
                </a:lnTo>
                <a:lnTo>
                  <a:pt x="344" y="56"/>
                </a:lnTo>
                <a:lnTo>
                  <a:pt x="334" y="56"/>
                </a:lnTo>
                <a:lnTo>
                  <a:pt x="330" y="56"/>
                </a:lnTo>
                <a:lnTo>
                  <a:pt x="326" y="58"/>
                </a:lnTo>
                <a:lnTo>
                  <a:pt x="324" y="60"/>
                </a:lnTo>
                <a:lnTo>
                  <a:pt x="322" y="66"/>
                </a:lnTo>
                <a:lnTo>
                  <a:pt x="322" y="74"/>
                </a:lnTo>
                <a:lnTo>
                  <a:pt x="320" y="80"/>
                </a:lnTo>
                <a:lnTo>
                  <a:pt x="316" y="84"/>
                </a:lnTo>
                <a:lnTo>
                  <a:pt x="314" y="86"/>
                </a:lnTo>
                <a:lnTo>
                  <a:pt x="310" y="90"/>
                </a:lnTo>
                <a:lnTo>
                  <a:pt x="308" y="92"/>
                </a:lnTo>
                <a:lnTo>
                  <a:pt x="306" y="98"/>
                </a:lnTo>
                <a:lnTo>
                  <a:pt x="308" y="104"/>
                </a:lnTo>
                <a:lnTo>
                  <a:pt x="294" y="106"/>
                </a:lnTo>
                <a:lnTo>
                  <a:pt x="292" y="118"/>
                </a:lnTo>
                <a:lnTo>
                  <a:pt x="288" y="128"/>
                </a:lnTo>
                <a:lnTo>
                  <a:pt x="284" y="138"/>
                </a:lnTo>
                <a:lnTo>
                  <a:pt x="280" y="142"/>
                </a:lnTo>
                <a:lnTo>
                  <a:pt x="274" y="142"/>
                </a:lnTo>
                <a:lnTo>
                  <a:pt x="270" y="142"/>
                </a:lnTo>
                <a:lnTo>
                  <a:pt x="266" y="138"/>
                </a:lnTo>
                <a:lnTo>
                  <a:pt x="264" y="134"/>
                </a:lnTo>
                <a:lnTo>
                  <a:pt x="262" y="132"/>
                </a:lnTo>
                <a:lnTo>
                  <a:pt x="258" y="132"/>
                </a:lnTo>
                <a:lnTo>
                  <a:pt x="250" y="134"/>
                </a:lnTo>
                <a:lnTo>
                  <a:pt x="246" y="134"/>
                </a:lnTo>
                <a:lnTo>
                  <a:pt x="244" y="136"/>
                </a:lnTo>
                <a:lnTo>
                  <a:pt x="242" y="140"/>
                </a:lnTo>
                <a:lnTo>
                  <a:pt x="242" y="146"/>
                </a:lnTo>
                <a:lnTo>
                  <a:pt x="242" y="150"/>
                </a:lnTo>
                <a:lnTo>
                  <a:pt x="240" y="152"/>
                </a:lnTo>
                <a:lnTo>
                  <a:pt x="238" y="154"/>
                </a:lnTo>
                <a:lnTo>
                  <a:pt x="238" y="156"/>
                </a:lnTo>
                <a:lnTo>
                  <a:pt x="238" y="162"/>
                </a:lnTo>
                <a:lnTo>
                  <a:pt x="230" y="154"/>
                </a:lnTo>
                <a:lnTo>
                  <a:pt x="222" y="152"/>
                </a:lnTo>
                <a:lnTo>
                  <a:pt x="216" y="148"/>
                </a:lnTo>
                <a:lnTo>
                  <a:pt x="212" y="148"/>
                </a:lnTo>
                <a:lnTo>
                  <a:pt x="208" y="152"/>
                </a:lnTo>
                <a:lnTo>
                  <a:pt x="202" y="166"/>
                </a:lnTo>
                <a:lnTo>
                  <a:pt x="200" y="172"/>
                </a:lnTo>
                <a:lnTo>
                  <a:pt x="196" y="174"/>
                </a:lnTo>
                <a:lnTo>
                  <a:pt x="192" y="170"/>
                </a:lnTo>
                <a:lnTo>
                  <a:pt x="186" y="164"/>
                </a:lnTo>
                <a:lnTo>
                  <a:pt x="180" y="162"/>
                </a:lnTo>
                <a:lnTo>
                  <a:pt x="176" y="160"/>
                </a:lnTo>
                <a:lnTo>
                  <a:pt x="172" y="160"/>
                </a:lnTo>
                <a:lnTo>
                  <a:pt x="166" y="164"/>
                </a:lnTo>
                <a:lnTo>
                  <a:pt x="164" y="166"/>
                </a:lnTo>
                <a:lnTo>
                  <a:pt x="162" y="170"/>
                </a:lnTo>
                <a:lnTo>
                  <a:pt x="160" y="172"/>
                </a:lnTo>
                <a:lnTo>
                  <a:pt x="154" y="172"/>
                </a:lnTo>
                <a:lnTo>
                  <a:pt x="148" y="168"/>
                </a:lnTo>
                <a:lnTo>
                  <a:pt x="140" y="164"/>
                </a:lnTo>
                <a:lnTo>
                  <a:pt x="136" y="164"/>
                </a:lnTo>
                <a:lnTo>
                  <a:pt x="132" y="166"/>
                </a:lnTo>
                <a:lnTo>
                  <a:pt x="132" y="170"/>
                </a:lnTo>
                <a:lnTo>
                  <a:pt x="132" y="176"/>
                </a:lnTo>
                <a:lnTo>
                  <a:pt x="136" y="178"/>
                </a:lnTo>
                <a:lnTo>
                  <a:pt x="134" y="178"/>
                </a:lnTo>
                <a:lnTo>
                  <a:pt x="116" y="178"/>
                </a:lnTo>
                <a:lnTo>
                  <a:pt x="116" y="184"/>
                </a:lnTo>
                <a:lnTo>
                  <a:pt x="112" y="190"/>
                </a:lnTo>
                <a:lnTo>
                  <a:pt x="108" y="194"/>
                </a:lnTo>
                <a:lnTo>
                  <a:pt x="108" y="198"/>
                </a:lnTo>
                <a:lnTo>
                  <a:pt x="110" y="198"/>
                </a:lnTo>
                <a:lnTo>
                  <a:pt x="118" y="204"/>
                </a:lnTo>
                <a:lnTo>
                  <a:pt x="118" y="206"/>
                </a:lnTo>
                <a:lnTo>
                  <a:pt x="118" y="208"/>
                </a:lnTo>
                <a:lnTo>
                  <a:pt x="110" y="212"/>
                </a:lnTo>
                <a:lnTo>
                  <a:pt x="100" y="218"/>
                </a:lnTo>
                <a:lnTo>
                  <a:pt x="90" y="224"/>
                </a:lnTo>
                <a:lnTo>
                  <a:pt x="86" y="230"/>
                </a:lnTo>
                <a:lnTo>
                  <a:pt x="84" y="232"/>
                </a:lnTo>
                <a:lnTo>
                  <a:pt x="86" y="234"/>
                </a:lnTo>
                <a:lnTo>
                  <a:pt x="90" y="238"/>
                </a:lnTo>
                <a:lnTo>
                  <a:pt x="94" y="244"/>
                </a:lnTo>
                <a:lnTo>
                  <a:pt x="94" y="250"/>
                </a:lnTo>
                <a:lnTo>
                  <a:pt x="92" y="260"/>
                </a:lnTo>
                <a:lnTo>
                  <a:pt x="88" y="264"/>
                </a:lnTo>
                <a:lnTo>
                  <a:pt x="84" y="262"/>
                </a:lnTo>
                <a:lnTo>
                  <a:pt x="72" y="254"/>
                </a:lnTo>
                <a:lnTo>
                  <a:pt x="64" y="250"/>
                </a:lnTo>
                <a:lnTo>
                  <a:pt x="56" y="248"/>
                </a:lnTo>
                <a:lnTo>
                  <a:pt x="48" y="250"/>
                </a:lnTo>
                <a:lnTo>
                  <a:pt x="40" y="258"/>
                </a:lnTo>
                <a:lnTo>
                  <a:pt x="38" y="262"/>
                </a:lnTo>
                <a:lnTo>
                  <a:pt x="38" y="266"/>
                </a:lnTo>
                <a:lnTo>
                  <a:pt x="40" y="272"/>
                </a:lnTo>
                <a:lnTo>
                  <a:pt x="42" y="278"/>
                </a:lnTo>
                <a:lnTo>
                  <a:pt x="40" y="278"/>
                </a:lnTo>
                <a:lnTo>
                  <a:pt x="36" y="280"/>
                </a:lnTo>
                <a:lnTo>
                  <a:pt x="36" y="284"/>
                </a:lnTo>
                <a:lnTo>
                  <a:pt x="36" y="290"/>
                </a:lnTo>
                <a:lnTo>
                  <a:pt x="40" y="304"/>
                </a:lnTo>
                <a:lnTo>
                  <a:pt x="40" y="312"/>
                </a:lnTo>
                <a:lnTo>
                  <a:pt x="36" y="316"/>
                </a:lnTo>
                <a:lnTo>
                  <a:pt x="30" y="318"/>
                </a:lnTo>
                <a:lnTo>
                  <a:pt x="18" y="318"/>
                </a:lnTo>
                <a:lnTo>
                  <a:pt x="18" y="322"/>
                </a:lnTo>
                <a:lnTo>
                  <a:pt x="16" y="324"/>
                </a:lnTo>
                <a:lnTo>
                  <a:pt x="4" y="322"/>
                </a:lnTo>
                <a:lnTo>
                  <a:pt x="2" y="322"/>
                </a:lnTo>
                <a:lnTo>
                  <a:pt x="0" y="324"/>
                </a:lnTo>
                <a:lnTo>
                  <a:pt x="4" y="328"/>
                </a:lnTo>
                <a:lnTo>
                  <a:pt x="8" y="336"/>
                </a:lnTo>
                <a:lnTo>
                  <a:pt x="8" y="340"/>
                </a:lnTo>
                <a:lnTo>
                  <a:pt x="6" y="344"/>
                </a:lnTo>
                <a:lnTo>
                  <a:pt x="4" y="328"/>
                </a:lnTo>
                <a:lnTo>
                  <a:pt x="128" y="320"/>
                </a:lnTo>
                <a:lnTo>
                  <a:pt x="128" y="304"/>
                </a:lnTo>
                <a:lnTo>
                  <a:pt x="224" y="298"/>
                </a:lnTo>
                <a:lnTo>
                  <a:pt x="322" y="288"/>
                </a:lnTo>
                <a:lnTo>
                  <a:pt x="416" y="276"/>
                </a:lnTo>
                <a:lnTo>
                  <a:pt x="504" y="264"/>
                </a:lnTo>
                <a:lnTo>
                  <a:pt x="506" y="260"/>
                </a:lnTo>
                <a:lnTo>
                  <a:pt x="510" y="258"/>
                </a:lnTo>
                <a:lnTo>
                  <a:pt x="518" y="254"/>
                </a:lnTo>
                <a:lnTo>
                  <a:pt x="528" y="250"/>
                </a:lnTo>
                <a:lnTo>
                  <a:pt x="530" y="246"/>
                </a:lnTo>
                <a:lnTo>
                  <a:pt x="534" y="244"/>
                </a:lnTo>
                <a:lnTo>
                  <a:pt x="536" y="238"/>
                </a:lnTo>
                <a:lnTo>
                  <a:pt x="540" y="234"/>
                </a:lnTo>
                <a:lnTo>
                  <a:pt x="548" y="230"/>
                </a:lnTo>
                <a:lnTo>
                  <a:pt x="554" y="228"/>
                </a:lnTo>
                <a:lnTo>
                  <a:pt x="558" y="224"/>
                </a:lnTo>
                <a:lnTo>
                  <a:pt x="562" y="218"/>
                </a:lnTo>
                <a:lnTo>
                  <a:pt x="568" y="206"/>
                </a:lnTo>
                <a:lnTo>
                  <a:pt x="576" y="196"/>
                </a:lnTo>
                <a:lnTo>
                  <a:pt x="598" y="176"/>
                </a:lnTo>
                <a:lnTo>
                  <a:pt x="618" y="158"/>
                </a:lnTo>
                <a:lnTo>
                  <a:pt x="624" y="152"/>
                </a:lnTo>
                <a:lnTo>
                  <a:pt x="626" y="146"/>
                </a:lnTo>
                <a:lnTo>
                  <a:pt x="620" y="138"/>
                </a:lnTo>
                <a:lnTo>
                  <a:pt x="610" y="138"/>
                </a:lnTo>
                <a:lnTo>
                  <a:pt x="602" y="134"/>
                </a:lnTo>
                <a:lnTo>
                  <a:pt x="596" y="130"/>
                </a:lnTo>
                <a:lnTo>
                  <a:pt x="590" y="124"/>
                </a:lnTo>
                <a:lnTo>
                  <a:pt x="582" y="112"/>
                </a:lnTo>
                <a:lnTo>
                  <a:pt x="574" y="98"/>
                </a:lnTo>
                <a:lnTo>
                  <a:pt x="566" y="94"/>
                </a:lnTo>
                <a:lnTo>
                  <a:pt x="564" y="86"/>
                </a:lnTo>
                <a:lnTo>
                  <a:pt x="562" y="80"/>
                </a:lnTo>
                <a:lnTo>
                  <a:pt x="562" y="74"/>
                </a:lnTo>
                <a:lnTo>
                  <a:pt x="560" y="60"/>
                </a:lnTo>
                <a:lnTo>
                  <a:pt x="558" y="54"/>
                </a:lnTo>
                <a:lnTo>
                  <a:pt x="552" y="50"/>
                </a:lnTo>
                <a:lnTo>
                  <a:pt x="546" y="46"/>
                </a:lnTo>
                <a:lnTo>
                  <a:pt x="540" y="44"/>
                </a:lnTo>
                <a:lnTo>
                  <a:pt x="538" y="42"/>
                </a:lnTo>
                <a:lnTo>
                  <a:pt x="536" y="38"/>
                </a:lnTo>
                <a:lnTo>
                  <a:pt x="536" y="34"/>
                </a:lnTo>
                <a:lnTo>
                  <a:pt x="534" y="32"/>
                </a:lnTo>
                <a:lnTo>
                  <a:pt x="532" y="30"/>
                </a:lnTo>
                <a:lnTo>
                  <a:pt x="526" y="30"/>
                </a:lnTo>
                <a:lnTo>
                  <a:pt x="522" y="30"/>
                </a:lnTo>
                <a:lnTo>
                  <a:pt x="518" y="34"/>
                </a:lnTo>
                <a:lnTo>
                  <a:pt x="516" y="38"/>
                </a:lnTo>
                <a:lnTo>
                  <a:pt x="512" y="38"/>
                </a:lnTo>
                <a:lnTo>
                  <a:pt x="508" y="38"/>
                </a:lnTo>
                <a:lnTo>
                  <a:pt x="506" y="38"/>
                </a:lnTo>
                <a:lnTo>
                  <a:pt x="504" y="40"/>
                </a:lnTo>
                <a:lnTo>
                  <a:pt x="502" y="44"/>
                </a:lnTo>
                <a:lnTo>
                  <a:pt x="500" y="44"/>
                </a:lnTo>
                <a:lnTo>
                  <a:pt x="498" y="44"/>
                </a:lnTo>
                <a:lnTo>
                  <a:pt x="492" y="38"/>
                </a:lnTo>
                <a:lnTo>
                  <a:pt x="480" y="40"/>
                </a:lnTo>
                <a:lnTo>
                  <a:pt x="474" y="40"/>
                </a:lnTo>
                <a:lnTo>
                  <a:pt x="464" y="38"/>
                </a:lnTo>
                <a:lnTo>
                  <a:pt x="458" y="34"/>
                </a:lnTo>
                <a:lnTo>
                  <a:pt x="454" y="34"/>
                </a:lnTo>
                <a:lnTo>
                  <a:pt x="448" y="34"/>
                </a:lnTo>
                <a:lnTo>
                  <a:pt x="438" y="32"/>
                </a:lnTo>
                <a:lnTo>
                  <a:pt x="432" y="28"/>
                </a:lnTo>
                <a:lnTo>
                  <a:pt x="424" y="26"/>
                </a:lnTo>
                <a:lnTo>
                  <a:pt x="418" y="26"/>
                </a:lnTo>
                <a:lnTo>
                  <a:pt x="412" y="14"/>
                </a:lnTo>
                <a:lnTo>
                  <a:pt x="404" y="6"/>
                </a:lnTo>
                <a:lnTo>
                  <a:pt x="398" y="2"/>
                </a:lnTo>
                <a:lnTo>
                  <a:pt x="392" y="0"/>
                </a:lnTo>
                <a:lnTo>
                  <a:pt x="386" y="0"/>
                </a:lnTo>
                <a:lnTo>
                  <a:pt x="380" y="2"/>
                </a:lnTo>
                <a:lnTo>
                  <a:pt x="374" y="4"/>
                </a:lnTo>
                <a:lnTo>
                  <a:pt x="370" y="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 name="Freeform 56"/>
          <p:cNvSpPr>
            <a:spLocks/>
          </p:cNvSpPr>
          <p:nvPr/>
        </p:nvSpPr>
        <p:spPr bwMode="auto">
          <a:xfrm>
            <a:off x="6299200" y="3516313"/>
            <a:ext cx="1117600" cy="530225"/>
          </a:xfrm>
          <a:custGeom>
            <a:avLst/>
            <a:gdLst>
              <a:gd name="T0" fmla="*/ 372983125 w 704"/>
              <a:gd name="T1" fmla="*/ 635079375 h 334"/>
              <a:gd name="T2" fmla="*/ 267136563 w 704"/>
              <a:gd name="T3" fmla="*/ 705643750 h 334"/>
              <a:gd name="T4" fmla="*/ 0 w 704"/>
              <a:gd name="T5" fmla="*/ 675401875 h 334"/>
              <a:gd name="T6" fmla="*/ 45362813 w 704"/>
              <a:gd name="T7" fmla="*/ 675401875 h 334"/>
              <a:gd name="T8" fmla="*/ 50403125 w 704"/>
              <a:gd name="T9" fmla="*/ 624998750 h 334"/>
              <a:gd name="T10" fmla="*/ 85685313 w 704"/>
              <a:gd name="T11" fmla="*/ 584676250 h 334"/>
              <a:gd name="T12" fmla="*/ 171370625 w 704"/>
              <a:gd name="T13" fmla="*/ 534273125 h 334"/>
              <a:gd name="T14" fmla="*/ 262096250 w 704"/>
              <a:gd name="T15" fmla="*/ 468749063 h 334"/>
              <a:gd name="T16" fmla="*/ 282257500 w 704"/>
              <a:gd name="T17" fmla="*/ 413305625 h 334"/>
              <a:gd name="T18" fmla="*/ 342741250 w 704"/>
              <a:gd name="T19" fmla="*/ 408265313 h 334"/>
              <a:gd name="T20" fmla="*/ 388104063 w 704"/>
              <a:gd name="T21" fmla="*/ 367942813 h 334"/>
              <a:gd name="T22" fmla="*/ 438507188 w 704"/>
              <a:gd name="T23" fmla="*/ 342741250 h 334"/>
              <a:gd name="T24" fmla="*/ 478829688 w 704"/>
              <a:gd name="T25" fmla="*/ 277217188 h 334"/>
              <a:gd name="T26" fmla="*/ 1068546250 w 704"/>
              <a:gd name="T27" fmla="*/ 120967500 h 334"/>
              <a:gd name="T28" fmla="*/ 1517134063 w 704"/>
              <a:gd name="T29" fmla="*/ 20161250 h 334"/>
              <a:gd name="T30" fmla="*/ 1708665938 w 704"/>
              <a:gd name="T31" fmla="*/ 60483750 h 334"/>
              <a:gd name="T32" fmla="*/ 1708665938 w 704"/>
              <a:gd name="T33" fmla="*/ 105846563 h 334"/>
              <a:gd name="T34" fmla="*/ 1698585313 w 704"/>
              <a:gd name="T35" fmla="*/ 85685313 h 334"/>
              <a:gd name="T36" fmla="*/ 1653222500 w 704"/>
              <a:gd name="T37" fmla="*/ 70564375 h 334"/>
              <a:gd name="T38" fmla="*/ 1673383750 w 704"/>
              <a:gd name="T39" fmla="*/ 100806250 h 334"/>
              <a:gd name="T40" fmla="*/ 1607859688 w 704"/>
              <a:gd name="T41" fmla="*/ 151209375 h 334"/>
              <a:gd name="T42" fmla="*/ 1552416250 w 704"/>
              <a:gd name="T43" fmla="*/ 151209375 h 334"/>
              <a:gd name="T44" fmla="*/ 1491932500 w 704"/>
              <a:gd name="T45" fmla="*/ 120967500 h 334"/>
              <a:gd name="T46" fmla="*/ 1512093750 w 704"/>
              <a:gd name="T47" fmla="*/ 141128750 h 334"/>
              <a:gd name="T48" fmla="*/ 1542335625 w 704"/>
              <a:gd name="T49" fmla="*/ 166330313 h 334"/>
              <a:gd name="T50" fmla="*/ 1537295313 w 704"/>
              <a:gd name="T51" fmla="*/ 216733438 h 334"/>
              <a:gd name="T52" fmla="*/ 1562496875 w 704"/>
              <a:gd name="T53" fmla="*/ 196572188 h 334"/>
              <a:gd name="T54" fmla="*/ 1653222500 w 704"/>
              <a:gd name="T55" fmla="*/ 176410938 h 334"/>
              <a:gd name="T56" fmla="*/ 1698585313 w 704"/>
              <a:gd name="T57" fmla="*/ 156249688 h 334"/>
              <a:gd name="T58" fmla="*/ 1708665938 w 704"/>
              <a:gd name="T59" fmla="*/ 226814063 h 334"/>
              <a:gd name="T60" fmla="*/ 1723786875 w 704"/>
              <a:gd name="T61" fmla="*/ 196572188 h 334"/>
              <a:gd name="T62" fmla="*/ 1759069063 w 704"/>
              <a:gd name="T63" fmla="*/ 156249688 h 334"/>
              <a:gd name="T64" fmla="*/ 1774190000 w 704"/>
              <a:gd name="T65" fmla="*/ 216733438 h 334"/>
              <a:gd name="T66" fmla="*/ 1733867500 w 704"/>
              <a:gd name="T67" fmla="*/ 282257500 h 334"/>
              <a:gd name="T68" fmla="*/ 1703625625 w 704"/>
              <a:gd name="T69" fmla="*/ 332660625 h 334"/>
              <a:gd name="T70" fmla="*/ 1622980625 w 704"/>
              <a:gd name="T71" fmla="*/ 322580000 h 334"/>
              <a:gd name="T72" fmla="*/ 1612900000 w 704"/>
              <a:gd name="T73" fmla="*/ 292338125 h 334"/>
              <a:gd name="T74" fmla="*/ 1597779063 w 704"/>
              <a:gd name="T75" fmla="*/ 327620313 h 334"/>
              <a:gd name="T76" fmla="*/ 1557456563 w 704"/>
              <a:gd name="T77" fmla="*/ 332660625 h 334"/>
              <a:gd name="T78" fmla="*/ 1522174375 w 704"/>
              <a:gd name="T79" fmla="*/ 342741250 h 334"/>
              <a:gd name="T80" fmla="*/ 1622980625 w 704"/>
              <a:gd name="T81" fmla="*/ 372983125 h 334"/>
              <a:gd name="T82" fmla="*/ 1612900000 w 704"/>
              <a:gd name="T83" fmla="*/ 443547500 h 334"/>
              <a:gd name="T84" fmla="*/ 1542335625 w 704"/>
              <a:gd name="T85" fmla="*/ 428426563 h 334"/>
              <a:gd name="T86" fmla="*/ 1557456563 w 704"/>
              <a:gd name="T87" fmla="*/ 458668438 h 334"/>
              <a:gd name="T88" fmla="*/ 1622980625 w 704"/>
              <a:gd name="T89" fmla="*/ 458668438 h 334"/>
              <a:gd name="T90" fmla="*/ 1663303125 w 704"/>
              <a:gd name="T91" fmla="*/ 418345938 h 334"/>
              <a:gd name="T92" fmla="*/ 1678424063 w 704"/>
              <a:gd name="T93" fmla="*/ 443547500 h 334"/>
              <a:gd name="T94" fmla="*/ 1673383750 w 704"/>
              <a:gd name="T95" fmla="*/ 483870000 h 334"/>
              <a:gd name="T96" fmla="*/ 1597779063 w 704"/>
              <a:gd name="T97" fmla="*/ 514111875 h 334"/>
              <a:gd name="T98" fmla="*/ 1517134063 w 704"/>
              <a:gd name="T99" fmla="*/ 574595625 h 334"/>
              <a:gd name="T100" fmla="*/ 1461690625 w 704"/>
              <a:gd name="T101" fmla="*/ 650200313 h 334"/>
              <a:gd name="T102" fmla="*/ 1396166563 w 704"/>
              <a:gd name="T103" fmla="*/ 745966250 h 334"/>
              <a:gd name="T104" fmla="*/ 1386085938 w 704"/>
              <a:gd name="T105" fmla="*/ 806450000 h 334"/>
              <a:gd name="T106" fmla="*/ 1275199063 w 704"/>
              <a:gd name="T107" fmla="*/ 841732188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4" h="334">
                <a:moveTo>
                  <a:pt x="506" y="334"/>
                </a:moveTo>
                <a:lnTo>
                  <a:pt x="368" y="230"/>
                </a:lnTo>
                <a:lnTo>
                  <a:pt x="154" y="250"/>
                </a:lnTo>
                <a:lnTo>
                  <a:pt x="148" y="252"/>
                </a:lnTo>
                <a:lnTo>
                  <a:pt x="140" y="256"/>
                </a:lnTo>
                <a:lnTo>
                  <a:pt x="128" y="266"/>
                </a:lnTo>
                <a:lnTo>
                  <a:pt x="112" y="276"/>
                </a:lnTo>
                <a:lnTo>
                  <a:pt x="106" y="280"/>
                </a:lnTo>
                <a:lnTo>
                  <a:pt x="98" y="282"/>
                </a:lnTo>
                <a:lnTo>
                  <a:pt x="0" y="294"/>
                </a:lnTo>
                <a:lnTo>
                  <a:pt x="0" y="272"/>
                </a:lnTo>
                <a:lnTo>
                  <a:pt x="0" y="268"/>
                </a:lnTo>
                <a:lnTo>
                  <a:pt x="2" y="264"/>
                </a:lnTo>
                <a:lnTo>
                  <a:pt x="6" y="264"/>
                </a:lnTo>
                <a:lnTo>
                  <a:pt x="10" y="266"/>
                </a:lnTo>
                <a:lnTo>
                  <a:pt x="18" y="268"/>
                </a:lnTo>
                <a:lnTo>
                  <a:pt x="20" y="266"/>
                </a:lnTo>
                <a:lnTo>
                  <a:pt x="20" y="264"/>
                </a:lnTo>
                <a:lnTo>
                  <a:pt x="18" y="254"/>
                </a:lnTo>
                <a:lnTo>
                  <a:pt x="20" y="248"/>
                </a:lnTo>
                <a:lnTo>
                  <a:pt x="24" y="244"/>
                </a:lnTo>
                <a:lnTo>
                  <a:pt x="30" y="238"/>
                </a:lnTo>
                <a:lnTo>
                  <a:pt x="30" y="234"/>
                </a:lnTo>
                <a:lnTo>
                  <a:pt x="34" y="232"/>
                </a:lnTo>
                <a:lnTo>
                  <a:pt x="42" y="228"/>
                </a:lnTo>
                <a:lnTo>
                  <a:pt x="54" y="222"/>
                </a:lnTo>
                <a:lnTo>
                  <a:pt x="62" y="218"/>
                </a:lnTo>
                <a:lnTo>
                  <a:pt x="68" y="212"/>
                </a:lnTo>
                <a:lnTo>
                  <a:pt x="74" y="206"/>
                </a:lnTo>
                <a:lnTo>
                  <a:pt x="80" y="200"/>
                </a:lnTo>
                <a:lnTo>
                  <a:pt x="94" y="192"/>
                </a:lnTo>
                <a:lnTo>
                  <a:pt x="104" y="186"/>
                </a:lnTo>
                <a:lnTo>
                  <a:pt x="108" y="182"/>
                </a:lnTo>
                <a:lnTo>
                  <a:pt x="108" y="176"/>
                </a:lnTo>
                <a:lnTo>
                  <a:pt x="108" y="168"/>
                </a:lnTo>
                <a:lnTo>
                  <a:pt x="112" y="164"/>
                </a:lnTo>
                <a:lnTo>
                  <a:pt x="116" y="164"/>
                </a:lnTo>
                <a:lnTo>
                  <a:pt x="122" y="164"/>
                </a:lnTo>
                <a:lnTo>
                  <a:pt x="130" y="164"/>
                </a:lnTo>
                <a:lnTo>
                  <a:pt x="136" y="162"/>
                </a:lnTo>
                <a:lnTo>
                  <a:pt x="140" y="158"/>
                </a:lnTo>
                <a:lnTo>
                  <a:pt x="144" y="154"/>
                </a:lnTo>
                <a:lnTo>
                  <a:pt x="150" y="148"/>
                </a:lnTo>
                <a:lnTo>
                  <a:pt x="154" y="146"/>
                </a:lnTo>
                <a:lnTo>
                  <a:pt x="162" y="144"/>
                </a:lnTo>
                <a:lnTo>
                  <a:pt x="168" y="144"/>
                </a:lnTo>
                <a:lnTo>
                  <a:pt x="172" y="140"/>
                </a:lnTo>
                <a:lnTo>
                  <a:pt x="174" y="136"/>
                </a:lnTo>
                <a:lnTo>
                  <a:pt x="176" y="130"/>
                </a:lnTo>
                <a:lnTo>
                  <a:pt x="180" y="122"/>
                </a:lnTo>
                <a:lnTo>
                  <a:pt x="184" y="116"/>
                </a:lnTo>
                <a:lnTo>
                  <a:pt x="190" y="110"/>
                </a:lnTo>
                <a:lnTo>
                  <a:pt x="198" y="108"/>
                </a:lnTo>
                <a:lnTo>
                  <a:pt x="196" y="88"/>
                </a:lnTo>
                <a:lnTo>
                  <a:pt x="300" y="70"/>
                </a:lnTo>
                <a:lnTo>
                  <a:pt x="424" y="48"/>
                </a:lnTo>
                <a:lnTo>
                  <a:pt x="532" y="28"/>
                </a:lnTo>
                <a:lnTo>
                  <a:pt x="584" y="16"/>
                </a:lnTo>
                <a:lnTo>
                  <a:pt x="592" y="12"/>
                </a:lnTo>
                <a:lnTo>
                  <a:pt x="602" y="8"/>
                </a:lnTo>
                <a:lnTo>
                  <a:pt x="624" y="4"/>
                </a:lnTo>
                <a:lnTo>
                  <a:pt x="660" y="0"/>
                </a:lnTo>
                <a:lnTo>
                  <a:pt x="668" y="12"/>
                </a:lnTo>
                <a:lnTo>
                  <a:pt x="678" y="24"/>
                </a:lnTo>
                <a:lnTo>
                  <a:pt x="680" y="30"/>
                </a:lnTo>
                <a:lnTo>
                  <a:pt x="682" y="34"/>
                </a:lnTo>
                <a:lnTo>
                  <a:pt x="680" y="38"/>
                </a:lnTo>
                <a:lnTo>
                  <a:pt x="678" y="42"/>
                </a:lnTo>
                <a:lnTo>
                  <a:pt x="676" y="36"/>
                </a:lnTo>
                <a:lnTo>
                  <a:pt x="676" y="32"/>
                </a:lnTo>
                <a:lnTo>
                  <a:pt x="676" y="34"/>
                </a:lnTo>
                <a:lnTo>
                  <a:pt x="674" y="34"/>
                </a:lnTo>
                <a:lnTo>
                  <a:pt x="668" y="32"/>
                </a:lnTo>
                <a:lnTo>
                  <a:pt x="662" y="28"/>
                </a:lnTo>
                <a:lnTo>
                  <a:pt x="658" y="28"/>
                </a:lnTo>
                <a:lnTo>
                  <a:pt x="656" y="28"/>
                </a:lnTo>
                <a:lnTo>
                  <a:pt x="660" y="34"/>
                </a:lnTo>
                <a:lnTo>
                  <a:pt x="664" y="38"/>
                </a:lnTo>
                <a:lnTo>
                  <a:pt x="666" y="38"/>
                </a:lnTo>
                <a:lnTo>
                  <a:pt x="664" y="40"/>
                </a:lnTo>
                <a:lnTo>
                  <a:pt x="658" y="44"/>
                </a:lnTo>
                <a:lnTo>
                  <a:pt x="652" y="46"/>
                </a:lnTo>
                <a:lnTo>
                  <a:pt x="646" y="50"/>
                </a:lnTo>
                <a:lnTo>
                  <a:pt x="638" y="60"/>
                </a:lnTo>
                <a:lnTo>
                  <a:pt x="634" y="64"/>
                </a:lnTo>
                <a:lnTo>
                  <a:pt x="630" y="66"/>
                </a:lnTo>
                <a:lnTo>
                  <a:pt x="624" y="64"/>
                </a:lnTo>
                <a:lnTo>
                  <a:pt x="616" y="60"/>
                </a:lnTo>
                <a:lnTo>
                  <a:pt x="604" y="48"/>
                </a:lnTo>
                <a:lnTo>
                  <a:pt x="596" y="44"/>
                </a:lnTo>
                <a:lnTo>
                  <a:pt x="594" y="46"/>
                </a:lnTo>
                <a:lnTo>
                  <a:pt x="592" y="48"/>
                </a:lnTo>
                <a:lnTo>
                  <a:pt x="590" y="56"/>
                </a:lnTo>
                <a:lnTo>
                  <a:pt x="592" y="58"/>
                </a:lnTo>
                <a:lnTo>
                  <a:pt x="594" y="58"/>
                </a:lnTo>
                <a:lnTo>
                  <a:pt x="600" y="56"/>
                </a:lnTo>
                <a:lnTo>
                  <a:pt x="604" y="58"/>
                </a:lnTo>
                <a:lnTo>
                  <a:pt x="606" y="58"/>
                </a:lnTo>
                <a:lnTo>
                  <a:pt x="610" y="62"/>
                </a:lnTo>
                <a:lnTo>
                  <a:pt x="612" y="66"/>
                </a:lnTo>
                <a:lnTo>
                  <a:pt x="614" y="76"/>
                </a:lnTo>
                <a:lnTo>
                  <a:pt x="614" y="80"/>
                </a:lnTo>
                <a:lnTo>
                  <a:pt x="610" y="84"/>
                </a:lnTo>
                <a:lnTo>
                  <a:pt x="610" y="86"/>
                </a:lnTo>
                <a:lnTo>
                  <a:pt x="610" y="88"/>
                </a:lnTo>
                <a:lnTo>
                  <a:pt x="614" y="88"/>
                </a:lnTo>
                <a:lnTo>
                  <a:pt x="616" y="84"/>
                </a:lnTo>
                <a:lnTo>
                  <a:pt x="620" y="78"/>
                </a:lnTo>
                <a:lnTo>
                  <a:pt x="630" y="74"/>
                </a:lnTo>
                <a:lnTo>
                  <a:pt x="642" y="70"/>
                </a:lnTo>
                <a:lnTo>
                  <a:pt x="652" y="70"/>
                </a:lnTo>
                <a:lnTo>
                  <a:pt x="656" y="70"/>
                </a:lnTo>
                <a:lnTo>
                  <a:pt x="660" y="66"/>
                </a:lnTo>
                <a:lnTo>
                  <a:pt x="664" y="64"/>
                </a:lnTo>
                <a:lnTo>
                  <a:pt x="670" y="62"/>
                </a:lnTo>
                <a:lnTo>
                  <a:pt x="674" y="62"/>
                </a:lnTo>
                <a:lnTo>
                  <a:pt x="676" y="64"/>
                </a:lnTo>
                <a:lnTo>
                  <a:pt x="676" y="76"/>
                </a:lnTo>
                <a:lnTo>
                  <a:pt x="678" y="86"/>
                </a:lnTo>
                <a:lnTo>
                  <a:pt x="678" y="90"/>
                </a:lnTo>
                <a:lnTo>
                  <a:pt x="682" y="92"/>
                </a:lnTo>
                <a:lnTo>
                  <a:pt x="684" y="90"/>
                </a:lnTo>
                <a:lnTo>
                  <a:pt x="686" y="88"/>
                </a:lnTo>
                <a:lnTo>
                  <a:pt x="684" y="78"/>
                </a:lnTo>
                <a:lnTo>
                  <a:pt x="686" y="68"/>
                </a:lnTo>
                <a:lnTo>
                  <a:pt x="688" y="64"/>
                </a:lnTo>
                <a:lnTo>
                  <a:pt x="692" y="64"/>
                </a:lnTo>
                <a:lnTo>
                  <a:pt x="698" y="62"/>
                </a:lnTo>
                <a:lnTo>
                  <a:pt x="702" y="64"/>
                </a:lnTo>
                <a:lnTo>
                  <a:pt x="704" y="68"/>
                </a:lnTo>
                <a:lnTo>
                  <a:pt x="704" y="78"/>
                </a:lnTo>
                <a:lnTo>
                  <a:pt x="704" y="86"/>
                </a:lnTo>
                <a:lnTo>
                  <a:pt x="702" y="92"/>
                </a:lnTo>
                <a:lnTo>
                  <a:pt x="696" y="100"/>
                </a:lnTo>
                <a:lnTo>
                  <a:pt x="690" y="108"/>
                </a:lnTo>
                <a:lnTo>
                  <a:pt x="688" y="112"/>
                </a:lnTo>
                <a:lnTo>
                  <a:pt x="690" y="116"/>
                </a:lnTo>
                <a:lnTo>
                  <a:pt x="686" y="122"/>
                </a:lnTo>
                <a:lnTo>
                  <a:pt x="684" y="126"/>
                </a:lnTo>
                <a:lnTo>
                  <a:pt x="676" y="132"/>
                </a:lnTo>
                <a:lnTo>
                  <a:pt x="666" y="134"/>
                </a:lnTo>
                <a:lnTo>
                  <a:pt x="658" y="134"/>
                </a:lnTo>
                <a:lnTo>
                  <a:pt x="650" y="130"/>
                </a:lnTo>
                <a:lnTo>
                  <a:pt x="644" y="128"/>
                </a:lnTo>
                <a:lnTo>
                  <a:pt x="644" y="124"/>
                </a:lnTo>
                <a:lnTo>
                  <a:pt x="646" y="120"/>
                </a:lnTo>
                <a:lnTo>
                  <a:pt x="648" y="118"/>
                </a:lnTo>
                <a:lnTo>
                  <a:pt x="640" y="116"/>
                </a:lnTo>
                <a:lnTo>
                  <a:pt x="630" y="120"/>
                </a:lnTo>
                <a:lnTo>
                  <a:pt x="628" y="122"/>
                </a:lnTo>
                <a:lnTo>
                  <a:pt x="628" y="126"/>
                </a:lnTo>
                <a:lnTo>
                  <a:pt x="634" y="130"/>
                </a:lnTo>
                <a:lnTo>
                  <a:pt x="634" y="132"/>
                </a:lnTo>
                <a:lnTo>
                  <a:pt x="632" y="132"/>
                </a:lnTo>
                <a:lnTo>
                  <a:pt x="626" y="134"/>
                </a:lnTo>
                <a:lnTo>
                  <a:pt x="618" y="132"/>
                </a:lnTo>
                <a:lnTo>
                  <a:pt x="600" y="130"/>
                </a:lnTo>
                <a:lnTo>
                  <a:pt x="596" y="130"/>
                </a:lnTo>
                <a:lnTo>
                  <a:pt x="596" y="132"/>
                </a:lnTo>
                <a:lnTo>
                  <a:pt x="604" y="136"/>
                </a:lnTo>
                <a:lnTo>
                  <a:pt x="612" y="140"/>
                </a:lnTo>
                <a:lnTo>
                  <a:pt x="630" y="144"/>
                </a:lnTo>
                <a:lnTo>
                  <a:pt x="638" y="146"/>
                </a:lnTo>
                <a:lnTo>
                  <a:pt x="644" y="148"/>
                </a:lnTo>
                <a:lnTo>
                  <a:pt x="648" y="152"/>
                </a:lnTo>
                <a:lnTo>
                  <a:pt x="646" y="158"/>
                </a:lnTo>
                <a:lnTo>
                  <a:pt x="644" y="170"/>
                </a:lnTo>
                <a:lnTo>
                  <a:pt x="640" y="176"/>
                </a:lnTo>
                <a:lnTo>
                  <a:pt x="634" y="178"/>
                </a:lnTo>
                <a:lnTo>
                  <a:pt x="628" y="176"/>
                </a:lnTo>
                <a:lnTo>
                  <a:pt x="618" y="172"/>
                </a:lnTo>
                <a:lnTo>
                  <a:pt x="612" y="170"/>
                </a:lnTo>
                <a:lnTo>
                  <a:pt x="608" y="170"/>
                </a:lnTo>
                <a:lnTo>
                  <a:pt x="610" y="174"/>
                </a:lnTo>
                <a:lnTo>
                  <a:pt x="612" y="178"/>
                </a:lnTo>
                <a:lnTo>
                  <a:pt x="618" y="182"/>
                </a:lnTo>
                <a:lnTo>
                  <a:pt x="624" y="184"/>
                </a:lnTo>
                <a:lnTo>
                  <a:pt x="630" y="186"/>
                </a:lnTo>
                <a:lnTo>
                  <a:pt x="638" y="186"/>
                </a:lnTo>
                <a:lnTo>
                  <a:pt x="644" y="182"/>
                </a:lnTo>
                <a:lnTo>
                  <a:pt x="650" y="178"/>
                </a:lnTo>
                <a:lnTo>
                  <a:pt x="654" y="172"/>
                </a:lnTo>
                <a:lnTo>
                  <a:pt x="658" y="168"/>
                </a:lnTo>
                <a:lnTo>
                  <a:pt x="660" y="166"/>
                </a:lnTo>
                <a:lnTo>
                  <a:pt x="662" y="166"/>
                </a:lnTo>
                <a:lnTo>
                  <a:pt x="664" y="168"/>
                </a:lnTo>
                <a:lnTo>
                  <a:pt x="664" y="172"/>
                </a:lnTo>
                <a:lnTo>
                  <a:pt x="666" y="176"/>
                </a:lnTo>
                <a:lnTo>
                  <a:pt x="668" y="178"/>
                </a:lnTo>
                <a:lnTo>
                  <a:pt x="674" y="178"/>
                </a:lnTo>
                <a:lnTo>
                  <a:pt x="674" y="180"/>
                </a:lnTo>
                <a:lnTo>
                  <a:pt x="664" y="192"/>
                </a:lnTo>
                <a:lnTo>
                  <a:pt x="658" y="198"/>
                </a:lnTo>
                <a:lnTo>
                  <a:pt x="652" y="200"/>
                </a:lnTo>
                <a:lnTo>
                  <a:pt x="640" y="202"/>
                </a:lnTo>
                <a:lnTo>
                  <a:pt x="634" y="204"/>
                </a:lnTo>
                <a:lnTo>
                  <a:pt x="626" y="206"/>
                </a:lnTo>
                <a:lnTo>
                  <a:pt x="618" y="212"/>
                </a:lnTo>
                <a:lnTo>
                  <a:pt x="608" y="222"/>
                </a:lnTo>
                <a:lnTo>
                  <a:pt x="602" y="228"/>
                </a:lnTo>
                <a:lnTo>
                  <a:pt x="596" y="232"/>
                </a:lnTo>
                <a:lnTo>
                  <a:pt x="590" y="244"/>
                </a:lnTo>
                <a:lnTo>
                  <a:pt x="584" y="254"/>
                </a:lnTo>
                <a:lnTo>
                  <a:pt x="580" y="258"/>
                </a:lnTo>
                <a:lnTo>
                  <a:pt x="576" y="262"/>
                </a:lnTo>
                <a:lnTo>
                  <a:pt x="562" y="274"/>
                </a:lnTo>
                <a:lnTo>
                  <a:pt x="556" y="286"/>
                </a:lnTo>
                <a:lnTo>
                  <a:pt x="554" y="296"/>
                </a:lnTo>
                <a:lnTo>
                  <a:pt x="552" y="304"/>
                </a:lnTo>
                <a:lnTo>
                  <a:pt x="554" y="312"/>
                </a:lnTo>
                <a:lnTo>
                  <a:pt x="552" y="316"/>
                </a:lnTo>
                <a:lnTo>
                  <a:pt x="550" y="320"/>
                </a:lnTo>
                <a:lnTo>
                  <a:pt x="542" y="322"/>
                </a:lnTo>
                <a:lnTo>
                  <a:pt x="532" y="322"/>
                </a:lnTo>
                <a:lnTo>
                  <a:pt x="526" y="324"/>
                </a:lnTo>
                <a:lnTo>
                  <a:pt x="506"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 name="Freeform 57"/>
          <p:cNvSpPr>
            <a:spLocks/>
          </p:cNvSpPr>
          <p:nvPr/>
        </p:nvSpPr>
        <p:spPr bwMode="auto">
          <a:xfrm>
            <a:off x="5549900" y="3268663"/>
            <a:ext cx="993775" cy="546100"/>
          </a:xfrm>
          <a:custGeom>
            <a:avLst/>
            <a:gdLst>
              <a:gd name="T0" fmla="*/ 922377188 w 626"/>
              <a:gd name="T1" fmla="*/ 35282188 h 344"/>
              <a:gd name="T2" fmla="*/ 942538438 w 626"/>
              <a:gd name="T3" fmla="*/ 55443438 h 344"/>
              <a:gd name="T4" fmla="*/ 942538438 w 626"/>
              <a:gd name="T5" fmla="*/ 100806250 h 344"/>
              <a:gd name="T6" fmla="*/ 887095000 w 626"/>
              <a:gd name="T7" fmla="*/ 115927188 h 344"/>
              <a:gd name="T8" fmla="*/ 866933750 w 626"/>
              <a:gd name="T9" fmla="*/ 141128750 h 344"/>
              <a:gd name="T10" fmla="*/ 816530625 w 626"/>
              <a:gd name="T11" fmla="*/ 151209375 h 344"/>
              <a:gd name="T12" fmla="*/ 806450000 w 626"/>
              <a:gd name="T13" fmla="*/ 201612500 h 344"/>
              <a:gd name="T14" fmla="*/ 776208125 w 626"/>
              <a:gd name="T15" fmla="*/ 231854375 h 344"/>
              <a:gd name="T16" fmla="*/ 740925938 w 626"/>
              <a:gd name="T17" fmla="*/ 267136563 h 344"/>
              <a:gd name="T18" fmla="*/ 705643750 w 626"/>
              <a:gd name="T19" fmla="*/ 357862188 h 344"/>
              <a:gd name="T20" fmla="*/ 670361563 w 626"/>
              <a:gd name="T21" fmla="*/ 347781563 h 344"/>
              <a:gd name="T22" fmla="*/ 650200313 w 626"/>
              <a:gd name="T23" fmla="*/ 332660625 h 344"/>
              <a:gd name="T24" fmla="*/ 609877813 w 626"/>
              <a:gd name="T25" fmla="*/ 352821875 h 344"/>
              <a:gd name="T26" fmla="*/ 604837500 w 626"/>
              <a:gd name="T27" fmla="*/ 383063750 h 344"/>
              <a:gd name="T28" fmla="*/ 599797188 w 626"/>
              <a:gd name="T29" fmla="*/ 408265313 h 344"/>
              <a:gd name="T30" fmla="*/ 559474688 w 626"/>
              <a:gd name="T31" fmla="*/ 383063750 h 344"/>
              <a:gd name="T32" fmla="*/ 524192500 w 626"/>
              <a:gd name="T33" fmla="*/ 383063750 h 344"/>
              <a:gd name="T34" fmla="*/ 493950625 w 626"/>
              <a:gd name="T35" fmla="*/ 438507188 h 344"/>
              <a:gd name="T36" fmla="*/ 443547500 w 626"/>
              <a:gd name="T37" fmla="*/ 403225000 h 344"/>
              <a:gd name="T38" fmla="*/ 413305625 w 626"/>
              <a:gd name="T39" fmla="*/ 418345938 h 344"/>
              <a:gd name="T40" fmla="*/ 388104063 w 626"/>
              <a:gd name="T41" fmla="*/ 433466875 h 344"/>
              <a:gd name="T42" fmla="*/ 332660625 w 626"/>
              <a:gd name="T43" fmla="*/ 418345938 h 344"/>
              <a:gd name="T44" fmla="*/ 342741250 w 626"/>
              <a:gd name="T45" fmla="*/ 448587813 h 344"/>
              <a:gd name="T46" fmla="*/ 292338125 w 626"/>
              <a:gd name="T47" fmla="*/ 463708750 h 344"/>
              <a:gd name="T48" fmla="*/ 277217188 w 626"/>
              <a:gd name="T49" fmla="*/ 498990938 h 344"/>
              <a:gd name="T50" fmla="*/ 297378438 w 626"/>
              <a:gd name="T51" fmla="*/ 524192500 h 344"/>
              <a:gd name="T52" fmla="*/ 226814063 w 626"/>
              <a:gd name="T53" fmla="*/ 564515000 h 344"/>
              <a:gd name="T54" fmla="*/ 216733438 w 626"/>
              <a:gd name="T55" fmla="*/ 589716563 h 344"/>
              <a:gd name="T56" fmla="*/ 231854375 w 626"/>
              <a:gd name="T57" fmla="*/ 655240625 h 344"/>
              <a:gd name="T58" fmla="*/ 181451250 w 626"/>
              <a:gd name="T59" fmla="*/ 640119688 h 344"/>
              <a:gd name="T60" fmla="*/ 100806250 w 626"/>
              <a:gd name="T61" fmla="*/ 650200313 h 344"/>
              <a:gd name="T62" fmla="*/ 100806250 w 626"/>
              <a:gd name="T63" fmla="*/ 685482500 h 344"/>
              <a:gd name="T64" fmla="*/ 90725625 w 626"/>
              <a:gd name="T65" fmla="*/ 705643750 h 344"/>
              <a:gd name="T66" fmla="*/ 100806250 w 626"/>
              <a:gd name="T67" fmla="*/ 786288750 h 344"/>
              <a:gd name="T68" fmla="*/ 45362813 w 626"/>
              <a:gd name="T69" fmla="*/ 801409688 h 344"/>
              <a:gd name="T70" fmla="*/ 10080625 w 626"/>
              <a:gd name="T71" fmla="*/ 811490313 h 344"/>
              <a:gd name="T72" fmla="*/ 20161250 w 626"/>
              <a:gd name="T73" fmla="*/ 846772500 h 344"/>
              <a:gd name="T74" fmla="*/ 322580000 w 626"/>
              <a:gd name="T75" fmla="*/ 806450000 h 344"/>
              <a:gd name="T76" fmla="*/ 811490313 w 626"/>
              <a:gd name="T77" fmla="*/ 725805000 h 344"/>
              <a:gd name="T78" fmla="*/ 1275199063 w 626"/>
              <a:gd name="T79" fmla="*/ 655240625 h 344"/>
              <a:gd name="T80" fmla="*/ 1335682813 w 626"/>
              <a:gd name="T81" fmla="*/ 619958438 h 344"/>
              <a:gd name="T82" fmla="*/ 1360884375 w 626"/>
              <a:gd name="T83" fmla="*/ 589716563 h 344"/>
              <a:gd name="T84" fmla="*/ 1416327813 w 626"/>
              <a:gd name="T85" fmla="*/ 549394063 h 344"/>
              <a:gd name="T86" fmla="*/ 1507053438 w 626"/>
              <a:gd name="T87" fmla="*/ 443547500 h 344"/>
              <a:gd name="T88" fmla="*/ 1562496875 w 626"/>
              <a:gd name="T89" fmla="*/ 347781563 h 344"/>
              <a:gd name="T90" fmla="*/ 1502013125 w 626"/>
              <a:gd name="T91" fmla="*/ 327620313 h 344"/>
              <a:gd name="T92" fmla="*/ 1446569688 w 626"/>
              <a:gd name="T93" fmla="*/ 246975313 h 344"/>
              <a:gd name="T94" fmla="*/ 1416327813 w 626"/>
              <a:gd name="T95" fmla="*/ 186491563 h 344"/>
              <a:gd name="T96" fmla="*/ 1391126250 w 626"/>
              <a:gd name="T97" fmla="*/ 126007813 h 344"/>
              <a:gd name="T98" fmla="*/ 1350803750 w 626"/>
              <a:gd name="T99" fmla="*/ 95765938 h 344"/>
              <a:gd name="T100" fmla="*/ 1340723125 w 626"/>
              <a:gd name="T101" fmla="*/ 75604688 h 344"/>
              <a:gd name="T102" fmla="*/ 1300400625 w 626"/>
              <a:gd name="T103" fmla="*/ 95765938 h 344"/>
              <a:gd name="T104" fmla="*/ 1275199063 w 626"/>
              <a:gd name="T105" fmla="*/ 95765938 h 344"/>
              <a:gd name="T106" fmla="*/ 1255037813 w 626"/>
              <a:gd name="T107" fmla="*/ 110886875 h 344"/>
              <a:gd name="T108" fmla="*/ 1194554063 w 626"/>
              <a:gd name="T109" fmla="*/ 100806250 h 344"/>
              <a:gd name="T110" fmla="*/ 1129030000 w 626"/>
              <a:gd name="T111" fmla="*/ 85685313 h 344"/>
              <a:gd name="T112" fmla="*/ 1068546250 w 626"/>
              <a:gd name="T113" fmla="*/ 65524063 h 344"/>
              <a:gd name="T114" fmla="*/ 1018143125 w 626"/>
              <a:gd name="T115" fmla="*/ 15120938 h 344"/>
              <a:gd name="T116" fmla="*/ 957659375 w 626"/>
              <a:gd name="T117" fmla="*/ 5040313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6" h="344">
                <a:moveTo>
                  <a:pt x="370" y="4"/>
                </a:moveTo>
                <a:lnTo>
                  <a:pt x="370" y="4"/>
                </a:lnTo>
                <a:lnTo>
                  <a:pt x="366" y="12"/>
                </a:lnTo>
                <a:lnTo>
                  <a:pt x="366" y="14"/>
                </a:lnTo>
                <a:lnTo>
                  <a:pt x="368" y="16"/>
                </a:lnTo>
                <a:lnTo>
                  <a:pt x="370" y="18"/>
                </a:lnTo>
                <a:lnTo>
                  <a:pt x="372" y="20"/>
                </a:lnTo>
                <a:lnTo>
                  <a:pt x="374" y="22"/>
                </a:lnTo>
                <a:lnTo>
                  <a:pt x="376" y="26"/>
                </a:lnTo>
                <a:lnTo>
                  <a:pt x="376" y="36"/>
                </a:lnTo>
                <a:lnTo>
                  <a:pt x="374" y="40"/>
                </a:lnTo>
                <a:lnTo>
                  <a:pt x="372" y="42"/>
                </a:lnTo>
                <a:lnTo>
                  <a:pt x="364" y="42"/>
                </a:lnTo>
                <a:lnTo>
                  <a:pt x="356" y="42"/>
                </a:lnTo>
                <a:lnTo>
                  <a:pt x="352" y="46"/>
                </a:lnTo>
                <a:lnTo>
                  <a:pt x="350" y="50"/>
                </a:lnTo>
                <a:lnTo>
                  <a:pt x="348" y="54"/>
                </a:lnTo>
                <a:lnTo>
                  <a:pt x="344" y="56"/>
                </a:lnTo>
                <a:lnTo>
                  <a:pt x="334" y="56"/>
                </a:lnTo>
                <a:lnTo>
                  <a:pt x="330" y="56"/>
                </a:lnTo>
                <a:lnTo>
                  <a:pt x="326" y="58"/>
                </a:lnTo>
                <a:lnTo>
                  <a:pt x="324" y="60"/>
                </a:lnTo>
                <a:lnTo>
                  <a:pt x="322" y="66"/>
                </a:lnTo>
                <a:lnTo>
                  <a:pt x="322" y="74"/>
                </a:lnTo>
                <a:lnTo>
                  <a:pt x="320" y="80"/>
                </a:lnTo>
                <a:lnTo>
                  <a:pt x="316" y="84"/>
                </a:lnTo>
                <a:lnTo>
                  <a:pt x="314" y="86"/>
                </a:lnTo>
                <a:lnTo>
                  <a:pt x="310" y="90"/>
                </a:lnTo>
                <a:lnTo>
                  <a:pt x="308" y="92"/>
                </a:lnTo>
                <a:lnTo>
                  <a:pt x="306" y="98"/>
                </a:lnTo>
                <a:lnTo>
                  <a:pt x="308" y="104"/>
                </a:lnTo>
                <a:lnTo>
                  <a:pt x="294" y="106"/>
                </a:lnTo>
                <a:lnTo>
                  <a:pt x="292" y="118"/>
                </a:lnTo>
                <a:lnTo>
                  <a:pt x="288" y="128"/>
                </a:lnTo>
                <a:lnTo>
                  <a:pt x="284" y="138"/>
                </a:lnTo>
                <a:lnTo>
                  <a:pt x="280" y="142"/>
                </a:lnTo>
                <a:lnTo>
                  <a:pt x="274" y="142"/>
                </a:lnTo>
                <a:lnTo>
                  <a:pt x="270" y="142"/>
                </a:lnTo>
                <a:lnTo>
                  <a:pt x="266" y="138"/>
                </a:lnTo>
                <a:lnTo>
                  <a:pt x="264" y="134"/>
                </a:lnTo>
                <a:lnTo>
                  <a:pt x="262" y="132"/>
                </a:lnTo>
                <a:lnTo>
                  <a:pt x="258" y="132"/>
                </a:lnTo>
                <a:lnTo>
                  <a:pt x="250" y="134"/>
                </a:lnTo>
                <a:lnTo>
                  <a:pt x="246" y="134"/>
                </a:lnTo>
                <a:lnTo>
                  <a:pt x="244" y="136"/>
                </a:lnTo>
                <a:lnTo>
                  <a:pt x="242" y="140"/>
                </a:lnTo>
                <a:lnTo>
                  <a:pt x="242" y="146"/>
                </a:lnTo>
                <a:lnTo>
                  <a:pt x="242" y="150"/>
                </a:lnTo>
                <a:lnTo>
                  <a:pt x="240" y="152"/>
                </a:lnTo>
                <a:lnTo>
                  <a:pt x="238" y="154"/>
                </a:lnTo>
                <a:lnTo>
                  <a:pt x="238" y="156"/>
                </a:lnTo>
                <a:lnTo>
                  <a:pt x="238" y="162"/>
                </a:lnTo>
                <a:lnTo>
                  <a:pt x="230" y="154"/>
                </a:lnTo>
                <a:lnTo>
                  <a:pt x="222" y="152"/>
                </a:lnTo>
                <a:lnTo>
                  <a:pt x="216" y="148"/>
                </a:lnTo>
                <a:lnTo>
                  <a:pt x="212" y="148"/>
                </a:lnTo>
                <a:lnTo>
                  <a:pt x="208" y="152"/>
                </a:lnTo>
                <a:lnTo>
                  <a:pt x="202" y="166"/>
                </a:lnTo>
                <a:lnTo>
                  <a:pt x="200" y="172"/>
                </a:lnTo>
                <a:lnTo>
                  <a:pt x="196" y="174"/>
                </a:lnTo>
                <a:lnTo>
                  <a:pt x="192" y="170"/>
                </a:lnTo>
                <a:lnTo>
                  <a:pt x="186" y="164"/>
                </a:lnTo>
                <a:lnTo>
                  <a:pt x="180" y="162"/>
                </a:lnTo>
                <a:lnTo>
                  <a:pt x="176" y="160"/>
                </a:lnTo>
                <a:lnTo>
                  <a:pt x="172" y="160"/>
                </a:lnTo>
                <a:lnTo>
                  <a:pt x="166" y="164"/>
                </a:lnTo>
                <a:lnTo>
                  <a:pt x="164" y="166"/>
                </a:lnTo>
                <a:lnTo>
                  <a:pt x="162" y="170"/>
                </a:lnTo>
                <a:lnTo>
                  <a:pt x="160" y="172"/>
                </a:lnTo>
                <a:lnTo>
                  <a:pt x="154" y="172"/>
                </a:lnTo>
                <a:lnTo>
                  <a:pt x="148" y="168"/>
                </a:lnTo>
                <a:lnTo>
                  <a:pt x="140" y="164"/>
                </a:lnTo>
                <a:lnTo>
                  <a:pt x="136" y="164"/>
                </a:lnTo>
                <a:lnTo>
                  <a:pt x="132" y="166"/>
                </a:lnTo>
                <a:lnTo>
                  <a:pt x="132" y="170"/>
                </a:lnTo>
                <a:lnTo>
                  <a:pt x="132" y="176"/>
                </a:lnTo>
                <a:lnTo>
                  <a:pt x="136" y="178"/>
                </a:lnTo>
                <a:lnTo>
                  <a:pt x="134" y="178"/>
                </a:lnTo>
                <a:lnTo>
                  <a:pt x="116" y="178"/>
                </a:lnTo>
                <a:lnTo>
                  <a:pt x="116" y="184"/>
                </a:lnTo>
                <a:lnTo>
                  <a:pt x="112" y="190"/>
                </a:lnTo>
                <a:lnTo>
                  <a:pt x="108" y="194"/>
                </a:lnTo>
                <a:lnTo>
                  <a:pt x="108" y="198"/>
                </a:lnTo>
                <a:lnTo>
                  <a:pt x="110" y="198"/>
                </a:lnTo>
                <a:lnTo>
                  <a:pt x="118" y="204"/>
                </a:lnTo>
                <a:lnTo>
                  <a:pt x="118" y="206"/>
                </a:lnTo>
                <a:lnTo>
                  <a:pt x="118" y="208"/>
                </a:lnTo>
                <a:lnTo>
                  <a:pt x="110" y="212"/>
                </a:lnTo>
                <a:lnTo>
                  <a:pt x="100" y="218"/>
                </a:lnTo>
                <a:lnTo>
                  <a:pt x="90" y="224"/>
                </a:lnTo>
                <a:lnTo>
                  <a:pt x="86" y="230"/>
                </a:lnTo>
                <a:lnTo>
                  <a:pt x="84" y="232"/>
                </a:lnTo>
                <a:lnTo>
                  <a:pt x="86" y="234"/>
                </a:lnTo>
                <a:lnTo>
                  <a:pt x="90" y="238"/>
                </a:lnTo>
                <a:lnTo>
                  <a:pt x="94" y="244"/>
                </a:lnTo>
                <a:lnTo>
                  <a:pt x="94" y="250"/>
                </a:lnTo>
                <a:lnTo>
                  <a:pt x="92" y="260"/>
                </a:lnTo>
                <a:lnTo>
                  <a:pt x="88" y="264"/>
                </a:lnTo>
                <a:lnTo>
                  <a:pt x="84" y="262"/>
                </a:lnTo>
                <a:lnTo>
                  <a:pt x="72" y="254"/>
                </a:lnTo>
                <a:lnTo>
                  <a:pt x="64" y="250"/>
                </a:lnTo>
                <a:lnTo>
                  <a:pt x="56" y="248"/>
                </a:lnTo>
                <a:lnTo>
                  <a:pt x="48" y="250"/>
                </a:lnTo>
                <a:lnTo>
                  <a:pt x="40" y="258"/>
                </a:lnTo>
                <a:lnTo>
                  <a:pt x="38" y="262"/>
                </a:lnTo>
                <a:lnTo>
                  <a:pt x="38" y="266"/>
                </a:lnTo>
                <a:lnTo>
                  <a:pt x="40" y="272"/>
                </a:lnTo>
                <a:lnTo>
                  <a:pt x="42" y="278"/>
                </a:lnTo>
                <a:lnTo>
                  <a:pt x="40" y="278"/>
                </a:lnTo>
                <a:lnTo>
                  <a:pt x="36" y="280"/>
                </a:lnTo>
                <a:lnTo>
                  <a:pt x="36" y="284"/>
                </a:lnTo>
                <a:lnTo>
                  <a:pt x="36" y="290"/>
                </a:lnTo>
                <a:lnTo>
                  <a:pt x="40" y="304"/>
                </a:lnTo>
                <a:lnTo>
                  <a:pt x="40" y="312"/>
                </a:lnTo>
                <a:lnTo>
                  <a:pt x="36" y="316"/>
                </a:lnTo>
                <a:lnTo>
                  <a:pt x="30" y="318"/>
                </a:lnTo>
                <a:lnTo>
                  <a:pt x="18" y="318"/>
                </a:lnTo>
                <a:lnTo>
                  <a:pt x="18" y="322"/>
                </a:lnTo>
                <a:lnTo>
                  <a:pt x="16" y="324"/>
                </a:lnTo>
                <a:lnTo>
                  <a:pt x="4" y="322"/>
                </a:lnTo>
                <a:lnTo>
                  <a:pt x="2" y="322"/>
                </a:lnTo>
                <a:lnTo>
                  <a:pt x="0" y="324"/>
                </a:lnTo>
                <a:lnTo>
                  <a:pt x="4" y="328"/>
                </a:lnTo>
                <a:lnTo>
                  <a:pt x="8" y="336"/>
                </a:lnTo>
                <a:lnTo>
                  <a:pt x="8" y="340"/>
                </a:lnTo>
                <a:lnTo>
                  <a:pt x="6" y="344"/>
                </a:lnTo>
                <a:lnTo>
                  <a:pt x="4" y="328"/>
                </a:lnTo>
                <a:lnTo>
                  <a:pt x="128" y="320"/>
                </a:lnTo>
                <a:lnTo>
                  <a:pt x="128" y="304"/>
                </a:lnTo>
                <a:lnTo>
                  <a:pt x="224" y="298"/>
                </a:lnTo>
                <a:lnTo>
                  <a:pt x="322" y="288"/>
                </a:lnTo>
                <a:lnTo>
                  <a:pt x="416" y="276"/>
                </a:lnTo>
                <a:lnTo>
                  <a:pt x="504" y="264"/>
                </a:lnTo>
                <a:lnTo>
                  <a:pt x="506" y="260"/>
                </a:lnTo>
                <a:lnTo>
                  <a:pt x="510" y="258"/>
                </a:lnTo>
                <a:lnTo>
                  <a:pt x="518" y="254"/>
                </a:lnTo>
                <a:lnTo>
                  <a:pt x="528" y="250"/>
                </a:lnTo>
                <a:lnTo>
                  <a:pt x="530" y="246"/>
                </a:lnTo>
                <a:lnTo>
                  <a:pt x="534" y="244"/>
                </a:lnTo>
                <a:lnTo>
                  <a:pt x="536" y="238"/>
                </a:lnTo>
                <a:lnTo>
                  <a:pt x="540" y="234"/>
                </a:lnTo>
                <a:lnTo>
                  <a:pt x="548" y="230"/>
                </a:lnTo>
                <a:lnTo>
                  <a:pt x="554" y="228"/>
                </a:lnTo>
                <a:lnTo>
                  <a:pt x="558" y="224"/>
                </a:lnTo>
                <a:lnTo>
                  <a:pt x="562" y="218"/>
                </a:lnTo>
                <a:lnTo>
                  <a:pt x="568" y="206"/>
                </a:lnTo>
                <a:lnTo>
                  <a:pt x="576" y="196"/>
                </a:lnTo>
                <a:lnTo>
                  <a:pt x="598" y="176"/>
                </a:lnTo>
                <a:lnTo>
                  <a:pt x="618" y="158"/>
                </a:lnTo>
                <a:lnTo>
                  <a:pt x="624" y="152"/>
                </a:lnTo>
                <a:lnTo>
                  <a:pt x="626" y="146"/>
                </a:lnTo>
                <a:lnTo>
                  <a:pt x="620" y="138"/>
                </a:lnTo>
                <a:lnTo>
                  <a:pt x="610" y="138"/>
                </a:lnTo>
                <a:lnTo>
                  <a:pt x="602" y="134"/>
                </a:lnTo>
                <a:lnTo>
                  <a:pt x="596" y="130"/>
                </a:lnTo>
                <a:lnTo>
                  <a:pt x="590" y="124"/>
                </a:lnTo>
                <a:lnTo>
                  <a:pt x="582" y="112"/>
                </a:lnTo>
                <a:lnTo>
                  <a:pt x="574" y="98"/>
                </a:lnTo>
                <a:lnTo>
                  <a:pt x="566" y="94"/>
                </a:lnTo>
                <a:lnTo>
                  <a:pt x="564" y="86"/>
                </a:lnTo>
                <a:lnTo>
                  <a:pt x="562" y="80"/>
                </a:lnTo>
                <a:lnTo>
                  <a:pt x="562" y="74"/>
                </a:lnTo>
                <a:lnTo>
                  <a:pt x="560" y="60"/>
                </a:lnTo>
                <a:lnTo>
                  <a:pt x="558" y="54"/>
                </a:lnTo>
                <a:lnTo>
                  <a:pt x="552" y="50"/>
                </a:lnTo>
                <a:lnTo>
                  <a:pt x="546" y="46"/>
                </a:lnTo>
                <a:lnTo>
                  <a:pt x="540" y="44"/>
                </a:lnTo>
                <a:lnTo>
                  <a:pt x="538" y="42"/>
                </a:lnTo>
                <a:lnTo>
                  <a:pt x="536" y="38"/>
                </a:lnTo>
                <a:lnTo>
                  <a:pt x="536" y="34"/>
                </a:lnTo>
                <a:lnTo>
                  <a:pt x="534" y="32"/>
                </a:lnTo>
                <a:lnTo>
                  <a:pt x="532" y="30"/>
                </a:lnTo>
                <a:lnTo>
                  <a:pt x="526" y="30"/>
                </a:lnTo>
                <a:lnTo>
                  <a:pt x="522" y="30"/>
                </a:lnTo>
                <a:lnTo>
                  <a:pt x="518" y="34"/>
                </a:lnTo>
                <a:lnTo>
                  <a:pt x="516" y="38"/>
                </a:lnTo>
                <a:lnTo>
                  <a:pt x="512" y="38"/>
                </a:lnTo>
                <a:lnTo>
                  <a:pt x="508" y="38"/>
                </a:lnTo>
                <a:lnTo>
                  <a:pt x="506" y="38"/>
                </a:lnTo>
                <a:lnTo>
                  <a:pt x="504" y="40"/>
                </a:lnTo>
                <a:lnTo>
                  <a:pt x="502" y="44"/>
                </a:lnTo>
                <a:lnTo>
                  <a:pt x="500" y="44"/>
                </a:lnTo>
                <a:lnTo>
                  <a:pt x="498" y="44"/>
                </a:lnTo>
                <a:lnTo>
                  <a:pt x="492" y="38"/>
                </a:lnTo>
                <a:lnTo>
                  <a:pt x="480" y="40"/>
                </a:lnTo>
                <a:lnTo>
                  <a:pt x="474" y="40"/>
                </a:lnTo>
                <a:lnTo>
                  <a:pt x="464" y="38"/>
                </a:lnTo>
                <a:lnTo>
                  <a:pt x="458" y="34"/>
                </a:lnTo>
                <a:lnTo>
                  <a:pt x="454" y="34"/>
                </a:lnTo>
                <a:lnTo>
                  <a:pt x="448" y="34"/>
                </a:lnTo>
                <a:lnTo>
                  <a:pt x="438" y="32"/>
                </a:lnTo>
                <a:lnTo>
                  <a:pt x="432" y="28"/>
                </a:lnTo>
                <a:lnTo>
                  <a:pt x="424" y="26"/>
                </a:lnTo>
                <a:lnTo>
                  <a:pt x="418" y="26"/>
                </a:lnTo>
                <a:lnTo>
                  <a:pt x="412" y="14"/>
                </a:lnTo>
                <a:lnTo>
                  <a:pt x="404" y="6"/>
                </a:lnTo>
                <a:lnTo>
                  <a:pt x="398" y="2"/>
                </a:lnTo>
                <a:lnTo>
                  <a:pt x="392" y="0"/>
                </a:lnTo>
                <a:lnTo>
                  <a:pt x="386" y="0"/>
                </a:lnTo>
                <a:lnTo>
                  <a:pt x="380" y="2"/>
                </a:lnTo>
                <a:lnTo>
                  <a:pt x="374" y="4"/>
                </a:lnTo>
                <a:lnTo>
                  <a:pt x="370" y="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3" name="Freeform 58"/>
          <p:cNvSpPr>
            <a:spLocks/>
          </p:cNvSpPr>
          <p:nvPr/>
        </p:nvSpPr>
        <p:spPr bwMode="auto">
          <a:xfrm>
            <a:off x="6296025" y="3513138"/>
            <a:ext cx="1117600" cy="530225"/>
          </a:xfrm>
          <a:custGeom>
            <a:avLst/>
            <a:gdLst>
              <a:gd name="T0" fmla="*/ 388104063 w 704"/>
              <a:gd name="T1" fmla="*/ 630039063 h 334"/>
              <a:gd name="T2" fmla="*/ 267136563 w 704"/>
              <a:gd name="T3" fmla="*/ 705643750 h 334"/>
              <a:gd name="T4" fmla="*/ 0 w 704"/>
              <a:gd name="T5" fmla="*/ 685482500 h 334"/>
              <a:gd name="T6" fmla="*/ 45362813 w 704"/>
              <a:gd name="T7" fmla="*/ 675401875 h 334"/>
              <a:gd name="T8" fmla="*/ 50403125 w 704"/>
              <a:gd name="T9" fmla="*/ 624998750 h 334"/>
              <a:gd name="T10" fmla="*/ 85685313 w 704"/>
              <a:gd name="T11" fmla="*/ 584676250 h 334"/>
              <a:gd name="T12" fmla="*/ 171370625 w 704"/>
              <a:gd name="T13" fmla="*/ 534273125 h 334"/>
              <a:gd name="T14" fmla="*/ 272176875 w 704"/>
              <a:gd name="T15" fmla="*/ 458668438 h 334"/>
              <a:gd name="T16" fmla="*/ 292338125 w 704"/>
              <a:gd name="T17" fmla="*/ 413305625 h 334"/>
              <a:gd name="T18" fmla="*/ 352821875 w 704"/>
              <a:gd name="T19" fmla="*/ 398184688 h 334"/>
              <a:gd name="T20" fmla="*/ 408265313 w 704"/>
              <a:gd name="T21" fmla="*/ 362902500 h 334"/>
              <a:gd name="T22" fmla="*/ 453628125 w 704"/>
              <a:gd name="T23" fmla="*/ 307459063 h 334"/>
              <a:gd name="T24" fmla="*/ 493950625 w 704"/>
              <a:gd name="T25" fmla="*/ 221773750 h 334"/>
              <a:gd name="T26" fmla="*/ 1471771250 w 704"/>
              <a:gd name="T27" fmla="*/ 40322500 h 334"/>
              <a:gd name="T28" fmla="*/ 1663303125 w 704"/>
              <a:gd name="T29" fmla="*/ 0 h 334"/>
              <a:gd name="T30" fmla="*/ 1718746563 w 704"/>
              <a:gd name="T31" fmla="*/ 85685313 h 334"/>
              <a:gd name="T32" fmla="*/ 1703625625 w 704"/>
              <a:gd name="T33" fmla="*/ 80645000 h 334"/>
              <a:gd name="T34" fmla="*/ 1668343438 w 704"/>
              <a:gd name="T35" fmla="*/ 70564375 h 334"/>
              <a:gd name="T36" fmla="*/ 1673383750 w 704"/>
              <a:gd name="T37" fmla="*/ 95765938 h 334"/>
              <a:gd name="T38" fmla="*/ 1643141875 w 704"/>
              <a:gd name="T39" fmla="*/ 115927188 h 334"/>
              <a:gd name="T40" fmla="*/ 1572577500 w 704"/>
              <a:gd name="T41" fmla="*/ 161290000 h 334"/>
              <a:gd name="T42" fmla="*/ 1496972813 w 704"/>
              <a:gd name="T43" fmla="*/ 115927188 h 334"/>
              <a:gd name="T44" fmla="*/ 1496972813 w 704"/>
              <a:gd name="T45" fmla="*/ 146169063 h 334"/>
              <a:gd name="T46" fmla="*/ 1542335625 w 704"/>
              <a:gd name="T47" fmla="*/ 166330313 h 334"/>
              <a:gd name="T48" fmla="*/ 1537295313 w 704"/>
              <a:gd name="T49" fmla="*/ 211693125 h 334"/>
              <a:gd name="T50" fmla="*/ 1552416250 w 704"/>
              <a:gd name="T51" fmla="*/ 211693125 h 334"/>
              <a:gd name="T52" fmla="*/ 1643141875 w 704"/>
              <a:gd name="T53" fmla="*/ 176410938 h 334"/>
              <a:gd name="T54" fmla="*/ 1688504688 w 704"/>
              <a:gd name="T55" fmla="*/ 156249688 h 334"/>
              <a:gd name="T56" fmla="*/ 1708665938 w 704"/>
              <a:gd name="T57" fmla="*/ 226814063 h 334"/>
              <a:gd name="T58" fmla="*/ 1723786875 w 704"/>
              <a:gd name="T59" fmla="*/ 196572188 h 334"/>
              <a:gd name="T60" fmla="*/ 1759069063 w 704"/>
              <a:gd name="T61" fmla="*/ 156249688 h 334"/>
              <a:gd name="T62" fmla="*/ 1774190000 w 704"/>
              <a:gd name="T63" fmla="*/ 216733438 h 334"/>
              <a:gd name="T64" fmla="*/ 1738907813 w 704"/>
              <a:gd name="T65" fmla="*/ 292338125 h 334"/>
              <a:gd name="T66" fmla="*/ 1678424063 w 704"/>
              <a:gd name="T67" fmla="*/ 337700938 h 334"/>
              <a:gd name="T68" fmla="*/ 1628020938 w 704"/>
              <a:gd name="T69" fmla="*/ 302418750 h 334"/>
              <a:gd name="T70" fmla="*/ 1587698438 w 704"/>
              <a:gd name="T71" fmla="*/ 302418750 h 334"/>
              <a:gd name="T72" fmla="*/ 1597779063 w 704"/>
              <a:gd name="T73" fmla="*/ 332660625 h 334"/>
              <a:gd name="T74" fmla="*/ 1502013125 w 704"/>
              <a:gd name="T75" fmla="*/ 327620313 h 334"/>
              <a:gd name="T76" fmla="*/ 1542335625 w 704"/>
              <a:gd name="T77" fmla="*/ 352821875 h 334"/>
              <a:gd name="T78" fmla="*/ 1628020938 w 704"/>
              <a:gd name="T79" fmla="*/ 398184688 h 334"/>
              <a:gd name="T80" fmla="*/ 1582658125 w 704"/>
              <a:gd name="T81" fmla="*/ 443547500 h 334"/>
              <a:gd name="T82" fmla="*/ 1537295313 w 704"/>
              <a:gd name="T83" fmla="*/ 438507188 h 334"/>
              <a:gd name="T84" fmla="*/ 1607859688 w 704"/>
              <a:gd name="T85" fmla="*/ 468749063 h 334"/>
              <a:gd name="T86" fmla="*/ 1658262813 w 704"/>
              <a:gd name="T87" fmla="*/ 423386250 h 334"/>
              <a:gd name="T88" fmla="*/ 1673383750 w 704"/>
              <a:gd name="T89" fmla="*/ 433466875 h 334"/>
              <a:gd name="T90" fmla="*/ 1698585313 w 704"/>
              <a:gd name="T91" fmla="*/ 453628125 h 334"/>
              <a:gd name="T92" fmla="*/ 1612900000 w 704"/>
              <a:gd name="T93" fmla="*/ 509071563 h 334"/>
              <a:gd name="T94" fmla="*/ 1532255000 w 704"/>
              <a:gd name="T95" fmla="*/ 559474688 h 334"/>
              <a:gd name="T96" fmla="*/ 1461690625 w 704"/>
              <a:gd name="T97" fmla="*/ 650200313 h 334"/>
              <a:gd name="T98" fmla="*/ 1396166563 w 704"/>
              <a:gd name="T99" fmla="*/ 745966250 h 334"/>
              <a:gd name="T100" fmla="*/ 1365924688 w 704"/>
              <a:gd name="T101" fmla="*/ 811490313 h 334"/>
              <a:gd name="T102" fmla="*/ 1275199063 w 704"/>
              <a:gd name="T103" fmla="*/ 841732188 h 3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04" h="334">
                <a:moveTo>
                  <a:pt x="506" y="334"/>
                </a:moveTo>
                <a:lnTo>
                  <a:pt x="368" y="230"/>
                </a:lnTo>
                <a:lnTo>
                  <a:pt x="154" y="250"/>
                </a:lnTo>
                <a:lnTo>
                  <a:pt x="148" y="252"/>
                </a:lnTo>
                <a:lnTo>
                  <a:pt x="140" y="256"/>
                </a:lnTo>
                <a:lnTo>
                  <a:pt x="128" y="266"/>
                </a:lnTo>
                <a:lnTo>
                  <a:pt x="112" y="276"/>
                </a:lnTo>
                <a:lnTo>
                  <a:pt x="106" y="280"/>
                </a:lnTo>
                <a:lnTo>
                  <a:pt x="98" y="282"/>
                </a:lnTo>
                <a:lnTo>
                  <a:pt x="0" y="294"/>
                </a:lnTo>
                <a:lnTo>
                  <a:pt x="0" y="272"/>
                </a:lnTo>
                <a:lnTo>
                  <a:pt x="0" y="268"/>
                </a:lnTo>
                <a:lnTo>
                  <a:pt x="2" y="264"/>
                </a:lnTo>
                <a:lnTo>
                  <a:pt x="6" y="264"/>
                </a:lnTo>
                <a:lnTo>
                  <a:pt x="10" y="266"/>
                </a:lnTo>
                <a:lnTo>
                  <a:pt x="18" y="268"/>
                </a:lnTo>
                <a:lnTo>
                  <a:pt x="20" y="266"/>
                </a:lnTo>
                <a:lnTo>
                  <a:pt x="20" y="264"/>
                </a:lnTo>
                <a:lnTo>
                  <a:pt x="18" y="254"/>
                </a:lnTo>
                <a:lnTo>
                  <a:pt x="20" y="248"/>
                </a:lnTo>
                <a:lnTo>
                  <a:pt x="24" y="244"/>
                </a:lnTo>
                <a:lnTo>
                  <a:pt x="30" y="238"/>
                </a:lnTo>
                <a:lnTo>
                  <a:pt x="30" y="234"/>
                </a:lnTo>
                <a:lnTo>
                  <a:pt x="34" y="232"/>
                </a:lnTo>
                <a:lnTo>
                  <a:pt x="42" y="228"/>
                </a:lnTo>
                <a:lnTo>
                  <a:pt x="54" y="222"/>
                </a:lnTo>
                <a:lnTo>
                  <a:pt x="62" y="218"/>
                </a:lnTo>
                <a:lnTo>
                  <a:pt x="68" y="212"/>
                </a:lnTo>
                <a:lnTo>
                  <a:pt x="74" y="206"/>
                </a:lnTo>
                <a:lnTo>
                  <a:pt x="80" y="200"/>
                </a:lnTo>
                <a:lnTo>
                  <a:pt x="94" y="192"/>
                </a:lnTo>
                <a:lnTo>
                  <a:pt x="104" y="186"/>
                </a:lnTo>
                <a:lnTo>
                  <a:pt x="108" y="182"/>
                </a:lnTo>
                <a:lnTo>
                  <a:pt x="108" y="176"/>
                </a:lnTo>
                <a:lnTo>
                  <a:pt x="108" y="168"/>
                </a:lnTo>
                <a:lnTo>
                  <a:pt x="112" y="164"/>
                </a:lnTo>
                <a:lnTo>
                  <a:pt x="116" y="164"/>
                </a:lnTo>
                <a:lnTo>
                  <a:pt x="122" y="164"/>
                </a:lnTo>
                <a:lnTo>
                  <a:pt x="130" y="164"/>
                </a:lnTo>
                <a:lnTo>
                  <a:pt x="136" y="162"/>
                </a:lnTo>
                <a:lnTo>
                  <a:pt x="140" y="158"/>
                </a:lnTo>
                <a:lnTo>
                  <a:pt x="144" y="154"/>
                </a:lnTo>
                <a:lnTo>
                  <a:pt x="150" y="148"/>
                </a:lnTo>
                <a:lnTo>
                  <a:pt x="154" y="146"/>
                </a:lnTo>
                <a:lnTo>
                  <a:pt x="162" y="144"/>
                </a:lnTo>
                <a:lnTo>
                  <a:pt x="168" y="144"/>
                </a:lnTo>
                <a:lnTo>
                  <a:pt x="172" y="140"/>
                </a:lnTo>
                <a:lnTo>
                  <a:pt x="174" y="136"/>
                </a:lnTo>
                <a:lnTo>
                  <a:pt x="176" y="130"/>
                </a:lnTo>
                <a:lnTo>
                  <a:pt x="180" y="122"/>
                </a:lnTo>
                <a:lnTo>
                  <a:pt x="184" y="116"/>
                </a:lnTo>
                <a:lnTo>
                  <a:pt x="190" y="110"/>
                </a:lnTo>
                <a:lnTo>
                  <a:pt x="198" y="108"/>
                </a:lnTo>
                <a:lnTo>
                  <a:pt x="196" y="88"/>
                </a:lnTo>
                <a:lnTo>
                  <a:pt x="300" y="70"/>
                </a:lnTo>
                <a:lnTo>
                  <a:pt x="424" y="48"/>
                </a:lnTo>
                <a:lnTo>
                  <a:pt x="532" y="28"/>
                </a:lnTo>
                <a:lnTo>
                  <a:pt x="584" y="16"/>
                </a:lnTo>
                <a:lnTo>
                  <a:pt x="592" y="12"/>
                </a:lnTo>
                <a:lnTo>
                  <a:pt x="602" y="8"/>
                </a:lnTo>
                <a:lnTo>
                  <a:pt x="624" y="4"/>
                </a:lnTo>
                <a:lnTo>
                  <a:pt x="660" y="0"/>
                </a:lnTo>
                <a:lnTo>
                  <a:pt x="668" y="12"/>
                </a:lnTo>
                <a:lnTo>
                  <a:pt x="678" y="24"/>
                </a:lnTo>
                <a:lnTo>
                  <a:pt x="680" y="30"/>
                </a:lnTo>
                <a:lnTo>
                  <a:pt x="682" y="34"/>
                </a:lnTo>
                <a:lnTo>
                  <a:pt x="680" y="38"/>
                </a:lnTo>
                <a:lnTo>
                  <a:pt x="678" y="42"/>
                </a:lnTo>
                <a:lnTo>
                  <a:pt x="676" y="36"/>
                </a:lnTo>
                <a:lnTo>
                  <a:pt x="676" y="32"/>
                </a:lnTo>
                <a:lnTo>
                  <a:pt x="676" y="34"/>
                </a:lnTo>
                <a:lnTo>
                  <a:pt x="674" y="34"/>
                </a:lnTo>
                <a:lnTo>
                  <a:pt x="668" y="32"/>
                </a:lnTo>
                <a:lnTo>
                  <a:pt x="662" y="28"/>
                </a:lnTo>
                <a:lnTo>
                  <a:pt x="658" y="28"/>
                </a:lnTo>
                <a:lnTo>
                  <a:pt x="656" y="28"/>
                </a:lnTo>
                <a:lnTo>
                  <a:pt x="660" y="34"/>
                </a:lnTo>
                <a:lnTo>
                  <a:pt x="664" y="38"/>
                </a:lnTo>
                <a:lnTo>
                  <a:pt x="666" y="38"/>
                </a:lnTo>
                <a:lnTo>
                  <a:pt x="664" y="40"/>
                </a:lnTo>
                <a:lnTo>
                  <a:pt x="658" y="44"/>
                </a:lnTo>
                <a:lnTo>
                  <a:pt x="652" y="46"/>
                </a:lnTo>
                <a:lnTo>
                  <a:pt x="646" y="50"/>
                </a:lnTo>
                <a:lnTo>
                  <a:pt x="638" y="60"/>
                </a:lnTo>
                <a:lnTo>
                  <a:pt x="634" y="64"/>
                </a:lnTo>
                <a:lnTo>
                  <a:pt x="630" y="66"/>
                </a:lnTo>
                <a:lnTo>
                  <a:pt x="624" y="64"/>
                </a:lnTo>
                <a:lnTo>
                  <a:pt x="616" y="60"/>
                </a:lnTo>
                <a:lnTo>
                  <a:pt x="604" y="48"/>
                </a:lnTo>
                <a:lnTo>
                  <a:pt x="596" y="44"/>
                </a:lnTo>
                <a:lnTo>
                  <a:pt x="594" y="46"/>
                </a:lnTo>
                <a:lnTo>
                  <a:pt x="592" y="48"/>
                </a:lnTo>
                <a:lnTo>
                  <a:pt x="590" y="56"/>
                </a:lnTo>
                <a:lnTo>
                  <a:pt x="592" y="58"/>
                </a:lnTo>
                <a:lnTo>
                  <a:pt x="594" y="58"/>
                </a:lnTo>
                <a:lnTo>
                  <a:pt x="600" y="56"/>
                </a:lnTo>
                <a:lnTo>
                  <a:pt x="604" y="58"/>
                </a:lnTo>
                <a:lnTo>
                  <a:pt x="606" y="58"/>
                </a:lnTo>
                <a:lnTo>
                  <a:pt x="610" y="62"/>
                </a:lnTo>
                <a:lnTo>
                  <a:pt x="612" y="66"/>
                </a:lnTo>
                <a:lnTo>
                  <a:pt x="614" y="76"/>
                </a:lnTo>
                <a:lnTo>
                  <a:pt x="614" y="80"/>
                </a:lnTo>
                <a:lnTo>
                  <a:pt x="610" y="84"/>
                </a:lnTo>
                <a:lnTo>
                  <a:pt x="610" y="86"/>
                </a:lnTo>
                <a:lnTo>
                  <a:pt x="610" y="88"/>
                </a:lnTo>
                <a:lnTo>
                  <a:pt x="614" y="88"/>
                </a:lnTo>
                <a:lnTo>
                  <a:pt x="616" y="84"/>
                </a:lnTo>
                <a:lnTo>
                  <a:pt x="620" y="78"/>
                </a:lnTo>
                <a:lnTo>
                  <a:pt x="630" y="74"/>
                </a:lnTo>
                <a:lnTo>
                  <a:pt x="642" y="70"/>
                </a:lnTo>
                <a:lnTo>
                  <a:pt x="652" y="70"/>
                </a:lnTo>
                <a:lnTo>
                  <a:pt x="656" y="70"/>
                </a:lnTo>
                <a:lnTo>
                  <a:pt x="660" y="66"/>
                </a:lnTo>
                <a:lnTo>
                  <a:pt x="664" y="64"/>
                </a:lnTo>
                <a:lnTo>
                  <a:pt x="670" y="62"/>
                </a:lnTo>
                <a:lnTo>
                  <a:pt x="674" y="62"/>
                </a:lnTo>
                <a:lnTo>
                  <a:pt x="676" y="64"/>
                </a:lnTo>
                <a:lnTo>
                  <a:pt x="676" y="76"/>
                </a:lnTo>
                <a:lnTo>
                  <a:pt x="678" y="86"/>
                </a:lnTo>
                <a:lnTo>
                  <a:pt x="678" y="90"/>
                </a:lnTo>
                <a:lnTo>
                  <a:pt x="682" y="92"/>
                </a:lnTo>
                <a:lnTo>
                  <a:pt x="684" y="90"/>
                </a:lnTo>
                <a:lnTo>
                  <a:pt x="686" y="88"/>
                </a:lnTo>
                <a:lnTo>
                  <a:pt x="684" y="78"/>
                </a:lnTo>
                <a:lnTo>
                  <a:pt x="686" y="68"/>
                </a:lnTo>
                <a:lnTo>
                  <a:pt x="688" y="64"/>
                </a:lnTo>
                <a:lnTo>
                  <a:pt x="692" y="64"/>
                </a:lnTo>
                <a:lnTo>
                  <a:pt x="698" y="62"/>
                </a:lnTo>
                <a:lnTo>
                  <a:pt x="702" y="64"/>
                </a:lnTo>
                <a:lnTo>
                  <a:pt x="704" y="68"/>
                </a:lnTo>
                <a:lnTo>
                  <a:pt x="704" y="78"/>
                </a:lnTo>
                <a:lnTo>
                  <a:pt x="704" y="86"/>
                </a:lnTo>
                <a:lnTo>
                  <a:pt x="702" y="92"/>
                </a:lnTo>
                <a:lnTo>
                  <a:pt x="696" y="100"/>
                </a:lnTo>
                <a:lnTo>
                  <a:pt x="690" y="108"/>
                </a:lnTo>
                <a:lnTo>
                  <a:pt x="688" y="112"/>
                </a:lnTo>
                <a:lnTo>
                  <a:pt x="690" y="116"/>
                </a:lnTo>
                <a:lnTo>
                  <a:pt x="686" y="122"/>
                </a:lnTo>
                <a:lnTo>
                  <a:pt x="684" y="126"/>
                </a:lnTo>
                <a:lnTo>
                  <a:pt x="676" y="132"/>
                </a:lnTo>
                <a:lnTo>
                  <a:pt x="666" y="134"/>
                </a:lnTo>
                <a:lnTo>
                  <a:pt x="658" y="134"/>
                </a:lnTo>
                <a:lnTo>
                  <a:pt x="650" y="130"/>
                </a:lnTo>
                <a:lnTo>
                  <a:pt x="644" y="128"/>
                </a:lnTo>
                <a:lnTo>
                  <a:pt x="644" y="124"/>
                </a:lnTo>
                <a:lnTo>
                  <a:pt x="646" y="120"/>
                </a:lnTo>
                <a:lnTo>
                  <a:pt x="648" y="118"/>
                </a:lnTo>
                <a:lnTo>
                  <a:pt x="640" y="116"/>
                </a:lnTo>
                <a:lnTo>
                  <a:pt x="630" y="120"/>
                </a:lnTo>
                <a:lnTo>
                  <a:pt x="628" y="122"/>
                </a:lnTo>
                <a:lnTo>
                  <a:pt x="628" y="126"/>
                </a:lnTo>
                <a:lnTo>
                  <a:pt x="634" y="130"/>
                </a:lnTo>
                <a:lnTo>
                  <a:pt x="634" y="132"/>
                </a:lnTo>
                <a:lnTo>
                  <a:pt x="632" y="132"/>
                </a:lnTo>
                <a:lnTo>
                  <a:pt x="626" y="134"/>
                </a:lnTo>
                <a:lnTo>
                  <a:pt x="618" y="132"/>
                </a:lnTo>
                <a:lnTo>
                  <a:pt x="600" y="130"/>
                </a:lnTo>
                <a:lnTo>
                  <a:pt x="596" y="130"/>
                </a:lnTo>
                <a:lnTo>
                  <a:pt x="596" y="132"/>
                </a:lnTo>
                <a:lnTo>
                  <a:pt x="604" y="136"/>
                </a:lnTo>
                <a:lnTo>
                  <a:pt x="612" y="140"/>
                </a:lnTo>
                <a:lnTo>
                  <a:pt x="630" y="144"/>
                </a:lnTo>
                <a:lnTo>
                  <a:pt x="638" y="146"/>
                </a:lnTo>
                <a:lnTo>
                  <a:pt x="644" y="148"/>
                </a:lnTo>
                <a:lnTo>
                  <a:pt x="648" y="152"/>
                </a:lnTo>
                <a:lnTo>
                  <a:pt x="646" y="158"/>
                </a:lnTo>
                <a:lnTo>
                  <a:pt x="644" y="170"/>
                </a:lnTo>
                <a:lnTo>
                  <a:pt x="640" y="176"/>
                </a:lnTo>
                <a:lnTo>
                  <a:pt x="634" y="178"/>
                </a:lnTo>
                <a:lnTo>
                  <a:pt x="628" y="176"/>
                </a:lnTo>
                <a:lnTo>
                  <a:pt x="618" y="172"/>
                </a:lnTo>
                <a:lnTo>
                  <a:pt x="612" y="170"/>
                </a:lnTo>
                <a:lnTo>
                  <a:pt x="608" y="170"/>
                </a:lnTo>
                <a:lnTo>
                  <a:pt x="610" y="174"/>
                </a:lnTo>
                <a:lnTo>
                  <a:pt x="612" y="178"/>
                </a:lnTo>
                <a:lnTo>
                  <a:pt x="618" y="182"/>
                </a:lnTo>
                <a:lnTo>
                  <a:pt x="624" y="184"/>
                </a:lnTo>
                <a:lnTo>
                  <a:pt x="630" y="186"/>
                </a:lnTo>
                <a:lnTo>
                  <a:pt x="638" y="186"/>
                </a:lnTo>
                <a:lnTo>
                  <a:pt x="644" y="182"/>
                </a:lnTo>
                <a:lnTo>
                  <a:pt x="650" y="178"/>
                </a:lnTo>
                <a:lnTo>
                  <a:pt x="654" y="172"/>
                </a:lnTo>
                <a:lnTo>
                  <a:pt x="658" y="168"/>
                </a:lnTo>
                <a:lnTo>
                  <a:pt x="660" y="166"/>
                </a:lnTo>
                <a:lnTo>
                  <a:pt x="662" y="166"/>
                </a:lnTo>
                <a:lnTo>
                  <a:pt x="664" y="168"/>
                </a:lnTo>
                <a:lnTo>
                  <a:pt x="664" y="172"/>
                </a:lnTo>
                <a:lnTo>
                  <a:pt x="666" y="176"/>
                </a:lnTo>
                <a:lnTo>
                  <a:pt x="668" y="178"/>
                </a:lnTo>
                <a:lnTo>
                  <a:pt x="674" y="178"/>
                </a:lnTo>
                <a:lnTo>
                  <a:pt x="674" y="180"/>
                </a:lnTo>
                <a:lnTo>
                  <a:pt x="664" y="192"/>
                </a:lnTo>
                <a:lnTo>
                  <a:pt x="658" y="198"/>
                </a:lnTo>
                <a:lnTo>
                  <a:pt x="652" y="200"/>
                </a:lnTo>
                <a:lnTo>
                  <a:pt x="640" y="202"/>
                </a:lnTo>
                <a:lnTo>
                  <a:pt x="634" y="204"/>
                </a:lnTo>
                <a:lnTo>
                  <a:pt x="626" y="206"/>
                </a:lnTo>
                <a:lnTo>
                  <a:pt x="618" y="212"/>
                </a:lnTo>
                <a:lnTo>
                  <a:pt x="608" y="222"/>
                </a:lnTo>
                <a:lnTo>
                  <a:pt x="602" y="228"/>
                </a:lnTo>
                <a:lnTo>
                  <a:pt x="596" y="232"/>
                </a:lnTo>
                <a:lnTo>
                  <a:pt x="590" y="244"/>
                </a:lnTo>
                <a:lnTo>
                  <a:pt x="584" y="254"/>
                </a:lnTo>
                <a:lnTo>
                  <a:pt x="580" y="258"/>
                </a:lnTo>
                <a:lnTo>
                  <a:pt x="576" y="262"/>
                </a:lnTo>
                <a:lnTo>
                  <a:pt x="562" y="274"/>
                </a:lnTo>
                <a:lnTo>
                  <a:pt x="556" y="286"/>
                </a:lnTo>
                <a:lnTo>
                  <a:pt x="554" y="296"/>
                </a:lnTo>
                <a:lnTo>
                  <a:pt x="552" y="304"/>
                </a:lnTo>
                <a:lnTo>
                  <a:pt x="554" y="312"/>
                </a:lnTo>
                <a:lnTo>
                  <a:pt x="552" y="316"/>
                </a:lnTo>
                <a:lnTo>
                  <a:pt x="550" y="320"/>
                </a:lnTo>
                <a:lnTo>
                  <a:pt x="542" y="322"/>
                </a:lnTo>
                <a:lnTo>
                  <a:pt x="532" y="322"/>
                </a:lnTo>
                <a:lnTo>
                  <a:pt x="526" y="324"/>
                </a:lnTo>
                <a:lnTo>
                  <a:pt x="506" y="33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4" name="Freeform 59"/>
          <p:cNvSpPr>
            <a:spLocks/>
          </p:cNvSpPr>
          <p:nvPr/>
        </p:nvSpPr>
        <p:spPr bwMode="auto">
          <a:xfrm>
            <a:off x="6353175" y="3094038"/>
            <a:ext cx="1006475" cy="596900"/>
          </a:xfrm>
          <a:custGeom>
            <a:avLst/>
            <a:gdLst>
              <a:gd name="T0" fmla="*/ 236894688 w 634"/>
              <a:gd name="T1" fmla="*/ 725805000 h 376"/>
              <a:gd name="T2" fmla="*/ 136088438 w 634"/>
              <a:gd name="T3" fmla="*/ 846772500 h 376"/>
              <a:gd name="T4" fmla="*/ 80645000 w 634"/>
              <a:gd name="T5" fmla="*/ 882054688 h 376"/>
              <a:gd name="T6" fmla="*/ 35282188 w 634"/>
              <a:gd name="T7" fmla="*/ 922377188 h 376"/>
              <a:gd name="T8" fmla="*/ 408265313 w 634"/>
              <a:gd name="T9" fmla="*/ 892135313 h 376"/>
              <a:gd name="T10" fmla="*/ 1386085938 w 634"/>
              <a:gd name="T11" fmla="*/ 710684063 h 376"/>
              <a:gd name="T12" fmla="*/ 1577617813 w 634"/>
              <a:gd name="T13" fmla="*/ 670361563 h 376"/>
              <a:gd name="T14" fmla="*/ 1597779063 w 634"/>
              <a:gd name="T15" fmla="*/ 609877813 h 376"/>
              <a:gd name="T16" fmla="*/ 1517134063 w 634"/>
              <a:gd name="T17" fmla="*/ 574595625 h 376"/>
              <a:gd name="T18" fmla="*/ 1451610000 w 634"/>
              <a:gd name="T19" fmla="*/ 579635938 h 376"/>
              <a:gd name="T20" fmla="*/ 1401206875 w 634"/>
              <a:gd name="T21" fmla="*/ 529232813 h 376"/>
              <a:gd name="T22" fmla="*/ 1320561875 w 634"/>
              <a:gd name="T23" fmla="*/ 524192500 h 376"/>
              <a:gd name="T24" fmla="*/ 1411287500 w 634"/>
              <a:gd name="T25" fmla="*/ 519152188 h 376"/>
              <a:gd name="T26" fmla="*/ 1441529375 w 634"/>
              <a:gd name="T27" fmla="*/ 544353750 h 376"/>
              <a:gd name="T28" fmla="*/ 1486892188 w 634"/>
              <a:gd name="T29" fmla="*/ 574595625 h 376"/>
              <a:gd name="T30" fmla="*/ 1476811563 w 634"/>
              <a:gd name="T31" fmla="*/ 519152188 h 376"/>
              <a:gd name="T32" fmla="*/ 1451610000 w 634"/>
              <a:gd name="T33" fmla="*/ 458668438 h 376"/>
              <a:gd name="T34" fmla="*/ 1491932500 w 634"/>
              <a:gd name="T35" fmla="*/ 443547500 h 376"/>
              <a:gd name="T36" fmla="*/ 1451610000 w 634"/>
              <a:gd name="T37" fmla="*/ 403225000 h 376"/>
              <a:gd name="T38" fmla="*/ 1396166563 w 634"/>
              <a:gd name="T39" fmla="*/ 383063750 h 376"/>
              <a:gd name="T40" fmla="*/ 1320561875 w 634"/>
              <a:gd name="T41" fmla="*/ 327620313 h 376"/>
              <a:gd name="T42" fmla="*/ 1285279688 w 634"/>
              <a:gd name="T43" fmla="*/ 292338125 h 376"/>
              <a:gd name="T44" fmla="*/ 1234876563 w 634"/>
              <a:gd name="T45" fmla="*/ 272176875 h 376"/>
              <a:gd name="T46" fmla="*/ 1315521563 w 634"/>
              <a:gd name="T47" fmla="*/ 297378438 h 376"/>
              <a:gd name="T48" fmla="*/ 1451610000 w 634"/>
              <a:gd name="T49" fmla="*/ 383063750 h 376"/>
              <a:gd name="T50" fmla="*/ 1456650313 w 634"/>
              <a:gd name="T51" fmla="*/ 332660625 h 376"/>
              <a:gd name="T52" fmla="*/ 1431448750 w 634"/>
              <a:gd name="T53" fmla="*/ 307459063 h 376"/>
              <a:gd name="T54" fmla="*/ 1381045625 w 634"/>
              <a:gd name="T55" fmla="*/ 277217188 h 376"/>
              <a:gd name="T56" fmla="*/ 1295360313 w 634"/>
              <a:gd name="T57" fmla="*/ 262096250 h 376"/>
              <a:gd name="T58" fmla="*/ 1275199063 w 634"/>
              <a:gd name="T59" fmla="*/ 231854375 h 376"/>
              <a:gd name="T60" fmla="*/ 1214715313 w 634"/>
              <a:gd name="T61" fmla="*/ 221773750 h 376"/>
              <a:gd name="T62" fmla="*/ 1214715313 w 634"/>
              <a:gd name="T63" fmla="*/ 176410938 h 376"/>
              <a:gd name="T64" fmla="*/ 1249997500 w 634"/>
              <a:gd name="T65" fmla="*/ 120967500 h 376"/>
              <a:gd name="T66" fmla="*/ 1194554063 w 634"/>
              <a:gd name="T67" fmla="*/ 45362813 h 376"/>
              <a:gd name="T68" fmla="*/ 1083667188 w 634"/>
              <a:gd name="T69" fmla="*/ 0 h 376"/>
              <a:gd name="T70" fmla="*/ 967740000 w 634"/>
              <a:gd name="T71" fmla="*/ 5040313 h 376"/>
              <a:gd name="T72" fmla="*/ 937498125 w 634"/>
              <a:gd name="T73" fmla="*/ 65524063 h 376"/>
              <a:gd name="T74" fmla="*/ 866933750 w 634"/>
              <a:gd name="T75" fmla="*/ 161290000 h 376"/>
              <a:gd name="T76" fmla="*/ 826611250 w 634"/>
              <a:gd name="T77" fmla="*/ 272176875 h 376"/>
              <a:gd name="T78" fmla="*/ 771167813 w 634"/>
              <a:gd name="T79" fmla="*/ 287297813 h 376"/>
              <a:gd name="T80" fmla="*/ 730845313 w 634"/>
              <a:gd name="T81" fmla="*/ 277217188 h 376"/>
              <a:gd name="T82" fmla="*/ 670361563 w 634"/>
              <a:gd name="T83" fmla="*/ 463708750 h 376"/>
              <a:gd name="T84" fmla="*/ 650200313 w 634"/>
              <a:gd name="T85" fmla="*/ 554434375 h 376"/>
              <a:gd name="T86" fmla="*/ 655240625 w 634"/>
              <a:gd name="T87" fmla="*/ 579635938 h 376"/>
              <a:gd name="T88" fmla="*/ 544353750 w 634"/>
              <a:gd name="T89" fmla="*/ 630039063 h 376"/>
              <a:gd name="T90" fmla="*/ 519152188 w 634"/>
              <a:gd name="T91" fmla="*/ 670361563 h 376"/>
              <a:gd name="T92" fmla="*/ 443547500 w 634"/>
              <a:gd name="T93" fmla="*/ 675401875 h 376"/>
              <a:gd name="T94" fmla="*/ 418345938 w 634"/>
              <a:gd name="T95" fmla="*/ 690522813 h 376"/>
              <a:gd name="T96" fmla="*/ 357862188 w 634"/>
              <a:gd name="T97" fmla="*/ 710684063 h 376"/>
              <a:gd name="T98" fmla="*/ 307459063 w 634"/>
              <a:gd name="T99" fmla="*/ 650200313 h 3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4" h="376">
                <a:moveTo>
                  <a:pt x="122" y="258"/>
                </a:moveTo>
                <a:lnTo>
                  <a:pt x="120" y="264"/>
                </a:lnTo>
                <a:lnTo>
                  <a:pt x="114" y="270"/>
                </a:lnTo>
                <a:lnTo>
                  <a:pt x="94" y="288"/>
                </a:lnTo>
                <a:lnTo>
                  <a:pt x="72" y="308"/>
                </a:lnTo>
                <a:lnTo>
                  <a:pt x="64" y="318"/>
                </a:lnTo>
                <a:lnTo>
                  <a:pt x="58" y="330"/>
                </a:lnTo>
                <a:lnTo>
                  <a:pt x="54" y="336"/>
                </a:lnTo>
                <a:lnTo>
                  <a:pt x="50" y="340"/>
                </a:lnTo>
                <a:lnTo>
                  <a:pt x="44" y="342"/>
                </a:lnTo>
                <a:lnTo>
                  <a:pt x="36" y="346"/>
                </a:lnTo>
                <a:lnTo>
                  <a:pt x="32" y="350"/>
                </a:lnTo>
                <a:lnTo>
                  <a:pt x="30" y="356"/>
                </a:lnTo>
                <a:lnTo>
                  <a:pt x="26" y="358"/>
                </a:lnTo>
                <a:lnTo>
                  <a:pt x="24" y="362"/>
                </a:lnTo>
                <a:lnTo>
                  <a:pt x="14" y="366"/>
                </a:lnTo>
                <a:lnTo>
                  <a:pt x="6" y="370"/>
                </a:lnTo>
                <a:lnTo>
                  <a:pt x="2" y="372"/>
                </a:lnTo>
                <a:lnTo>
                  <a:pt x="0" y="376"/>
                </a:lnTo>
                <a:lnTo>
                  <a:pt x="162" y="354"/>
                </a:lnTo>
                <a:lnTo>
                  <a:pt x="266" y="336"/>
                </a:lnTo>
                <a:lnTo>
                  <a:pt x="390" y="314"/>
                </a:lnTo>
                <a:lnTo>
                  <a:pt x="498" y="294"/>
                </a:lnTo>
                <a:lnTo>
                  <a:pt x="550" y="282"/>
                </a:lnTo>
                <a:lnTo>
                  <a:pt x="558" y="278"/>
                </a:lnTo>
                <a:lnTo>
                  <a:pt x="568" y="274"/>
                </a:lnTo>
                <a:lnTo>
                  <a:pt x="590" y="270"/>
                </a:lnTo>
                <a:lnTo>
                  <a:pt x="626" y="266"/>
                </a:lnTo>
                <a:lnTo>
                  <a:pt x="630" y="258"/>
                </a:lnTo>
                <a:lnTo>
                  <a:pt x="634" y="250"/>
                </a:lnTo>
                <a:lnTo>
                  <a:pt x="634" y="246"/>
                </a:lnTo>
                <a:lnTo>
                  <a:pt x="634" y="242"/>
                </a:lnTo>
                <a:lnTo>
                  <a:pt x="630" y="238"/>
                </a:lnTo>
                <a:lnTo>
                  <a:pt x="624" y="234"/>
                </a:lnTo>
                <a:lnTo>
                  <a:pt x="610" y="230"/>
                </a:lnTo>
                <a:lnTo>
                  <a:pt x="602" y="228"/>
                </a:lnTo>
                <a:lnTo>
                  <a:pt x="598" y="230"/>
                </a:lnTo>
                <a:lnTo>
                  <a:pt x="598" y="234"/>
                </a:lnTo>
                <a:lnTo>
                  <a:pt x="588" y="232"/>
                </a:lnTo>
                <a:lnTo>
                  <a:pt x="576" y="230"/>
                </a:lnTo>
                <a:lnTo>
                  <a:pt x="566" y="224"/>
                </a:lnTo>
                <a:lnTo>
                  <a:pt x="562" y="220"/>
                </a:lnTo>
                <a:lnTo>
                  <a:pt x="560" y="216"/>
                </a:lnTo>
                <a:lnTo>
                  <a:pt x="556" y="210"/>
                </a:lnTo>
                <a:lnTo>
                  <a:pt x="552" y="210"/>
                </a:lnTo>
                <a:lnTo>
                  <a:pt x="544" y="210"/>
                </a:lnTo>
                <a:lnTo>
                  <a:pt x="528" y="208"/>
                </a:lnTo>
                <a:lnTo>
                  <a:pt x="524" y="208"/>
                </a:lnTo>
                <a:lnTo>
                  <a:pt x="522" y="208"/>
                </a:lnTo>
                <a:lnTo>
                  <a:pt x="526" y="206"/>
                </a:lnTo>
                <a:lnTo>
                  <a:pt x="538" y="206"/>
                </a:lnTo>
                <a:lnTo>
                  <a:pt x="560" y="206"/>
                </a:lnTo>
                <a:lnTo>
                  <a:pt x="564" y="208"/>
                </a:lnTo>
                <a:lnTo>
                  <a:pt x="566" y="212"/>
                </a:lnTo>
                <a:lnTo>
                  <a:pt x="570" y="216"/>
                </a:lnTo>
                <a:lnTo>
                  <a:pt x="572" y="216"/>
                </a:lnTo>
                <a:lnTo>
                  <a:pt x="576" y="216"/>
                </a:lnTo>
                <a:lnTo>
                  <a:pt x="580" y="224"/>
                </a:lnTo>
                <a:lnTo>
                  <a:pt x="584" y="226"/>
                </a:lnTo>
                <a:lnTo>
                  <a:pt x="590" y="228"/>
                </a:lnTo>
                <a:lnTo>
                  <a:pt x="594" y="220"/>
                </a:lnTo>
                <a:lnTo>
                  <a:pt x="592" y="214"/>
                </a:lnTo>
                <a:lnTo>
                  <a:pt x="590" y="210"/>
                </a:lnTo>
                <a:lnTo>
                  <a:pt x="586" y="206"/>
                </a:lnTo>
                <a:lnTo>
                  <a:pt x="582" y="202"/>
                </a:lnTo>
                <a:lnTo>
                  <a:pt x="578" y="198"/>
                </a:lnTo>
                <a:lnTo>
                  <a:pt x="576" y="192"/>
                </a:lnTo>
                <a:lnTo>
                  <a:pt x="576" y="182"/>
                </a:lnTo>
                <a:lnTo>
                  <a:pt x="582" y="182"/>
                </a:lnTo>
                <a:lnTo>
                  <a:pt x="590" y="180"/>
                </a:lnTo>
                <a:lnTo>
                  <a:pt x="592" y="178"/>
                </a:lnTo>
                <a:lnTo>
                  <a:pt x="592" y="176"/>
                </a:lnTo>
                <a:lnTo>
                  <a:pt x="588" y="172"/>
                </a:lnTo>
                <a:lnTo>
                  <a:pt x="580" y="168"/>
                </a:lnTo>
                <a:lnTo>
                  <a:pt x="578" y="164"/>
                </a:lnTo>
                <a:lnTo>
                  <a:pt x="576" y="160"/>
                </a:lnTo>
                <a:lnTo>
                  <a:pt x="566" y="158"/>
                </a:lnTo>
                <a:lnTo>
                  <a:pt x="558" y="156"/>
                </a:lnTo>
                <a:lnTo>
                  <a:pt x="554" y="154"/>
                </a:lnTo>
                <a:lnTo>
                  <a:pt x="554" y="152"/>
                </a:lnTo>
                <a:lnTo>
                  <a:pt x="552" y="148"/>
                </a:lnTo>
                <a:lnTo>
                  <a:pt x="548" y="144"/>
                </a:lnTo>
                <a:lnTo>
                  <a:pt x="536" y="136"/>
                </a:lnTo>
                <a:lnTo>
                  <a:pt x="524" y="130"/>
                </a:lnTo>
                <a:lnTo>
                  <a:pt x="518" y="126"/>
                </a:lnTo>
                <a:lnTo>
                  <a:pt x="514" y="122"/>
                </a:lnTo>
                <a:lnTo>
                  <a:pt x="514" y="118"/>
                </a:lnTo>
                <a:lnTo>
                  <a:pt x="510" y="116"/>
                </a:lnTo>
                <a:lnTo>
                  <a:pt x="502" y="114"/>
                </a:lnTo>
                <a:lnTo>
                  <a:pt x="492" y="112"/>
                </a:lnTo>
                <a:lnTo>
                  <a:pt x="490" y="110"/>
                </a:lnTo>
                <a:lnTo>
                  <a:pt x="490" y="108"/>
                </a:lnTo>
                <a:lnTo>
                  <a:pt x="500" y="108"/>
                </a:lnTo>
                <a:lnTo>
                  <a:pt x="510" y="110"/>
                </a:lnTo>
                <a:lnTo>
                  <a:pt x="516" y="112"/>
                </a:lnTo>
                <a:lnTo>
                  <a:pt x="522" y="118"/>
                </a:lnTo>
                <a:lnTo>
                  <a:pt x="534" y="128"/>
                </a:lnTo>
                <a:lnTo>
                  <a:pt x="554" y="142"/>
                </a:lnTo>
                <a:lnTo>
                  <a:pt x="570" y="150"/>
                </a:lnTo>
                <a:lnTo>
                  <a:pt x="576" y="152"/>
                </a:lnTo>
                <a:lnTo>
                  <a:pt x="576" y="150"/>
                </a:lnTo>
                <a:lnTo>
                  <a:pt x="576" y="144"/>
                </a:lnTo>
                <a:lnTo>
                  <a:pt x="576" y="140"/>
                </a:lnTo>
                <a:lnTo>
                  <a:pt x="578" y="132"/>
                </a:lnTo>
                <a:lnTo>
                  <a:pt x="580" y="126"/>
                </a:lnTo>
                <a:lnTo>
                  <a:pt x="580" y="124"/>
                </a:lnTo>
                <a:lnTo>
                  <a:pt x="576" y="122"/>
                </a:lnTo>
                <a:lnTo>
                  <a:pt x="568" y="122"/>
                </a:lnTo>
                <a:lnTo>
                  <a:pt x="562" y="120"/>
                </a:lnTo>
                <a:lnTo>
                  <a:pt x="556" y="114"/>
                </a:lnTo>
                <a:lnTo>
                  <a:pt x="552" y="110"/>
                </a:lnTo>
                <a:lnTo>
                  <a:pt x="548" y="110"/>
                </a:lnTo>
                <a:lnTo>
                  <a:pt x="542" y="110"/>
                </a:lnTo>
                <a:lnTo>
                  <a:pt x="526" y="108"/>
                </a:lnTo>
                <a:lnTo>
                  <a:pt x="518" y="106"/>
                </a:lnTo>
                <a:lnTo>
                  <a:pt x="514" y="104"/>
                </a:lnTo>
                <a:lnTo>
                  <a:pt x="514" y="100"/>
                </a:lnTo>
                <a:lnTo>
                  <a:pt x="512" y="96"/>
                </a:lnTo>
                <a:lnTo>
                  <a:pt x="510" y="94"/>
                </a:lnTo>
                <a:lnTo>
                  <a:pt x="506" y="92"/>
                </a:lnTo>
                <a:lnTo>
                  <a:pt x="494" y="92"/>
                </a:lnTo>
                <a:lnTo>
                  <a:pt x="488" y="92"/>
                </a:lnTo>
                <a:lnTo>
                  <a:pt x="484" y="90"/>
                </a:lnTo>
                <a:lnTo>
                  <a:pt x="482" y="88"/>
                </a:lnTo>
                <a:lnTo>
                  <a:pt x="478" y="84"/>
                </a:lnTo>
                <a:lnTo>
                  <a:pt x="478" y="80"/>
                </a:lnTo>
                <a:lnTo>
                  <a:pt x="480" y="74"/>
                </a:lnTo>
                <a:lnTo>
                  <a:pt x="482" y="70"/>
                </a:lnTo>
                <a:lnTo>
                  <a:pt x="486" y="68"/>
                </a:lnTo>
                <a:lnTo>
                  <a:pt x="494" y="60"/>
                </a:lnTo>
                <a:lnTo>
                  <a:pt x="496" y="54"/>
                </a:lnTo>
                <a:lnTo>
                  <a:pt x="496" y="48"/>
                </a:lnTo>
                <a:lnTo>
                  <a:pt x="496" y="40"/>
                </a:lnTo>
                <a:lnTo>
                  <a:pt x="492" y="32"/>
                </a:lnTo>
                <a:lnTo>
                  <a:pt x="484" y="26"/>
                </a:lnTo>
                <a:lnTo>
                  <a:pt x="474" y="18"/>
                </a:lnTo>
                <a:lnTo>
                  <a:pt x="462" y="12"/>
                </a:lnTo>
                <a:lnTo>
                  <a:pt x="450" y="8"/>
                </a:lnTo>
                <a:lnTo>
                  <a:pt x="438" y="4"/>
                </a:lnTo>
                <a:lnTo>
                  <a:pt x="430" y="0"/>
                </a:lnTo>
                <a:lnTo>
                  <a:pt x="424" y="16"/>
                </a:lnTo>
                <a:lnTo>
                  <a:pt x="404" y="8"/>
                </a:lnTo>
                <a:lnTo>
                  <a:pt x="390" y="2"/>
                </a:lnTo>
                <a:lnTo>
                  <a:pt x="384" y="2"/>
                </a:lnTo>
                <a:lnTo>
                  <a:pt x="378" y="4"/>
                </a:lnTo>
                <a:lnTo>
                  <a:pt x="376" y="10"/>
                </a:lnTo>
                <a:lnTo>
                  <a:pt x="374" y="18"/>
                </a:lnTo>
                <a:lnTo>
                  <a:pt x="372" y="26"/>
                </a:lnTo>
                <a:lnTo>
                  <a:pt x="368" y="36"/>
                </a:lnTo>
                <a:lnTo>
                  <a:pt x="362" y="42"/>
                </a:lnTo>
                <a:lnTo>
                  <a:pt x="356" y="50"/>
                </a:lnTo>
                <a:lnTo>
                  <a:pt x="344" y="64"/>
                </a:lnTo>
                <a:lnTo>
                  <a:pt x="338" y="70"/>
                </a:lnTo>
                <a:lnTo>
                  <a:pt x="336" y="78"/>
                </a:lnTo>
                <a:lnTo>
                  <a:pt x="334" y="92"/>
                </a:lnTo>
                <a:lnTo>
                  <a:pt x="328" y="108"/>
                </a:lnTo>
                <a:lnTo>
                  <a:pt x="324" y="112"/>
                </a:lnTo>
                <a:lnTo>
                  <a:pt x="318" y="116"/>
                </a:lnTo>
                <a:lnTo>
                  <a:pt x="312" y="116"/>
                </a:lnTo>
                <a:lnTo>
                  <a:pt x="306" y="114"/>
                </a:lnTo>
                <a:lnTo>
                  <a:pt x="300" y="110"/>
                </a:lnTo>
                <a:lnTo>
                  <a:pt x="294" y="108"/>
                </a:lnTo>
                <a:lnTo>
                  <a:pt x="292" y="108"/>
                </a:lnTo>
                <a:lnTo>
                  <a:pt x="290" y="110"/>
                </a:lnTo>
                <a:lnTo>
                  <a:pt x="288" y="120"/>
                </a:lnTo>
                <a:lnTo>
                  <a:pt x="284" y="138"/>
                </a:lnTo>
                <a:lnTo>
                  <a:pt x="276" y="162"/>
                </a:lnTo>
                <a:lnTo>
                  <a:pt x="266" y="184"/>
                </a:lnTo>
                <a:lnTo>
                  <a:pt x="258" y="206"/>
                </a:lnTo>
                <a:lnTo>
                  <a:pt x="256" y="212"/>
                </a:lnTo>
                <a:lnTo>
                  <a:pt x="256" y="218"/>
                </a:lnTo>
                <a:lnTo>
                  <a:pt x="258" y="220"/>
                </a:lnTo>
                <a:lnTo>
                  <a:pt x="262" y="222"/>
                </a:lnTo>
                <a:lnTo>
                  <a:pt x="264" y="224"/>
                </a:lnTo>
                <a:lnTo>
                  <a:pt x="264" y="226"/>
                </a:lnTo>
                <a:lnTo>
                  <a:pt x="260" y="230"/>
                </a:lnTo>
                <a:lnTo>
                  <a:pt x="254" y="234"/>
                </a:lnTo>
                <a:lnTo>
                  <a:pt x="234" y="246"/>
                </a:lnTo>
                <a:lnTo>
                  <a:pt x="224" y="248"/>
                </a:lnTo>
                <a:lnTo>
                  <a:pt x="216" y="250"/>
                </a:lnTo>
                <a:lnTo>
                  <a:pt x="212" y="252"/>
                </a:lnTo>
                <a:lnTo>
                  <a:pt x="210" y="256"/>
                </a:lnTo>
                <a:lnTo>
                  <a:pt x="208" y="262"/>
                </a:lnTo>
                <a:lnTo>
                  <a:pt x="206" y="266"/>
                </a:lnTo>
                <a:lnTo>
                  <a:pt x="202" y="268"/>
                </a:lnTo>
                <a:lnTo>
                  <a:pt x="194" y="270"/>
                </a:lnTo>
                <a:lnTo>
                  <a:pt x="180" y="270"/>
                </a:lnTo>
                <a:lnTo>
                  <a:pt x="176" y="268"/>
                </a:lnTo>
                <a:lnTo>
                  <a:pt x="174" y="264"/>
                </a:lnTo>
                <a:lnTo>
                  <a:pt x="172" y="264"/>
                </a:lnTo>
                <a:lnTo>
                  <a:pt x="170" y="264"/>
                </a:lnTo>
                <a:lnTo>
                  <a:pt x="166" y="274"/>
                </a:lnTo>
                <a:lnTo>
                  <a:pt x="162" y="282"/>
                </a:lnTo>
                <a:lnTo>
                  <a:pt x="158" y="284"/>
                </a:lnTo>
                <a:lnTo>
                  <a:pt x="152" y="284"/>
                </a:lnTo>
                <a:lnTo>
                  <a:pt x="142" y="282"/>
                </a:lnTo>
                <a:lnTo>
                  <a:pt x="132" y="280"/>
                </a:lnTo>
                <a:lnTo>
                  <a:pt x="126" y="274"/>
                </a:lnTo>
                <a:lnTo>
                  <a:pt x="122" y="266"/>
                </a:lnTo>
                <a:lnTo>
                  <a:pt x="12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 name="Freeform 60"/>
          <p:cNvSpPr>
            <a:spLocks/>
          </p:cNvSpPr>
          <p:nvPr/>
        </p:nvSpPr>
        <p:spPr bwMode="auto">
          <a:xfrm>
            <a:off x="7121525" y="3173413"/>
            <a:ext cx="130175" cy="88900"/>
          </a:xfrm>
          <a:custGeom>
            <a:avLst/>
            <a:gdLst>
              <a:gd name="T0" fmla="*/ 5040313 w 82"/>
              <a:gd name="T1" fmla="*/ 45362813 h 56"/>
              <a:gd name="T2" fmla="*/ 0 w 82"/>
              <a:gd name="T3" fmla="*/ 55443438 h 56"/>
              <a:gd name="T4" fmla="*/ 0 w 82"/>
              <a:gd name="T5" fmla="*/ 65524063 h 56"/>
              <a:gd name="T6" fmla="*/ 5040313 w 82"/>
              <a:gd name="T7" fmla="*/ 85685313 h 56"/>
              <a:gd name="T8" fmla="*/ 10080625 w 82"/>
              <a:gd name="T9" fmla="*/ 85685313 h 56"/>
              <a:gd name="T10" fmla="*/ 15120938 w 82"/>
              <a:gd name="T11" fmla="*/ 85685313 h 56"/>
              <a:gd name="T12" fmla="*/ 20161250 w 82"/>
              <a:gd name="T13" fmla="*/ 85685313 h 56"/>
              <a:gd name="T14" fmla="*/ 20161250 w 82"/>
              <a:gd name="T15" fmla="*/ 75604688 h 56"/>
              <a:gd name="T16" fmla="*/ 60483750 w 82"/>
              <a:gd name="T17" fmla="*/ 70564375 h 56"/>
              <a:gd name="T18" fmla="*/ 80645000 w 82"/>
              <a:gd name="T19" fmla="*/ 100806250 h 56"/>
              <a:gd name="T20" fmla="*/ 131048125 w 82"/>
              <a:gd name="T21" fmla="*/ 105846563 h 56"/>
              <a:gd name="T22" fmla="*/ 156249688 w 82"/>
              <a:gd name="T23" fmla="*/ 115927188 h 56"/>
              <a:gd name="T24" fmla="*/ 181451250 w 82"/>
              <a:gd name="T25" fmla="*/ 136088438 h 56"/>
              <a:gd name="T26" fmla="*/ 196572188 w 82"/>
              <a:gd name="T27" fmla="*/ 141128750 h 56"/>
              <a:gd name="T28" fmla="*/ 206652813 w 82"/>
              <a:gd name="T29" fmla="*/ 136088438 h 56"/>
              <a:gd name="T30" fmla="*/ 206652813 w 82"/>
              <a:gd name="T31" fmla="*/ 126007813 h 56"/>
              <a:gd name="T32" fmla="*/ 186491563 w 82"/>
              <a:gd name="T33" fmla="*/ 100806250 h 56"/>
              <a:gd name="T34" fmla="*/ 181451250 w 82"/>
              <a:gd name="T35" fmla="*/ 90725625 h 56"/>
              <a:gd name="T36" fmla="*/ 176410938 w 82"/>
              <a:gd name="T37" fmla="*/ 80645000 h 56"/>
              <a:gd name="T38" fmla="*/ 176410938 w 82"/>
              <a:gd name="T39" fmla="*/ 60483750 h 56"/>
              <a:gd name="T40" fmla="*/ 176410938 w 82"/>
              <a:gd name="T41" fmla="*/ 50403125 h 56"/>
              <a:gd name="T42" fmla="*/ 171370625 w 82"/>
              <a:gd name="T43" fmla="*/ 40322500 h 56"/>
              <a:gd name="T44" fmla="*/ 161290000 w 82"/>
              <a:gd name="T45" fmla="*/ 25201563 h 56"/>
              <a:gd name="T46" fmla="*/ 146169063 w 82"/>
              <a:gd name="T47" fmla="*/ 0 h 56"/>
              <a:gd name="T48" fmla="*/ 5040313 w 82"/>
              <a:gd name="T49" fmla="*/ 4536281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 h="56">
                <a:moveTo>
                  <a:pt x="2" y="18"/>
                </a:moveTo>
                <a:lnTo>
                  <a:pt x="0" y="22"/>
                </a:lnTo>
                <a:lnTo>
                  <a:pt x="0" y="26"/>
                </a:lnTo>
                <a:lnTo>
                  <a:pt x="2" y="34"/>
                </a:lnTo>
                <a:lnTo>
                  <a:pt x="4" y="34"/>
                </a:lnTo>
                <a:lnTo>
                  <a:pt x="6" y="34"/>
                </a:lnTo>
                <a:lnTo>
                  <a:pt x="8" y="34"/>
                </a:lnTo>
                <a:lnTo>
                  <a:pt x="8" y="30"/>
                </a:lnTo>
                <a:lnTo>
                  <a:pt x="24" y="28"/>
                </a:lnTo>
                <a:lnTo>
                  <a:pt x="32" y="40"/>
                </a:lnTo>
                <a:lnTo>
                  <a:pt x="52" y="42"/>
                </a:lnTo>
                <a:lnTo>
                  <a:pt x="62" y="46"/>
                </a:lnTo>
                <a:lnTo>
                  <a:pt x="72" y="54"/>
                </a:lnTo>
                <a:lnTo>
                  <a:pt x="78" y="56"/>
                </a:lnTo>
                <a:lnTo>
                  <a:pt x="82" y="54"/>
                </a:lnTo>
                <a:lnTo>
                  <a:pt x="82" y="50"/>
                </a:lnTo>
                <a:lnTo>
                  <a:pt x="74" y="40"/>
                </a:lnTo>
                <a:lnTo>
                  <a:pt x="72" y="36"/>
                </a:lnTo>
                <a:lnTo>
                  <a:pt x="70" y="32"/>
                </a:lnTo>
                <a:lnTo>
                  <a:pt x="70" y="24"/>
                </a:lnTo>
                <a:lnTo>
                  <a:pt x="70" y="20"/>
                </a:lnTo>
                <a:lnTo>
                  <a:pt x="68" y="16"/>
                </a:lnTo>
                <a:lnTo>
                  <a:pt x="64" y="10"/>
                </a:lnTo>
                <a:lnTo>
                  <a:pt x="58" y="0"/>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6" name="Freeform 61"/>
          <p:cNvSpPr>
            <a:spLocks/>
          </p:cNvSpPr>
          <p:nvPr/>
        </p:nvSpPr>
        <p:spPr bwMode="auto">
          <a:xfrm>
            <a:off x="6350000" y="3090863"/>
            <a:ext cx="1006475" cy="596900"/>
          </a:xfrm>
          <a:custGeom>
            <a:avLst/>
            <a:gdLst>
              <a:gd name="T0" fmla="*/ 287297813 w 634"/>
              <a:gd name="T1" fmla="*/ 680442188 h 376"/>
              <a:gd name="T2" fmla="*/ 146169063 w 634"/>
              <a:gd name="T3" fmla="*/ 831651563 h 376"/>
              <a:gd name="T4" fmla="*/ 110886875 w 634"/>
              <a:gd name="T5" fmla="*/ 861893438 h 376"/>
              <a:gd name="T6" fmla="*/ 75604688 w 634"/>
              <a:gd name="T7" fmla="*/ 897175625 h 376"/>
              <a:gd name="T8" fmla="*/ 15120938 w 634"/>
              <a:gd name="T9" fmla="*/ 932457813 h 376"/>
              <a:gd name="T10" fmla="*/ 0 w 634"/>
              <a:gd name="T11" fmla="*/ 947578750 h 376"/>
              <a:gd name="T12" fmla="*/ 982860938 w 634"/>
              <a:gd name="T13" fmla="*/ 791329063 h 376"/>
              <a:gd name="T14" fmla="*/ 1406247188 w 634"/>
              <a:gd name="T15" fmla="*/ 700603438 h 376"/>
              <a:gd name="T16" fmla="*/ 1577617813 w 634"/>
              <a:gd name="T17" fmla="*/ 670361563 h 376"/>
              <a:gd name="T18" fmla="*/ 1597779063 w 634"/>
              <a:gd name="T19" fmla="*/ 609877813 h 376"/>
              <a:gd name="T20" fmla="*/ 1537295313 w 634"/>
              <a:gd name="T21" fmla="*/ 579635938 h 376"/>
              <a:gd name="T22" fmla="*/ 1507053438 w 634"/>
              <a:gd name="T23" fmla="*/ 589716563 h 376"/>
              <a:gd name="T24" fmla="*/ 1416327813 w 634"/>
              <a:gd name="T25" fmla="*/ 554434375 h 376"/>
              <a:gd name="T26" fmla="*/ 1391126250 w 634"/>
              <a:gd name="T27" fmla="*/ 529232813 h 376"/>
              <a:gd name="T28" fmla="*/ 1320561875 w 634"/>
              <a:gd name="T29" fmla="*/ 524192500 h 376"/>
              <a:gd name="T30" fmla="*/ 1355844063 w 634"/>
              <a:gd name="T31" fmla="*/ 519152188 h 376"/>
              <a:gd name="T32" fmla="*/ 1426408438 w 634"/>
              <a:gd name="T33" fmla="*/ 534273125 h 376"/>
              <a:gd name="T34" fmla="*/ 1451610000 w 634"/>
              <a:gd name="T35" fmla="*/ 544353750 h 376"/>
              <a:gd name="T36" fmla="*/ 1486892188 w 634"/>
              <a:gd name="T37" fmla="*/ 574595625 h 376"/>
              <a:gd name="T38" fmla="*/ 1476811563 w 634"/>
              <a:gd name="T39" fmla="*/ 519152188 h 376"/>
              <a:gd name="T40" fmla="*/ 1451610000 w 634"/>
              <a:gd name="T41" fmla="*/ 458668438 h 376"/>
              <a:gd name="T42" fmla="*/ 1491932500 w 634"/>
              <a:gd name="T43" fmla="*/ 448587813 h 376"/>
              <a:gd name="T44" fmla="*/ 1461690625 w 634"/>
              <a:gd name="T45" fmla="*/ 423386250 h 376"/>
              <a:gd name="T46" fmla="*/ 1406247188 w 634"/>
              <a:gd name="T47" fmla="*/ 393144375 h 376"/>
              <a:gd name="T48" fmla="*/ 1391126250 w 634"/>
              <a:gd name="T49" fmla="*/ 372983125 h 376"/>
              <a:gd name="T50" fmla="*/ 1305440938 w 634"/>
              <a:gd name="T51" fmla="*/ 317539688 h 376"/>
              <a:gd name="T52" fmla="*/ 1285279688 w 634"/>
              <a:gd name="T53" fmla="*/ 292338125 h 376"/>
              <a:gd name="T54" fmla="*/ 1234876563 w 634"/>
              <a:gd name="T55" fmla="*/ 272176875 h 376"/>
              <a:gd name="T56" fmla="*/ 1300400625 w 634"/>
              <a:gd name="T57" fmla="*/ 282257500 h 376"/>
              <a:gd name="T58" fmla="*/ 1396166563 w 634"/>
              <a:gd name="T59" fmla="*/ 357862188 h 376"/>
              <a:gd name="T60" fmla="*/ 1451610000 w 634"/>
              <a:gd name="T61" fmla="*/ 378023438 h 376"/>
              <a:gd name="T62" fmla="*/ 1456650313 w 634"/>
              <a:gd name="T63" fmla="*/ 332660625 h 376"/>
              <a:gd name="T64" fmla="*/ 1451610000 w 634"/>
              <a:gd name="T65" fmla="*/ 307459063 h 376"/>
              <a:gd name="T66" fmla="*/ 1391126250 w 634"/>
              <a:gd name="T67" fmla="*/ 277217188 h 376"/>
              <a:gd name="T68" fmla="*/ 1325602188 w 634"/>
              <a:gd name="T69" fmla="*/ 272176875 h 376"/>
              <a:gd name="T70" fmla="*/ 1290320000 w 634"/>
              <a:gd name="T71" fmla="*/ 241935000 h 376"/>
              <a:gd name="T72" fmla="*/ 1244957188 w 634"/>
              <a:gd name="T73" fmla="*/ 231854375 h 376"/>
              <a:gd name="T74" fmla="*/ 1204634688 w 634"/>
              <a:gd name="T75" fmla="*/ 211693125 h 376"/>
              <a:gd name="T76" fmla="*/ 1224795938 w 634"/>
              <a:gd name="T77" fmla="*/ 171370625 h 376"/>
              <a:gd name="T78" fmla="*/ 1249997500 w 634"/>
              <a:gd name="T79" fmla="*/ 120967500 h 376"/>
              <a:gd name="T80" fmla="*/ 1194554063 w 634"/>
              <a:gd name="T81" fmla="*/ 45362813 h 376"/>
              <a:gd name="T82" fmla="*/ 1103828438 w 634"/>
              <a:gd name="T83" fmla="*/ 10080625 h 376"/>
              <a:gd name="T84" fmla="*/ 1018143125 w 634"/>
              <a:gd name="T85" fmla="*/ 20161250 h 376"/>
              <a:gd name="T86" fmla="*/ 947578750 w 634"/>
              <a:gd name="T87" fmla="*/ 25201563 h 376"/>
              <a:gd name="T88" fmla="*/ 927417500 w 634"/>
              <a:gd name="T89" fmla="*/ 90725625 h 376"/>
              <a:gd name="T90" fmla="*/ 851812813 w 634"/>
              <a:gd name="T91" fmla="*/ 176410938 h 376"/>
              <a:gd name="T92" fmla="*/ 826611250 w 634"/>
              <a:gd name="T93" fmla="*/ 272176875 h 376"/>
              <a:gd name="T94" fmla="*/ 771167813 w 634"/>
              <a:gd name="T95" fmla="*/ 287297813 h 376"/>
              <a:gd name="T96" fmla="*/ 735885625 w 634"/>
              <a:gd name="T97" fmla="*/ 272176875 h 376"/>
              <a:gd name="T98" fmla="*/ 715724375 w 634"/>
              <a:gd name="T99" fmla="*/ 347781563 h 376"/>
              <a:gd name="T100" fmla="*/ 650200313 w 634"/>
              <a:gd name="T101" fmla="*/ 519152188 h 376"/>
              <a:gd name="T102" fmla="*/ 660280938 w 634"/>
              <a:gd name="T103" fmla="*/ 559474688 h 376"/>
              <a:gd name="T104" fmla="*/ 640119688 w 634"/>
              <a:gd name="T105" fmla="*/ 589716563 h 376"/>
              <a:gd name="T106" fmla="*/ 544353750 w 634"/>
              <a:gd name="T107" fmla="*/ 630039063 h 376"/>
              <a:gd name="T108" fmla="*/ 524192500 w 634"/>
              <a:gd name="T109" fmla="*/ 660280938 h 376"/>
              <a:gd name="T110" fmla="*/ 453628125 w 634"/>
              <a:gd name="T111" fmla="*/ 680442188 h 376"/>
              <a:gd name="T112" fmla="*/ 433466875 w 634"/>
              <a:gd name="T113" fmla="*/ 665321250 h 376"/>
              <a:gd name="T114" fmla="*/ 408265313 w 634"/>
              <a:gd name="T115" fmla="*/ 710684063 h 376"/>
              <a:gd name="T116" fmla="*/ 357862188 w 634"/>
              <a:gd name="T117" fmla="*/ 710684063 h 376"/>
              <a:gd name="T118" fmla="*/ 307459063 w 634"/>
              <a:gd name="T119" fmla="*/ 650200313 h 3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34" h="376">
                <a:moveTo>
                  <a:pt x="122" y="258"/>
                </a:moveTo>
                <a:lnTo>
                  <a:pt x="122" y="258"/>
                </a:lnTo>
                <a:lnTo>
                  <a:pt x="120" y="264"/>
                </a:lnTo>
                <a:lnTo>
                  <a:pt x="114" y="270"/>
                </a:lnTo>
                <a:lnTo>
                  <a:pt x="94" y="288"/>
                </a:lnTo>
                <a:lnTo>
                  <a:pt x="72" y="308"/>
                </a:lnTo>
                <a:lnTo>
                  <a:pt x="64" y="318"/>
                </a:lnTo>
                <a:lnTo>
                  <a:pt x="58" y="330"/>
                </a:lnTo>
                <a:lnTo>
                  <a:pt x="54" y="336"/>
                </a:lnTo>
                <a:lnTo>
                  <a:pt x="50" y="340"/>
                </a:lnTo>
                <a:lnTo>
                  <a:pt x="44" y="342"/>
                </a:lnTo>
                <a:lnTo>
                  <a:pt x="36" y="346"/>
                </a:lnTo>
                <a:lnTo>
                  <a:pt x="32" y="350"/>
                </a:lnTo>
                <a:lnTo>
                  <a:pt x="30" y="356"/>
                </a:lnTo>
                <a:lnTo>
                  <a:pt x="26" y="358"/>
                </a:lnTo>
                <a:lnTo>
                  <a:pt x="24" y="362"/>
                </a:lnTo>
                <a:lnTo>
                  <a:pt x="14" y="366"/>
                </a:lnTo>
                <a:lnTo>
                  <a:pt x="6" y="370"/>
                </a:lnTo>
                <a:lnTo>
                  <a:pt x="2" y="372"/>
                </a:lnTo>
                <a:lnTo>
                  <a:pt x="0" y="376"/>
                </a:lnTo>
                <a:lnTo>
                  <a:pt x="162" y="354"/>
                </a:lnTo>
                <a:lnTo>
                  <a:pt x="266" y="336"/>
                </a:lnTo>
                <a:lnTo>
                  <a:pt x="390" y="314"/>
                </a:lnTo>
                <a:lnTo>
                  <a:pt x="498" y="294"/>
                </a:lnTo>
                <a:lnTo>
                  <a:pt x="550" y="282"/>
                </a:lnTo>
                <a:lnTo>
                  <a:pt x="558" y="278"/>
                </a:lnTo>
                <a:lnTo>
                  <a:pt x="568" y="274"/>
                </a:lnTo>
                <a:lnTo>
                  <a:pt x="590" y="270"/>
                </a:lnTo>
                <a:lnTo>
                  <a:pt x="626" y="266"/>
                </a:lnTo>
                <a:lnTo>
                  <a:pt x="630" y="258"/>
                </a:lnTo>
                <a:lnTo>
                  <a:pt x="634" y="250"/>
                </a:lnTo>
                <a:lnTo>
                  <a:pt x="634" y="246"/>
                </a:lnTo>
                <a:lnTo>
                  <a:pt x="634" y="242"/>
                </a:lnTo>
                <a:lnTo>
                  <a:pt x="630" y="238"/>
                </a:lnTo>
                <a:lnTo>
                  <a:pt x="624" y="234"/>
                </a:lnTo>
                <a:lnTo>
                  <a:pt x="610" y="230"/>
                </a:lnTo>
                <a:lnTo>
                  <a:pt x="602" y="228"/>
                </a:lnTo>
                <a:lnTo>
                  <a:pt x="598" y="230"/>
                </a:lnTo>
                <a:lnTo>
                  <a:pt x="598" y="234"/>
                </a:lnTo>
                <a:lnTo>
                  <a:pt x="588" y="232"/>
                </a:lnTo>
                <a:lnTo>
                  <a:pt x="576" y="230"/>
                </a:lnTo>
                <a:lnTo>
                  <a:pt x="566" y="224"/>
                </a:lnTo>
                <a:lnTo>
                  <a:pt x="562" y="220"/>
                </a:lnTo>
                <a:lnTo>
                  <a:pt x="560" y="216"/>
                </a:lnTo>
                <a:lnTo>
                  <a:pt x="556" y="210"/>
                </a:lnTo>
                <a:lnTo>
                  <a:pt x="552" y="210"/>
                </a:lnTo>
                <a:lnTo>
                  <a:pt x="544" y="210"/>
                </a:lnTo>
                <a:lnTo>
                  <a:pt x="528" y="208"/>
                </a:lnTo>
                <a:lnTo>
                  <a:pt x="524" y="208"/>
                </a:lnTo>
                <a:lnTo>
                  <a:pt x="522" y="208"/>
                </a:lnTo>
                <a:lnTo>
                  <a:pt x="526" y="206"/>
                </a:lnTo>
                <a:lnTo>
                  <a:pt x="538" y="206"/>
                </a:lnTo>
                <a:lnTo>
                  <a:pt x="560" y="206"/>
                </a:lnTo>
                <a:lnTo>
                  <a:pt x="564" y="208"/>
                </a:lnTo>
                <a:lnTo>
                  <a:pt x="566" y="212"/>
                </a:lnTo>
                <a:lnTo>
                  <a:pt x="570" y="216"/>
                </a:lnTo>
                <a:lnTo>
                  <a:pt x="572" y="216"/>
                </a:lnTo>
                <a:lnTo>
                  <a:pt x="576" y="216"/>
                </a:lnTo>
                <a:lnTo>
                  <a:pt x="580" y="224"/>
                </a:lnTo>
                <a:lnTo>
                  <a:pt x="584" y="226"/>
                </a:lnTo>
                <a:lnTo>
                  <a:pt x="590" y="228"/>
                </a:lnTo>
                <a:lnTo>
                  <a:pt x="594" y="220"/>
                </a:lnTo>
                <a:lnTo>
                  <a:pt x="592" y="214"/>
                </a:lnTo>
                <a:lnTo>
                  <a:pt x="590" y="210"/>
                </a:lnTo>
                <a:lnTo>
                  <a:pt x="586" y="206"/>
                </a:lnTo>
                <a:lnTo>
                  <a:pt x="582" y="202"/>
                </a:lnTo>
                <a:lnTo>
                  <a:pt x="578" y="198"/>
                </a:lnTo>
                <a:lnTo>
                  <a:pt x="576" y="192"/>
                </a:lnTo>
                <a:lnTo>
                  <a:pt x="576" y="182"/>
                </a:lnTo>
                <a:lnTo>
                  <a:pt x="582" y="182"/>
                </a:lnTo>
                <a:lnTo>
                  <a:pt x="590" y="180"/>
                </a:lnTo>
                <a:lnTo>
                  <a:pt x="592" y="178"/>
                </a:lnTo>
                <a:lnTo>
                  <a:pt x="592" y="176"/>
                </a:lnTo>
                <a:lnTo>
                  <a:pt x="588" y="172"/>
                </a:lnTo>
                <a:lnTo>
                  <a:pt x="580" y="168"/>
                </a:lnTo>
                <a:lnTo>
                  <a:pt x="578" y="164"/>
                </a:lnTo>
                <a:lnTo>
                  <a:pt x="576" y="160"/>
                </a:lnTo>
                <a:lnTo>
                  <a:pt x="566" y="158"/>
                </a:lnTo>
                <a:lnTo>
                  <a:pt x="558" y="156"/>
                </a:lnTo>
                <a:lnTo>
                  <a:pt x="554" y="154"/>
                </a:lnTo>
                <a:lnTo>
                  <a:pt x="554" y="152"/>
                </a:lnTo>
                <a:lnTo>
                  <a:pt x="552" y="148"/>
                </a:lnTo>
                <a:lnTo>
                  <a:pt x="548" y="144"/>
                </a:lnTo>
                <a:lnTo>
                  <a:pt x="536" y="136"/>
                </a:lnTo>
                <a:lnTo>
                  <a:pt x="524" y="130"/>
                </a:lnTo>
                <a:lnTo>
                  <a:pt x="518" y="126"/>
                </a:lnTo>
                <a:lnTo>
                  <a:pt x="514" y="122"/>
                </a:lnTo>
                <a:lnTo>
                  <a:pt x="514" y="118"/>
                </a:lnTo>
                <a:lnTo>
                  <a:pt x="510" y="116"/>
                </a:lnTo>
                <a:lnTo>
                  <a:pt x="502" y="114"/>
                </a:lnTo>
                <a:lnTo>
                  <a:pt x="492" y="112"/>
                </a:lnTo>
                <a:lnTo>
                  <a:pt x="490" y="110"/>
                </a:lnTo>
                <a:lnTo>
                  <a:pt x="490" y="108"/>
                </a:lnTo>
                <a:lnTo>
                  <a:pt x="500" y="108"/>
                </a:lnTo>
                <a:lnTo>
                  <a:pt x="510" y="110"/>
                </a:lnTo>
                <a:lnTo>
                  <a:pt x="516" y="112"/>
                </a:lnTo>
                <a:lnTo>
                  <a:pt x="522" y="118"/>
                </a:lnTo>
                <a:lnTo>
                  <a:pt x="534" y="128"/>
                </a:lnTo>
                <a:lnTo>
                  <a:pt x="554" y="142"/>
                </a:lnTo>
                <a:lnTo>
                  <a:pt x="570" y="150"/>
                </a:lnTo>
                <a:lnTo>
                  <a:pt x="576" y="152"/>
                </a:lnTo>
                <a:lnTo>
                  <a:pt x="576" y="150"/>
                </a:lnTo>
                <a:lnTo>
                  <a:pt x="576" y="144"/>
                </a:lnTo>
                <a:lnTo>
                  <a:pt x="576" y="140"/>
                </a:lnTo>
                <a:lnTo>
                  <a:pt x="578" y="132"/>
                </a:lnTo>
                <a:lnTo>
                  <a:pt x="580" y="126"/>
                </a:lnTo>
                <a:lnTo>
                  <a:pt x="580" y="124"/>
                </a:lnTo>
                <a:lnTo>
                  <a:pt x="576" y="122"/>
                </a:lnTo>
                <a:lnTo>
                  <a:pt x="568" y="122"/>
                </a:lnTo>
                <a:lnTo>
                  <a:pt x="562" y="120"/>
                </a:lnTo>
                <a:lnTo>
                  <a:pt x="556" y="114"/>
                </a:lnTo>
                <a:lnTo>
                  <a:pt x="552" y="110"/>
                </a:lnTo>
                <a:lnTo>
                  <a:pt x="548" y="110"/>
                </a:lnTo>
                <a:lnTo>
                  <a:pt x="542" y="110"/>
                </a:lnTo>
                <a:lnTo>
                  <a:pt x="526" y="108"/>
                </a:lnTo>
                <a:lnTo>
                  <a:pt x="518" y="106"/>
                </a:lnTo>
                <a:lnTo>
                  <a:pt x="514" y="104"/>
                </a:lnTo>
                <a:lnTo>
                  <a:pt x="514" y="100"/>
                </a:lnTo>
                <a:lnTo>
                  <a:pt x="512" y="96"/>
                </a:lnTo>
                <a:lnTo>
                  <a:pt x="510" y="94"/>
                </a:lnTo>
                <a:lnTo>
                  <a:pt x="506" y="92"/>
                </a:lnTo>
                <a:lnTo>
                  <a:pt x="494" y="92"/>
                </a:lnTo>
                <a:lnTo>
                  <a:pt x="488" y="92"/>
                </a:lnTo>
                <a:lnTo>
                  <a:pt x="484" y="90"/>
                </a:lnTo>
                <a:lnTo>
                  <a:pt x="482" y="88"/>
                </a:lnTo>
                <a:lnTo>
                  <a:pt x="478" y="84"/>
                </a:lnTo>
                <a:lnTo>
                  <a:pt x="478" y="80"/>
                </a:lnTo>
                <a:lnTo>
                  <a:pt x="480" y="74"/>
                </a:lnTo>
                <a:lnTo>
                  <a:pt x="482" y="70"/>
                </a:lnTo>
                <a:lnTo>
                  <a:pt x="486" y="68"/>
                </a:lnTo>
                <a:lnTo>
                  <a:pt x="494" y="60"/>
                </a:lnTo>
                <a:lnTo>
                  <a:pt x="496" y="54"/>
                </a:lnTo>
                <a:lnTo>
                  <a:pt x="496" y="48"/>
                </a:lnTo>
                <a:lnTo>
                  <a:pt x="496" y="40"/>
                </a:lnTo>
                <a:lnTo>
                  <a:pt x="492" y="32"/>
                </a:lnTo>
                <a:lnTo>
                  <a:pt x="484" y="26"/>
                </a:lnTo>
                <a:lnTo>
                  <a:pt x="474" y="18"/>
                </a:lnTo>
                <a:lnTo>
                  <a:pt x="462" y="12"/>
                </a:lnTo>
                <a:lnTo>
                  <a:pt x="450" y="8"/>
                </a:lnTo>
                <a:lnTo>
                  <a:pt x="438" y="4"/>
                </a:lnTo>
                <a:lnTo>
                  <a:pt x="430" y="0"/>
                </a:lnTo>
                <a:lnTo>
                  <a:pt x="424" y="16"/>
                </a:lnTo>
                <a:lnTo>
                  <a:pt x="404" y="8"/>
                </a:lnTo>
                <a:lnTo>
                  <a:pt x="390" y="2"/>
                </a:lnTo>
                <a:lnTo>
                  <a:pt x="384" y="2"/>
                </a:lnTo>
                <a:lnTo>
                  <a:pt x="378" y="4"/>
                </a:lnTo>
                <a:lnTo>
                  <a:pt x="376" y="10"/>
                </a:lnTo>
                <a:lnTo>
                  <a:pt x="374" y="18"/>
                </a:lnTo>
                <a:lnTo>
                  <a:pt x="372" y="26"/>
                </a:lnTo>
                <a:lnTo>
                  <a:pt x="368" y="36"/>
                </a:lnTo>
                <a:lnTo>
                  <a:pt x="362" y="42"/>
                </a:lnTo>
                <a:lnTo>
                  <a:pt x="356" y="50"/>
                </a:lnTo>
                <a:lnTo>
                  <a:pt x="344" y="64"/>
                </a:lnTo>
                <a:lnTo>
                  <a:pt x="338" y="70"/>
                </a:lnTo>
                <a:lnTo>
                  <a:pt x="336" y="78"/>
                </a:lnTo>
                <a:lnTo>
                  <a:pt x="334" y="92"/>
                </a:lnTo>
                <a:lnTo>
                  <a:pt x="328" y="108"/>
                </a:lnTo>
                <a:lnTo>
                  <a:pt x="324" y="112"/>
                </a:lnTo>
                <a:lnTo>
                  <a:pt x="318" y="116"/>
                </a:lnTo>
                <a:lnTo>
                  <a:pt x="312" y="116"/>
                </a:lnTo>
                <a:lnTo>
                  <a:pt x="306" y="114"/>
                </a:lnTo>
                <a:lnTo>
                  <a:pt x="300" y="110"/>
                </a:lnTo>
                <a:lnTo>
                  <a:pt x="294" y="108"/>
                </a:lnTo>
                <a:lnTo>
                  <a:pt x="292" y="108"/>
                </a:lnTo>
                <a:lnTo>
                  <a:pt x="290" y="110"/>
                </a:lnTo>
                <a:lnTo>
                  <a:pt x="288" y="120"/>
                </a:lnTo>
                <a:lnTo>
                  <a:pt x="284" y="138"/>
                </a:lnTo>
                <a:lnTo>
                  <a:pt x="276" y="162"/>
                </a:lnTo>
                <a:lnTo>
                  <a:pt x="266" y="184"/>
                </a:lnTo>
                <a:lnTo>
                  <a:pt x="258" y="206"/>
                </a:lnTo>
                <a:lnTo>
                  <a:pt x="256" y="212"/>
                </a:lnTo>
                <a:lnTo>
                  <a:pt x="256" y="218"/>
                </a:lnTo>
                <a:lnTo>
                  <a:pt x="258" y="220"/>
                </a:lnTo>
                <a:lnTo>
                  <a:pt x="262" y="222"/>
                </a:lnTo>
                <a:lnTo>
                  <a:pt x="264" y="224"/>
                </a:lnTo>
                <a:lnTo>
                  <a:pt x="264" y="226"/>
                </a:lnTo>
                <a:lnTo>
                  <a:pt x="260" y="230"/>
                </a:lnTo>
                <a:lnTo>
                  <a:pt x="254" y="234"/>
                </a:lnTo>
                <a:lnTo>
                  <a:pt x="234" y="246"/>
                </a:lnTo>
                <a:lnTo>
                  <a:pt x="224" y="248"/>
                </a:lnTo>
                <a:lnTo>
                  <a:pt x="216" y="250"/>
                </a:lnTo>
                <a:lnTo>
                  <a:pt x="212" y="252"/>
                </a:lnTo>
                <a:lnTo>
                  <a:pt x="210" y="256"/>
                </a:lnTo>
                <a:lnTo>
                  <a:pt x="208" y="262"/>
                </a:lnTo>
                <a:lnTo>
                  <a:pt x="206" y="266"/>
                </a:lnTo>
                <a:lnTo>
                  <a:pt x="202" y="268"/>
                </a:lnTo>
                <a:lnTo>
                  <a:pt x="194" y="270"/>
                </a:lnTo>
                <a:lnTo>
                  <a:pt x="180" y="270"/>
                </a:lnTo>
                <a:lnTo>
                  <a:pt x="176" y="268"/>
                </a:lnTo>
                <a:lnTo>
                  <a:pt x="174" y="264"/>
                </a:lnTo>
                <a:lnTo>
                  <a:pt x="172" y="264"/>
                </a:lnTo>
                <a:lnTo>
                  <a:pt x="170" y="264"/>
                </a:lnTo>
                <a:lnTo>
                  <a:pt x="166" y="274"/>
                </a:lnTo>
                <a:lnTo>
                  <a:pt x="162" y="282"/>
                </a:lnTo>
                <a:lnTo>
                  <a:pt x="158" y="284"/>
                </a:lnTo>
                <a:lnTo>
                  <a:pt x="152" y="284"/>
                </a:lnTo>
                <a:lnTo>
                  <a:pt x="142" y="282"/>
                </a:lnTo>
                <a:lnTo>
                  <a:pt x="132" y="280"/>
                </a:lnTo>
                <a:lnTo>
                  <a:pt x="126" y="274"/>
                </a:lnTo>
                <a:lnTo>
                  <a:pt x="122" y="266"/>
                </a:lnTo>
                <a:lnTo>
                  <a:pt x="122" y="25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7" name="Freeform 62"/>
          <p:cNvSpPr>
            <a:spLocks/>
          </p:cNvSpPr>
          <p:nvPr/>
        </p:nvSpPr>
        <p:spPr bwMode="auto">
          <a:xfrm>
            <a:off x="7118350" y="3170238"/>
            <a:ext cx="130175" cy="88900"/>
          </a:xfrm>
          <a:custGeom>
            <a:avLst/>
            <a:gdLst>
              <a:gd name="T0" fmla="*/ 5040313 w 82"/>
              <a:gd name="T1" fmla="*/ 45362813 h 56"/>
              <a:gd name="T2" fmla="*/ 5040313 w 82"/>
              <a:gd name="T3" fmla="*/ 45362813 h 56"/>
              <a:gd name="T4" fmla="*/ 0 w 82"/>
              <a:gd name="T5" fmla="*/ 55443438 h 56"/>
              <a:gd name="T6" fmla="*/ 0 w 82"/>
              <a:gd name="T7" fmla="*/ 65524063 h 56"/>
              <a:gd name="T8" fmla="*/ 5040313 w 82"/>
              <a:gd name="T9" fmla="*/ 85685313 h 56"/>
              <a:gd name="T10" fmla="*/ 10080625 w 82"/>
              <a:gd name="T11" fmla="*/ 85685313 h 56"/>
              <a:gd name="T12" fmla="*/ 15120938 w 82"/>
              <a:gd name="T13" fmla="*/ 85685313 h 56"/>
              <a:gd name="T14" fmla="*/ 20161250 w 82"/>
              <a:gd name="T15" fmla="*/ 85685313 h 56"/>
              <a:gd name="T16" fmla="*/ 20161250 w 82"/>
              <a:gd name="T17" fmla="*/ 75604688 h 56"/>
              <a:gd name="T18" fmla="*/ 60483750 w 82"/>
              <a:gd name="T19" fmla="*/ 70564375 h 56"/>
              <a:gd name="T20" fmla="*/ 80645000 w 82"/>
              <a:gd name="T21" fmla="*/ 100806250 h 56"/>
              <a:gd name="T22" fmla="*/ 80645000 w 82"/>
              <a:gd name="T23" fmla="*/ 100806250 h 56"/>
              <a:gd name="T24" fmla="*/ 131048125 w 82"/>
              <a:gd name="T25" fmla="*/ 105846563 h 56"/>
              <a:gd name="T26" fmla="*/ 156249688 w 82"/>
              <a:gd name="T27" fmla="*/ 115927188 h 56"/>
              <a:gd name="T28" fmla="*/ 181451250 w 82"/>
              <a:gd name="T29" fmla="*/ 136088438 h 56"/>
              <a:gd name="T30" fmla="*/ 181451250 w 82"/>
              <a:gd name="T31" fmla="*/ 136088438 h 56"/>
              <a:gd name="T32" fmla="*/ 196572188 w 82"/>
              <a:gd name="T33" fmla="*/ 141128750 h 56"/>
              <a:gd name="T34" fmla="*/ 206652813 w 82"/>
              <a:gd name="T35" fmla="*/ 136088438 h 56"/>
              <a:gd name="T36" fmla="*/ 206652813 w 82"/>
              <a:gd name="T37" fmla="*/ 126007813 h 56"/>
              <a:gd name="T38" fmla="*/ 186491563 w 82"/>
              <a:gd name="T39" fmla="*/ 100806250 h 56"/>
              <a:gd name="T40" fmla="*/ 186491563 w 82"/>
              <a:gd name="T41" fmla="*/ 100806250 h 56"/>
              <a:gd name="T42" fmla="*/ 181451250 w 82"/>
              <a:gd name="T43" fmla="*/ 90725625 h 56"/>
              <a:gd name="T44" fmla="*/ 176410938 w 82"/>
              <a:gd name="T45" fmla="*/ 80645000 h 56"/>
              <a:gd name="T46" fmla="*/ 176410938 w 82"/>
              <a:gd name="T47" fmla="*/ 60483750 h 56"/>
              <a:gd name="T48" fmla="*/ 176410938 w 82"/>
              <a:gd name="T49" fmla="*/ 50403125 h 56"/>
              <a:gd name="T50" fmla="*/ 171370625 w 82"/>
              <a:gd name="T51" fmla="*/ 40322500 h 56"/>
              <a:gd name="T52" fmla="*/ 161290000 w 82"/>
              <a:gd name="T53" fmla="*/ 25201563 h 56"/>
              <a:gd name="T54" fmla="*/ 146169063 w 82"/>
              <a:gd name="T55" fmla="*/ 0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2" h="56">
                <a:moveTo>
                  <a:pt x="2" y="18"/>
                </a:moveTo>
                <a:lnTo>
                  <a:pt x="2" y="18"/>
                </a:lnTo>
                <a:lnTo>
                  <a:pt x="0" y="22"/>
                </a:lnTo>
                <a:lnTo>
                  <a:pt x="0" y="26"/>
                </a:lnTo>
                <a:lnTo>
                  <a:pt x="2" y="34"/>
                </a:lnTo>
                <a:lnTo>
                  <a:pt x="4" y="34"/>
                </a:lnTo>
                <a:lnTo>
                  <a:pt x="6" y="34"/>
                </a:lnTo>
                <a:lnTo>
                  <a:pt x="8" y="34"/>
                </a:lnTo>
                <a:lnTo>
                  <a:pt x="8" y="30"/>
                </a:lnTo>
                <a:lnTo>
                  <a:pt x="24" y="28"/>
                </a:lnTo>
                <a:lnTo>
                  <a:pt x="32" y="40"/>
                </a:lnTo>
                <a:lnTo>
                  <a:pt x="52" y="42"/>
                </a:lnTo>
                <a:lnTo>
                  <a:pt x="62" y="46"/>
                </a:lnTo>
                <a:lnTo>
                  <a:pt x="72" y="54"/>
                </a:lnTo>
                <a:lnTo>
                  <a:pt x="78" y="56"/>
                </a:lnTo>
                <a:lnTo>
                  <a:pt x="82" y="54"/>
                </a:lnTo>
                <a:lnTo>
                  <a:pt x="82" y="50"/>
                </a:lnTo>
                <a:lnTo>
                  <a:pt x="74" y="40"/>
                </a:lnTo>
                <a:lnTo>
                  <a:pt x="72" y="36"/>
                </a:lnTo>
                <a:lnTo>
                  <a:pt x="70" y="32"/>
                </a:lnTo>
                <a:lnTo>
                  <a:pt x="70" y="24"/>
                </a:lnTo>
                <a:lnTo>
                  <a:pt x="70" y="20"/>
                </a:lnTo>
                <a:lnTo>
                  <a:pt x="68" y="16"/>
                </a:lnTo>
                <a:lnTo>
                  <a:pt x="64" y="10"/>
                </a:lnTo>
                <a:lnTo>
                  <a:pt x="5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8" name="Freeform 63"/>
          <p:cNvSpPr>
            <a:spLocks/>
          </p:cNvSpPr>
          <p:nvPr/>
        </p:nvSpPr>
        <p:spPr bwMode="auto">
          <a:xfrm>
            <a:off x="6089650" y="2706688"/>
            <a:ext cx="561975" cy="650875"/>
          </a:xfrm>
          <a:custGeom>
            <a:avLst/>
            <a:gdLst>
              <a:gd name="T0" fmla="*/ 0 w 354"/>
              <a:gd name="T1" fmla="*/ 196572188 h 410"/>
              <a:gd name="T2" fmla="*/ 90725625 w 354"/>
              <a:gd name="T3" fmla="*/ 907256250 h 410"/>
              <a:gd name="T4" fmla="*/ 120967500 w 354"/>
              <a:gd name="T5" fmla="*/ 897175625 h 410"/>
              <a:gd name="T6" fmla="*/ 151209375 w 354"/>
              <a:gd name="T7" fmla="*/ 902215938 h 410"/>
              <a:gd name="T8" fmla="*/ 186491563 w 354"/>
              <a:gd name="T9" fmla="*/ 932457813 h 410"/>
              <a:gd name="T10" fmla="*/ 216733438 w 354"/>
              <a:gd name="T11" fmla="*/ 962699688 h 410"/>
              <a:gd name="T12" fmla="*/ 252015625 w 354"/>
              <a:gd name="T13" fmla="*/ 977820625 h 410"/>
              <a:gd name="T14" fmla="*/ 292338125 w 354"/>
              <a:gd name="T15" fmla="*/ 982860938 h 410"/>
              <a:gd name="T16" fmla="*/ 317539688 w 354"/>
              <a:gd name="T17" fmla="*/ 992941563 h 410"/>
              <a:gd name="T18" fmla="*/ 357862188 w 354"/>
              <a:gd name="T19" fmla="*/ 997981875 h 410"/>
              <a:gd name="T20" fmla="*/ 403225000 w 354"/>
              <a:gd name="T21" fmla="*/ 1008062500 h 410"/>
              <a:gd name="T22" fmla="*/ 413305625 w 354"/>
              <a:gd name="T23" fmla="*/ 1008062500 h 410"/>
              <a:gd name="T24" fmla="*/ 423386250 w 354"/>
              <a:gd name="T25" fmla="*/ 992941563 h 410"/>
              <a:gd name="T26" fmla="*/ 438507188 w 354"/>
              <a:gd name="T27" fmla="*/ 992941563 h 410"/>
              <a:gd name="T28" fmla="*/ 453628125 w 354"/>
              <a:gd name="T29" fmla="*/ 982860938 h 410"/>
              <a:gd name="T30" fmla="*/ 473789375 w 354"/>
              <a:gd name="T31" fmla="*/ 972780313 h 410"/>
              <a:gd name="T32" fmla="*/ 493950625 w 354"/>
              <a:gd name="T33" fmla="*/ 977820625 h 410"/>
              <a:gd name="T34" fmla="*/ 498990938 w 354"/>
              <a:gd name="T35" fmla="*/ 992941563 h 410"/>
              <a:gd name="T36" fmla="*/ 509071563 w 354"/>
              <a:gd name="T37" fmla="*/ 1008062500 h 410"/>
              <a:gd name="T38" fmla="*/ 539313438 w 354"/>
              <a:gd name="T39" fmla="*/ 1023183438 h 410"/>
              <a:gd name="T40" fmla="*/ 589716563 w 354"/>
              <a:gd name="T41" fmla="*/ 1033264063 h 410"/>
              <a:gd name="T42" fmla="*/ 604837500 w 354"/>
              <a:gd name="T43" fmla="*/ 1018143125 h 410"/>
              <a:gd name="T44" fmla="*/ 614918125 w 354"/>
              <a:gd name="T45" fmla="*/ 987901250 h 410"/>
              <a:gd name="T46" fmla="*/ 630039063 w 354"/>
              <a:gd name="T47" fmla="*/ 937498125 h 410"/>
              <a:gd name="T48" fmla="*/ 640119688 w 354"/>
              <a:gd name="T49" fmla="*/ 871974063 h 410"/>
              <a:gd name="T50" fmla="*/ 660280938 w 354"/>
              <a:gd name="T51" fmla="*/ 841732188 h 410"/>
              <a:gd name="T52" fmla="*/ 675401875 w 354"/>
              <a:gd name="T53" fmla="*/ 851812813 h 410"/>
              <a:gd name="T54" fmla="*/ 670361563 w 354"/>
              <a:gd name="T55" fmla="*/ 882054688 h 410"/>
              <a:gd name="T56" fmla="*/ 685482500 w 354"/>
              <a:gd name="T57" fmla="*/ 882054688 h 410"/>
              <a:gd name="T58" fmla="*/ 710684063 w 354"/>
              <a:gd name="T59" fmla="*/ 871974063 h 410"/>
              <a:gd name="T60" fmla="*/ 715724375 w 354"/>
              <a:gd name="T61" fmla="*/ 861893438 h 410"/>
              <a:gd name="T62" fmla="*/ 700603438 w 354"/>
              <a:gd name="T63" fmla="*/ 846772500 h 410"/>
              <a:gd name="T64" fmla="*/ 700603438 w 354"/>
              <a:gd name="T65" fmla="*/ 811490313 h 410"/>
              <a:gd name="T66" fmla="*/ 740925938 w 354"/>
              <a:gd name="T67" fmla="*/ 751006563 h 410"/>
              <a:gd name="T68" fmla="*/ 756046875 w 354"/>
              <a:gd name="T69" fmla="*/ 740925938 h 410"/>
              <a:gd name="T70" fmla="*/ 781248438 w 354"/>
              <a:gd name="T71" fmla="*/ 740925938 h 410"/>
              <a:gd name="T72" fmla="*/ 826611250 w 354"/>
              <a:gd name="T73" fmla="*/ 690522813 h 410"/>
              <a:gd name="T74" fmla="*/ 851812813 w 354"/>
              <a:gd name="T75" fmla="*/ 655240625 h 410"/>
              <a:gd name="T76" fmla="*/ 866933750 w 354"/>
              <a:gd name="T77" fmla="*/ 609877813 h 410"/>
              <a:gd name="T78" fmla="*/ 856853125 w 354"/>
              <a:gd name="T79" fmla="*/ 539313438 h 410"/>
              <a:gd name="T80" fmla="*/ 861893438 w 354"/>
              <a:gd name="T81" fmla="*/ 509071563 h 410"/>
              <a:gd name="T82" fmla="*/ 877014375 w 354"/>
              <a:gd name="T83" fmla="*/ 478829688 h 410"/>
              <a:gd name="T84" fmla="*/ 871974063 w 354"/>
              <a:gd name="T85" fmla="*/ 433466875 h 410"/>
              <a:gd name="T86" fmla="*/ 861893438 w 354"/>
              <a:gd name="T87" fmla="*/ 383063750 h 410"/>
              <a:gd name="T88" fmla="*/ 866933750 w 354"/>
              <a:gd name="T89" fmla="*/ 372983125 h 410"/>
              <a:gd name="T90" fmla="*/ 887095000 w 354"/>
              <a:gd name="T91" fmla="*/ 367942813 h 410"/>
              <a:gd name="T92" fmla="*/ 887095000 w 354"/>
              <a:gd name="T93" fmla="*/ 352821875 h 410"/>
              <a:gd name="T94" fmla="*/ 826611250 w 354"/>
              <a:gd name="T95" fmla="*/ 5040313 h 410"/>
              <a:gd name="T96" fmla="*/ 796369375 w 354"/>
              <a:gd name="T97" fmla="*/ 20161250 h 410"/>
              <a:gd name="T98" fmla="*/ 751006563 w 354"/>
              <a:gd name="T99" fmla="*/ 40322500 h 410"/>
              <a:gd name="T100" fmla="*/ 730845313 w 354"/>
              <a:gd name="T101" fmla="*/ 60483750 h 410"/>
              <a:gd name="T102" fmla="*/ 690522813 w 354"/>
              <a:gd name="T103" fmla="*/ 85685313 h 410"/>
              <a:gd name="T104" fmla="*/ 645160000 w 354"/>
              <a:gd name="T105" fmla="*/ 126007813 h 410"/>
              <a:gd name="T106" fmla="*/ 594756875 w 354"/>
              <a:gd name="T107" fmla="*/ 176410938 h 410"/>
              <a:gd name="T108" fmla="*/ 519152188 w 354"/>
              <a:gd name="T109" fmla="*/ 186491563 h 410"/>
              <a:gd name="T110" fmla="*/ 463708750 w 354"/>
              <a:gd name="T111" fmla="*/ 196572188 h 410"/>
              <a:gd name="T112" fmla="*/ 393144375 w 354"/>
              <a:gd name="T113" fmla="*/ 231854375 h 410"/>
              <a:gd name="T114" fmla="*/ 378023438 w 354"/>
              <a:gd name="T115" fmla="*/ 221773750 h 410"/>
              <a:gd name="T116" fmla="*/ 347781563 w 354"/>
              <a:gd name="T117" fmla="*/ 186491563 h 410"/>
              <a:gd name="T118" fmla="*/ 302418750 w 354"/>
              <a:gd name="T119" fmla="*/ 171370625 h 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4" h="410">
                <a:moveTo>
                  <a:pt x="106" y="68"/>
                </a:moveTo>
                <a:lnTo>
                  <a:pt x="0" y="78"/>
                </a:lnTo>
                <a:lnTo>
                  <a:pt x="32" y="360"/>
                </a:lnTo>
                <a:lnTo>
                  <a:pt x="36" y="360"/>
                </a:lnTo>
                <a:lnTo>
                  <a:pt x="42" y="358"/>
                </a:lnTo>
                <a:lnTo>
                  <a:pt x="48" y="356"/>
                </a:lnTo>
                <a:lnTo>
                  <a:pt x="54" y="356"/>
                </a:lnTo>
                <a:lnTo>
                  <a:pt x="60" y="358"/>
                </a:lnTo>
                <a:lnTo>
                  <a:pt x="66" y="362"/>
                </a:lnTo>
                <a:lnTo>
                  <a:pt x="74" y="370"/>
                </a:lnTo>
                <a:lnTo>
                  <a:pt x="80" y="382"/>
                </a:lnTo>
                <a:lnTo>
                  <a:pt x="86" y="382"/>
                </a:lnTo>
                <a:lnTo>
                  <a:pt x="94" y="384"/>
                </a:lnTo>
                <a:lnTo>
                  <a:pt x="100" y="388"/>
                </a:lnTo>
                <a:lnTo>
                  <a:pt x="110" y="390"/>
                </a:lnTo>
                <a:lnTo>
                  <a:pt x="116" y="390"/>
                </a:lnTo>
                <a:lnTo>
                  <a:pt x="120" y="390"/>
                </a:lnTo>
                <a:lnTo>
                  <a:pt x="126" y="394"/>
                </a:lnTo>
                <a:lnTo>
                  <a:pt x="136" y="396"/>
                </a:lnTo>
                <a:lnTo>
                  <a:pt x="142" y="396"/>
                </a:lnTo>
                <a:lnTo>
                  <a:pt x="154" y="394"/>
                </a:lnTo>
                <a:lnTo>
                  <a:pt x="160" y="400"/>
                </a:lnTo>
                <a:lnTo>
                  <a:pt x="162" y="400"/>
                </a:lnTo>
                <a:lnTo>
                  <a:pt x="164" y="400"/>
                </a:lnTo>
                <a:lnTo>
                  <a:pt x="166" y="396"/>
                </a:lnTo>
                <a:lnTo>
                  <a:pt x="168" y="394"/>
                </a:lnTo>
                <a:lnTo>
                  <a:pt x="170" y="394"/>
                </a:lnTo>
                <a:lnTo>
                  <a:pt x="174" y="394"/>
                </a:lnTo>
                <a:lnTo>
                  <a:pt x="178" y="394"/>
                </a:lnTo>
                <a:lnTo>
                  <a:pt x="180" y="390"/>
                </a:lnTo>
                <a:lnTo>
                  <a:pt x="184" y="386"/>
                </a:lnTo>
                <a:lnTo>
                  <a:pt x="188" y="386"/>
                </a:lnTo>
                <a:lnTo>
                  <a:pt x="194" y="386"/>
                </a:lnTo>
                <a:lnTo>
                  <a:pt x="196" y="388"/>
                </a:lnTo>
                <a:lnTo>
                  <a:pt x="198" y="390"/>
                </a:lnTo>
                <a:lnTo>
                  <a:pt x="198" y="394"/>
                </a:lnTo>
                <a:lnTo>
                  <a:pt x="200" y="398"/>
                </a:lnTo>
                <a:lnTo>
                  <a:pt x="202" y="400"/>
                </a:lnTo>
                <a:lnTo>
                  <a:pt x="208" y="402"/>
                </a:lnTo>
                <a:lnTo>
                  <a:pt x="214" y="406"/>
                </a:lnTo>
                <a:lnTo>
                  <a:pt x="224" y="408"/>
                </a:lnTo>
                <a:lnTo>
                  <a:pt x="234" y="410"/>
                </a:lnTo>
                <a:lnTo>
                  <a:pt x="238" y="408"/>
                </a:lnTo>
                <a:lnTo>
                  <a:pt x="240" y="404"/>
                </a:lnTo>
                <a:lnTo>
                  <a:pt x="242" y="400"/>
                </a:lnTo>
                <a:lnTo>
                  <a:pt x="244" y="392"/>
                </a:lnTo>
                <a:lnTo>
                  <a:pt x="254" y="388"/>
                </a:lnTo>
                <a:lnTo>
                  <a:pt x="250" y="372"/>
                </a:lnTo>
                <a:lnTo>
                  <a:pt x="250" y="358"/>
                </a:lnTo>
                <a:lnTo>
                  <a:pt x="254" y="346"/>
                </a:lnTo>
                <a:lnTo>
                  <a:pt x="258" y="338"/>
                </a:lnTo>
                <a:lnTo>
                  <a:pt x="262" y="334"/>
                </a:lnTo>
                <a:lnTo>
                  <a:pt x="266" y="334"/>
                </a:lnTo>
                <a:lnTo>
                  <a:pt x="268" y="338"/>
                </a:lnTo>
                <a:lnTo>
                  <a:pt x="270" y="346"/>
                </a:lnTo>
                <a:lnTo>
                  <a:pt x="266" y="350"/>
                </a:lnTo>
                <a:lnTo>
                  <a:pt x="266" y="352"/>
                </a:lnTo>
                <a:lnTo>
                  <a:pt x="272" y="350"/>
                </a:lnTo>
                <a:lnTo>
                  <a:pt x="278" y="348"/>
                </a:lnTo>
                <a:lnTo>
                  <a:pt x="282" y="346"/>
                </a:lnTo>
                <a:lnTo>
                  <a:pt x="284" y="344"/>
                </a:lnTo>
                <a:lnTo>
                  <a:pt x="284" y="342"/>
                </a:lnTo>
                <a:lnTo>
                  <a:pt x="282" y="340"/>
                </a:lnTo>
                <a:lnTo>
                  <a:pt x="278" y="336"/>
                </a:lnTo>
                <a:lnTo>
                  <a:pt x="276" y="330"/>
                </a:lnTo>
                <a:lnTo>
                  <a:pt x="278" y="322"/>
                </a:lnTo>
                <a:lnTo>
                  <a:pt x="284" y="310"/>
                </a:lnTo>
                <a:lnTo>
                  <a:pt x="294" y="298"/>
                </a:lnTo>
                <a:lnTo>
                  <a:pt x="298" y="296"/>
                </a:lnTo>
                <a:lnTo>
                  <a:pt x="300" y="294"/>
                </a:lnTo>
                <a:lnTo>
                  <a:pt x="306" y="294"/>
                </a:lnTo>
                <a:lnTo>
                  <a:pt x="310" y="294"/>
                </a:lnTo>
                <a:lnTo>
                  <a:pt x="314" y="286"/>
                </a:lnTo>
                <a:lnTo>
                  <a:pt x="328" y="274"/>
                </a:lnTo>
                <a:lnTo>
                  <a:pt x="332" y="268"/>
                </a:lnTo>
                <a:lnTo>
                  <a:pt x="338" y="260"/>
                </a:lnTo>
                <a:lnTo>
                  <a:pt x="342" y="252"/>
                </a:lnTo>
                <a:lnTo>
                  <a:pt x="344" y="242"/>
                </a:lnTo>
                <a:lnTo>
                  <a:pt x="344" y="230"/>
                </a:lnTo>
                <a:lnTo>
                  <a:pt x="340" y="214"/>
                </a:lnTo>
                <a:lnTo>
                  <a:pt x="340" y="208"/>
                </a:lnTo>
                <a:lnTo>
                  <a:pt x="342" y="202"/>
                </a:lnTo>
                <a:lnTo>
                  <a:pt x="346" y="194"/>
                </a:lnTo>
                <a:lnTo>
                  <a:pt x="348" y="190"/>
                </a:lnTo>
                <a:lnTo>
                  <a:pt x="348" y="182"/>
                </a:lnTo>
                <a:lnTo>
                  <a:pt x="346" y="172"/>
                </a:lnTo>
                <a:lnTo>
                  <a:pt x="344" y="156"/>
                </a:lnTo>
                <a:lnTo>
                  <a:pt x="342" y="152"/>
                </a:lnTo>
                <a:lnTo>
                  <a:pt x="342" y="150"/>
                </a:lnTo>
                <a:lnTo>
                  <a:pt x="344" y="148"/>
                </a:lnTo>
                <a:lnTo>
                  <a:pt x="346" y="146"/>
                </a:lnTo>
                <a:lnTo>
                  <a:pt x="352" y="146"/>
                </a:lnTo>
                <a:lnTo>
                  <a:pt x="354" y="144"/>
                </a:lnTo>
                <a:lnTo>
                  <a:pt x="352" y="140"/>
                </a:lnTo>
                <a:lnTo>
                  <a:pt x="332" y="0"/>
                </a:lnTo>
                <a:lnTo>
                  <a:pt x="328" y="2"/>
                </a:lnTo>
                <a:lnTo>
                  <a:pt x="326" y="6"/>
                </a:lnTo>
                <a:lnTo>
                  <a:pt x="316" y="8"/>
                </a:lnTo>
                <a:lnTo>
                  <a:pt x="306" y="12"/>
                </a:lnTo>
                <a:lnTo>
                  <a:pt x="298" y="16"/>
                </a:lnTo>
                <a:lnTo>
                  <a:pt x="294" y="22"/>
                </a:lnTo>
                <a:lnTo>
                  <a:pt x="290" y="24"/>
                </a:lnTo>
                <a:lnTo>
                  <a:pt x="280" y="30"/>
                </a:lnTo>
                <a:lnTo>
                  <a:pt x="274" y="34"/>
                </a:lnTo>
                <a:lnTo>
                  <a:pt x="266" y="40"/>
                </a:lnTo>
                <a:lnTo>
                  <a:pt x="256" y="50"/>
                </a:lnTo>
                <a:lnTo>
                  <a:pt x="244" y="66"/>
                </a:lnTo>
                <a:lnTo>
                  <a:pt x="236" y="70"/>
                </a:lnTo>
                <a:lnTo>
                  <a:pt x="226" y="72"/>
                </a:lnTo>
                <a:lnTo>
                  <a:pt x="206" y="74"/>
                </a:lnTo>
                <a:lnTo>
                  <a:pt x="196" y="74"/>
                </a:lnTo>
                <a:lnTo>
                  <a:pt x="184" y="78"/>
                </a:lnTo>
                <a:lnTo>
                  <a:pt x="170" y="82"/>
                </a:lnTo>
                <a:lnTo>
                  <a:pt x="156" y="92"/>
                </a:lnTo>
                <a:lnTo>
                  <a:pt x="154" y="92"/>
                </a:lnTo>
                <a:lnTo>
                  <a:pt x="150" y="88"/>
                </a:lnTo>
                <a:lnTo>
                  <a:pt x="144" y="78"/>
                </a:lnTo>
                <a:lnTo>
                  <a:pt x="138" y="74"/>
                </a:lnTo>
                <a:lnTo>
                  <a:pt x="130" y="70"/>
                </a:lnTo>
                <a:lnTo>
                  <a:pt x="120" y="68"/>
                </a:lnTo>
                <a:lnTo>
                  <a:pt x="10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9" name="Freeform 64"/>
          <p:cNvSpPr>
            <a:spLocks/>
          </p:cNvSpPr>
          <p:nvPr/>
        </p:nvSpPr>
        <p:spPr bwMode="auto">
          <a:xfrm>
            <a:off x="6616700" y="2570163"/>
            <a:ext cx="746125" cy="520700"/>
          </a:xfrm>
          <a:custGeom>
            <a:avLst/>
            <a:gdLst>
              <a:gd name="T0" fmla="*/ 1108868750 w 470"/>
              <a:gd name="T1" fmla="*/ 171370625 h 328"/>
              <a:gd name="T2" fmla="*/ 1113909063 w 470"/>
              <a:gd name="T3" fmla="*/ 156249688 h 328"/>
              <a:gd name="T4" fmla="*/ 1103828438 w 470"/>
              <a:gd name="T5" fmla="*/ 120967500 h 328"/>
              <a:gd name="T6" fmla="*/ 1053425313 w 470"/>
              <a:gd name="T7" fmla="*/ 70564375 h 328"/>
              <a:gd name="T8" fmla="*/ 1033264063 w 470"/>
              <a:gd name="T9" fmla="*/ 45362813 h 328"/>
              <a:gd name="T10" fmla="*/ 1003022188 w 470"/>
              <a:gd name="T11" fmla="*/ 35282188 h 328"/>
              <a:gd name="T12" fmla="*/ 987901250 w 470"/>
              <a:gd name="T13" fmla="*/ 15120938 h 328"/>
              <a:gd name="T14" fmla="*/ 967740000 w 470"/>
              <a:gd name="T15" fmla="*/ 0 h 328"/>
              <a:gd name="T16" fmla="*/ 816530625 w 470"/>
              <a:gd name="T17" fmla="*/ 35282188 h 328"/>
              <a:gd name="T18" fmla="*/ 322580000 w 470"/>
              <a:gd name="T19" fmla="*/ 146169063 h 328"/>
              <a:gd name="T20" fmla="*/ 126007813 w 470"/>
              <a:gd name="T21" fmla="*/ 176410938 h 328"/>
              <a:gd name="T22" fmla="*/ 95765938 w 470"/>
              <a:gd name="T23" fmla="*/ 120967500 h 328"/>
              <a:gd name="T24" fmla="*/ 70564375 w 470"/>
              <a:gd name="T25" fmla="*/ 146169063 h 328"/>
              <a:gd name="T26" fmla="*/ 65524063 w 470"/>
              <a:gd name="T27" fmla="*/ 166330313 h 328"/>
              <a:gd name="T28" fmla="*/ 40322500 w 470"/>
              <a:gd name="T29" fmla="*/ 181451250 h 328"/>
              <a:gd name="T30" fmla="*/ 10080625 w 470"/>
              <a:gd name="T31" fmla="*/ 191531875 h 328"/>
              <a:gd name="T32" fmla="*/ 90725625 w 470"/>
              <a:gd name="T33" fmla="*/ 826611250 h 328"/>
              <a:gd name="T34" fmla="*/ 287297813 w 470"/>
              <a:gd name="T35" fmla="*/ 791329063 h 328"/>
              <a:gd name="T36" fmla="*/ 1028223750 w 470"/>
              <a:gd name="T37" fmla="*/ 640119688 h 328"/>
              <a:gd name="T38" fmla="*/ 1038304375 w 470"/>
              <a:gd name="T39" fmla="*/ 594756875 h 328"/>
              <a:gd name="T40" fmla="*/ 1053425313 w 470"/>
              <a:gd name="T41" fmla="*/ 584676250 h 328"/>
              <a:gd name="T42" fmla="*/ 1078626875 w 470"/>
              <a:gd name="T43" fmla="*/ 584676250 h 328"/>
              <a:gd name="T44" fmla="*/ 1118949375 w 470"/>
              <a:gd name="T45" fmla="*/ 564515000 h 328"/>
              <a:gd name="T46" fmla="*/ 1134070313 w 470"/>
              <a:gd name="T47" fmla="*/ 539313438 h 328"/>
              <a:gd name="T48" fmla="*/ 1149191250 w 470"/>
              <a:gd name="T49" fmla="*/ 504031250 h 328"/>
              <a:gd name="T50" fmla="*/ 1179433125 w 470"/>
              <a:gd name="T51" fmla="*/ 488910313 h 328"/>
              <a:gd name="T52" fmla="*/ 1184473438 w 470"/>
              <a:gd name="T53" fmla="*/ 458668438 h 328"/>
              <a:gd name="T54" fmla="*/ 1068546250 w 470"/>
              <a:gd name="T55" fmla="*/ 337700938 h 328"/>
              <a:gd name="T56" fmla="*/ 1078626875 w 470"/>
              <a:gd name="T57" fmla="*/ 327620313 h 328"/>
              <a:gd name="T58" fmla="*/ 1088707500 w 470"/>
              <a:gd name="T59" fmla="*/ 307459063 h 328"/>
              <a:gd name="T60" fmla="*/ 1073586563 w 470"/>
              <a:gd name="T61" fmla="*/ 272176875 h 328"/>
              <a:gd name="T62" fmla="*/ 1073586563 w 470"/>
              <a:gd name="T63" fmla="*/ 252015625 h 328"/>
              <a:gd name="T64" fmla="*/ 1083667188 w 470"/>
              <a:gd name="T65" fmla="*/ 231854375 h 328"/>
              <a:gd name="T66" fmla="*/ 1093747813 w 470"/>
              <a:gd name="T67" fmla="*/ 221773750 h 328"/>
              <a:gd name="T68" fmla="*/ 1108868750 w 470"/>
              <a:gd name="T69" fmla="*/ 211693125 h 328"/>
              <a:gd name="T70" fmla="*/ 1108868750 w 470"/>
              <a:gd name="T71" fmla="*/ 171370625 h 328"/>
              <a:gd name="T72" fmla="*/ 1113909063 w 470"/>
              <a:gd name="T73" fmla="*/ 156249688 h 328"/>
              <a:gd name="T74" fmla="*/ 1103828438 w 470"/>
              <a:gd name="T75" fmla="*/ 120967500 h 328"/>
              <a:gd name="T76" fmla="*/ 1053425313 w 470"/>
              <a:gd name="T77" fmla="*/ 70564375 h 328"/>
              <a:gd name="T78" fmla="*/ 1033264063 w 470"/>
              <a:gd name="T79" fmla="*/ 45362813 h 328"/>
              <a:gd name="T80" fmla="*/ 1003022188 w 470"/>
              <a:gd name="T81" fmla="*/ 35282188 h 328"/>
              <a:gd name="T82" fmla="*/ 987901250 w 470"/>
              <a:gd name="T83" fmla="*/ 15120938 h 328"/>
              <a:gd name="T84" fmla="*/ 967740000 w 470"/>
              <a:gd name="T85" fmla="*/ 0 h 328"/>
              <a:gd name="T86" fmla="*/ 1108868750 w 470"/>
              <a:gd name="T87" fmla="*/ 201612500 h 3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0" h="328">
                <a:moveTo>
                  <a:pt x="440" y="80"/>
                </a:moveTo>
                <a:lnTo>
                  <a:pt x="440" y="68"/>
                </a:lnTo>
                <a:lnTo>
                  <a:pt x="440" y="64"/>
                </a:lnTo>
                <a:lnTo>
                  <a:pt x="442" y="62"/>
                </a:lnTo>
                <a:lnTo>
                  <a:pt x="442" y="54"/>
                </a:lnTo>
                <a:lnTo>
                  <a:pt x="438" y="48"/>
                </a:lnTo>
                <a:lnTo>
                  <a:pt x="418" y="40"/>
                </a:lnTo>
                <a:lnTo>
                  <a:pt x="418" y="28"/>
                </a:lnTo>
                <a:lnTo>
                  <a:pt x="416" y="22"/>
                </a:lnTo>
                <a:lnTo>
                  <a:pt x="410" y="18"/>
                </a:lnTo>
                <a:lnTo>
                  <a:pt x="402" y="14"/>
                </a:lnTo>
                <a:lnTo>
                  <a:pt x="398" y="14"/>
                </a:lnTo>
                <a:lnTo>
                  <a:pt x="396" y="12"/>
                </a:lnTo>
                <a:lnTo>
                  <a:pt x="392" y="6"/>
                </a:lnTo>
                <a:lnTo>
                  <a:pt x="388" y="0"/>
                </a:lnTo>
                <a:lnTo>
                  <a:pt x="384" y="0"/>
                </a:lnTo>
                <a:lnTo>
                  <a:pt x="378" y="0"/>
                </a:lnTo>
                <a:lnTo>
                  <a:pt x="324" y="14"/>
                </a:lnTo>
                <a:lnTo>
                  <a:pt x="230" y="36"/>
                </a:lnTo>
                <a:lnTo>
                  <a:pt x="128" y="58"/>
                </a:lnTo>
                <a:lnTo>
                  <a:pt x="84" y="66"/>
                </a:lnTo>
                <a:lnTo>
                  <a:pt x="50" y="70"/>
                </a:lnTo>
                <a:lnTo>
                  <a:pt x="50" y="42"/>
                </a:lnTo>
                <a:lnTo>
                  <a:pt x="38" y="48"/>
                </a:lnTo>
                <a:lnTo>
                  <a:pt x="32" y="54"/>
                </a:lnTo>
                <a:lnTo>
                  <a:pt x="28" y="58"/>
                </a:lnTo>
                <a:lnTo>
                  <a:pt x="28" y="62"/>
                </a:lnTo>
                <a:lnTo>
                  <a:pt x="26" y="66"/>
                </a:lnTo>
                <a:lnTo>
                  <a:pt x="22" y="70"/>
                </a:lnTo>
                <a:lnTo>
                  <a:pt x="16" y="72"/>
                </a:lnTo>
                <a:lnTo>
                  <a:pt x="8" y="72"/>
                </a:lnTo>
                <a:lnTo>
                  <a:pt x="4" y="76"/>
                </a:lnTo>
                <a:lnTo>
                  <a:pt x="0" y="86"/>
                </a:lnTo>
                <a:lnTo>
                  <a:pt x="36" y="328"/>
                </a:lnTo>
                <a:lnTo>
                  <a:pt x="66" y="324"/>
                </a:lnTo>
                <a:lnTo>
                  <a:pt x="114" y="314"/>
                </a:lnTo>
                <a:lnTo>
                  <a:pt x="240" y="288"/>
                </a:lnTo>
                <a:lnTo>
                  <a:pt x="408" y="254"/>
                </a:lnTo>
                <a:lnTo>
                  <a:pt x="410" y="244"/>
                </a:lnTo>
                <a:lnTo>
                  <a:pt x="412" y="236"/>
                </a:lnTo>
                <a:lnTo>
                  <a:pt x="414" y="234"/>
                </a:lnTo>
                <a:lnTo>
                  <a:pt x="418" y="232"/>
                </a:lnTo>
                <a:lnTo>
                  <a:pt x="422" y="232"/>
                </a:lnTo>
                <a:lnTo>
                  <a:pt x="428" y="232"/>
                </a:lnTo>
                <a:lnTo>
                  <a:pt x="438" y="228"/>
                </a:lnTo>
                <a:lnTo>
                  <a:pt x="444" y="224"/>
                </a:lnTo>
                <a:lnTo>
                  <a:pt x="448" y="218"/>
                </a:lnTo>
                <a:lnTo>
                  <a:pt x="450" y="214"/>
                </a:lnTo>
                <a:lnTo>
                  <a:pt x="452" y="204"/>
                </a:lnTo>
                <a:lnTo>
                  <a:pt x="456" y="200"/>
                </a:lnTo>
                <a:lnTo>
                  <a:pt x="462" y="196"/>
                </a:lnTo>
                <a:lnTo>
                  <a:pt x="468" y="194"/>
                </a:lnTo>
                <a:lnTo>
                  <a:pt x="470" y="188"/>
                </a:lnTo>
                <a:lnTo>
                  <a:pt x="470" y="182"/>
                </a:lnTo>
                <a:lnTo>
                  <a:pt x="464" y="174"/>
                </a:lnTo>
                <a:lnTo>
                  <a:pt x="424" y="134"/>
                </a:lnTo>
                <a:lnTo>
                  <a:pt x="424" y="132"/>
                </a:lnTo>
                <a:lnTo>
                  <a:pt x="428" y="130"/>
                </a:lnTo>
                <a:lnTo>
                  <a:pt x="432" y="128"/>
                </a:lnTo>
                <a:lnTo>
                  <a:pt x="432" y="122"/>
                </a:lnTo>
                <a:lnTo>
                  <a:pt x="430" y="116"/>
                </a:lnTo>
                <a:lnTo>
                  <a:pt x="426" y="108"/>
                </a:lnTo>
                <a:lnTo>
                  <a:pt x="424" y="104"/>
                </a:lnTo>
                <a:lnTo>
                  <a:pt x="426" y="100"/>
                </a:lnTo>
                <a:lnTo>
                  <a:pt x="428" y="96"/>
                </a:lnTo>
                <a:lnTo>
                  <a:pt x="430" y="92"/>
                </a:lnTo>
                <a:lnTo>
                  <a:pt x="430" y="88"/>
                </a:lnTo>
                <a:lnTo>
                  <a:pt x="434" y="88"/>
                </a:lnTo>
                <a:lnTo>
                  <a:pt x="438" y="86"/>
                </a:lnTo>
                <a:lnTo>
                  <a:pt x="440" y="84"/>
                </a:lnTo>
                <a:lnTo>
                  <a:pt x="440" y="80"/>
                </a:lnTo>
                <a:lnTo>
                  <a:pt x="440" y="68"/>
                </a:lnTo>
                <a:lnTo>
                  <a:pt x="440" y="64"/>
                </a:lnTo>
                <a:lnTo>
                  <a:pt x="442" y="62"/>
                </a:lnTo>
                <a:lnTo>
                  <a:pt x="442" y="54"/>
                </a:lnTo>
                <a:lnTo>
                  <a:pt x="438" y="48"/>
                </a:lnTo>
                <a:lnTo>
                  <a:pt x="418" y="40"/>
                </a:lnTo>
                <a:lnTo>
                  <a:pt x="418" y="28"/>
                </a:lnTo>
                <a:lnTo>
                  <a:pt x="416" y="22"/>
                </a:lnTo>
                <a:lnTo>
                  <a:pt x="410" y="18"/>
                </a:lnTo>
                <a:lnTo>
                  <a:pt x="402" y="14"/>
                </a:lnTo>
                <a:lnTo>
                  <a:pt x="398" y="14"/>
                </a:lnTo>
                <a:lnTo>
                  <a:pt x="396" y="12"/>
                </a:lnTo>
                <a:lnTo>
                  <a:pt x="392" y="6"/>
                </a:lnTo>
                <a:lnTo>
                  <a:pt x="388" y="0"/>
                </a:lnTo>
                <a:lnTo>
                  <a:pt x="384" y="0"/>
                </a:lnTo>
                <a:lnTo>
                  <a:pt x="378" y="0"/>
                </a:lnTo>
                <a:lnTo>
                  <a:pt x="44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0" name="Freeform 65"/>
          <p:cNvSpPr>
            <a:spLocks/>
          </p:cNvSpPr>
          <p:nvPr/>
        </p:nvSpPr>
        <p:spPr bwMode="auto">
          <a:xfrm>
            <a:off x="6086475" y="2703513"/>
            <a:ext cx="561975" cy="650875"/>
          </a:xfrm>
          <a:custGeom>
            <a:avLst/>
            <a:gdLst>
              <a:gd name="T0" fmla="*/ 80645000 w 354"/>
              <a:gd name="T1" fmla="*/ 907256250 h 410"/>
              <a:gd name="T2" fmla="*/ 105846563 w 354"/>
              <a:gd name="T3" fmla="*/ 902215938 h 410"/>
              <a:gd name="T4" fmla="*/ 151209375 w 354"/>
              <a:gd name="T5" fmla="*/ 902215938 h 410"/>
              <a:gd name="T6" fmla="*/ 201612500 w 354"/>
              <a:gd name="T7" fmla="*/ 962699688 h 410"/>
              <a:gd name="T8" fmla="*/ 236894688 w 354"/>
              <a:gd name="T9" fmla="*/ 967740000 h 410"/>
              <a:gd name="T10" fmla="*/ 277217188 w 354"/>
              <a:gd name="T11" fmla="*/ 982860938 h 410"/>
              <a:gd name="T12" fmla="*/ 317539688 w 354"/>
              <a:gd name="T13" fmla="*/ 992941563 h 410"/>
              <a:gd name="T14" fmla="*/ 388104063 w 354"/>
              <a:gd name="T15" fmla="*/ 992941563 h 410"/>
              <a:gd name="T16" fmla="*/ 408265313 w 354"/>
              <a:gd name="T17" fmla="*/ 1008062500 h 410"/>
              <a:gd name="T18" fmla="*/ 423386250 w 354"/>
              <a:gd name="T19" fmla="*/ 992941563 h 410"/>
              <a:gd name="T20" fmla="*/ 438507188 w 354"/>
              <a:gd name="T21" fmla="*/ 992941563 h 410"/>
              <a:gd name="T22" fmla="*/ 463708750 w 354"/>
              <a:gd name="T23" fmla="*/ 972780313 h 410"/>
              <a:gd name="T24" fmla="*/ 488910313 w 354"/>
              <a:gd name="T25" fmla="*/ 972780313 h 410"/>
              <a:gd name="T26" fmla="*/ 498990938 w 354"/>
              <a:gd name="T27" fmla="*/ 992941563 h 410"/>
              <a:gd name="T28" fmla="*/ 524192500 w 354"/>
              <a:gd name="T29" fmla="*/ 1013102813 h 410"/>
              <a:gd name="T30" fmla="*/ 564515000 w 354"/>
              <a:gd name="T31" fmla="*/ 1028223750 h 410"/>
              <a:gd name="T32" fmla="*/ 604837500 w 354"/>
              <a:gd name="T33" fmla="*/ 1018143125 h 410"/>
              <a:gd name="T34" fmla="*/ 640119688 w 354"/>
              <a:gd name="T35" fmla="*/ 977820625 h 410"/>
              <a:gd name="T36" fmla="*/ 630039063 w 354"/>
              <a:gd name="T37" fmla="*/ 902215938 h 410"/>
              <a:gd name="T38" fmla="*/ 660280938 w 354"/>
              <a:gd name="T39" fmla="*/ 841732188 h 410"/>
              <a:gd name="T40" fmla="*/ 680442188 w 354"/>
              <a:gd name="T41" fmla="*/ 871974063 h 410"/>
              <a:gd name="T42" fmla="*/ 670361563 w 354"/>
              <a:gd name="T43" fmla="*/ 887095000 h 410"/>
              <a:gd name="T44" fmla="*/ 700603438 w 354"/>
              <a:gd name="T45" fmla="*/ 877014375 h 410"/>
              <a:gd name="T46" fmla="*/ 715724375 w 354"/>
              <a:gd name="T47" fmla="*/ 861893438 h 410"/>
              <a:gd name="T48" fmla="*/ 700603438 w 354"/>
              <a:gd name="T49" fmla="*/ 846772500 h 410"/>
              <a:gd name="T50" fmla="*/ 715724375 w 354"/>
              <a:gd name="T51" fmla="*/ 781248438 h 410"/>
              <a:gd name="T52" fmla="*/ 751006563 w 354"/>
              <a:gd name="T53" fmla="*/ 745966250 h 410"/>
              <a:gd name="T54" fmla="*/ 781248438 w 354"/>
              <a:gd name="T55" fmla="*/ 740925938 h 410"/>
              <a:gd name="T56" fmla="*/ 826611250 w 354"/>
              <a:gd name="T57" fmla="*/ 690522813 h 410"/>
              <a:gd name="T58" fmla="*/ 861893438 w 354"/>
              <a:gd name="T59" fmla="*/ 635079375 h 410"/>
              <a:gd name="T60" fmla="*/ 856853125 w 354"/>
              <a:gd name="T61" fmla="*/ 539313438 h 410"/>
              <a:gd name="T62" fmla="*/ 861893438 w 354"/>
              <a:gd name="T63" fmla="*/ 509071563 h 410"/>
              <a:gd name="T64" fmla="*/ 877014375 w 354"/>
              <a:gd name="T65" fmla="*/ 458668438 h 410"/>
              <a:gd name="T66" fmla="*/ 866933750 w 354"/>
              <a:gd name="T67" fmla="*/ 393144375 h 410"/>
              <a:gd name="T68" fmla="*/ 866933750 w 354"/>
              <a:gd name="T69" fmla="*/ 372983125 h 410"/>
              <a:gd name="T70" fmla="*/ 892135313 w 354"/>
              <a:gd name="T71" fmla="*/ 362902500 h 410"/>
              <a:gd name="T72" fmla="*/ 836691875 w 354"/>
              <a:gd name="T73" fmla="*/ 0 h 410"/>
              <a:gd name="T74" fmla="*/ 796369375 w 354"/>
              <a:gd name="T75" fmla="*/ 20161250 h 410"/>
              <a:gd name="T76" fmla="*/ 751006563 w 354"/>
              <a:gd name="T77" fmla="*/ 40322500 h 410"/>
              <a:gd name="T78" fmla="*/ 705643750 w 354"/>
              <a:gd name="T79" fmla="*/ 75604688 h 410"/>
              <a:gd name="T80" fmla="*/ 645160000 w 354"/>
              <a:gd name="T81" fmla="*/ 126007813 h 410"/>
              <a:gd name="T82" fmla="*/ 594756875 w 354"/>
              <a:gd name="T83" fmla="*/ 176410938 h 410"/>
              <a:gd name="T84" fmla="*/ 493950625 w 354"/>
              <a:gd name="T85" fmla="*/ 186491563 h 410"/>
              <a:gd name="T86" fmla="*/ 393144375 w 354"/>
              <a:gd name="T87" fmla="*/ 231854375 h 410"/>
              <a:gd name="T88" fmla="*/ 378023438 w 354"/>
              <a:gd name="T89" fmla="*/ 221773750 h 410"/>
              <a:gd name="T90" fmla="*/ 327620313 w 354"/>
              <a:gd name="T91" fmla="*/ 176410938 h 410"/>
              <a:gd name="T92" fmla="*/ 267136563 w 354"/>
              <a:gd name="T93" fmla="*/ 171370625 h 4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4" h="410">
                <a:moveTo>
                  <a:pt x="106" y="68"/>
                </a:moveTo>
                <a:lnTo>
                  <a:pt x="0" y="78"/>
                </a:lnTo>
                <a:lnTo>
                  <a:pt x="32" y="360"/>
                </a:lnTo>
                <a:lnTo>
                  <a:pt x="36" y="360"/>
                </a:lnTo>
                <a:lnTo>
                  <a:pt x="42" y="358"/>
                </a:lnTo>
                <a:lnTo>
                  <a:pt x="48" y="356"/>
                </a:lnTo>
                <a:lnTo>
                  <a:pt x="54" y="356"/>
                </a:lnTo>
                <a:lnTo>
                  <a:pt x="60" y="358"/>
                </a:lnTo>
                <a:lnTo>
                  <a:pt x="66" y="362"/>
                </a:lnTo>
                <a:lnTo>
                  <a:pt x="74" y="370"/>
                </a:lnTo>
                <a:lnTo>
                  <a:pt x="80" y="382"/>
                </a:lnTo>
                <a:lnTo>
                  <a:pt x="86" y="382"/>
                </a:lnTo>
                <a:lnTo>
                  <a:pt x="94" y="384"/>
                </a:lnTo>
                <a:lnTo>
                  <a:pt x="100" y="388"/>
                </a:lnTo>
                <a:lnTo>
                  <a:pt x="110" y="390"/>
                </a:lnTo>
                <a:lnTo>
                  <a:pt x="116" y="390"/>
                </a:lnTo>
                <a:lnTo>
                  <a:pt x="120" y="390"/>
                </a:lnTo>
                <a:lnTo>
                  <a:pt x="126" y="394"/>
                </a:lnTo>
                <a:lnTo>
                  <a:pt x="136" y="396"/>
                </a:lnTo>
                <a:lnTo>
                  <a:pt x="142" y="396"/>
                </a:lnTo>
                <a:lnTo>
                  <a:pt x="154" y="394"/>
                </a:lnTo>
                <a:lnTo>
                  <a:pt x="160" y="400"/>
                </a:lnTo>
                <a:lnTo>
                  <a:pt x="162" y="400"/>
                </a:lnTo>
                <a:lnTo>
                  <a:pt x="164" y="400"/>
                </a:lnTo>
                <a:lnTo>
                  <a:pt x="166" y="396"/>
                </a:lnTo>
                <a:lnTo>
                  <a:pt x="168" y="394"/>
                </a:lnTo>
                <a:lnTo>
                  <a:pt x="170" y="394"/>
                </a:lnTo>
                <a:lnTo>
                  <a:pt x="174" y="394"/>
                </a:lnTo>
                <a:lnTo>
                  <a:pt x="178" y="394"/>
                </a:lnTo>
                <a:lnTo>
                  <a:pt x="180" y="390"/>
                </a:lnTo>
                <a:lnTo>
                  <a:pt x="184" y="386"/>
                </a:lnTo>
                <a:lnTo>
                  <a:pt x="188" y="386"/>
                </a:lnTo>
                <a:lnTo>
                  <a:pt x="194" y="386"/>
                </a:lnTo>
                <a:lnTo>
                  <a:pt x="196" y="388"/>
                </a:lnTo>
                <a:lnTo>
                  <a:pt x="198" y="390"/>
                </a:lnTo>
                <a:lnTo>
                  <a:pt x="198" y="394"/>
                </a:lnTo>
                <a:lnTo>
                  <a:pt x="200" y="398"/>
                </a:lnTo>
                <a:lnTo>
                  <a:pt x="202" y="400"/>
                </a:lnTo>
                <a:lnTo>
                  <a:pt x="208" y="402"/>
                </a:lnTo>
                <a:lnTo>
                  <a:pt x="214" y="406"/>
                </a:lnTo>
                <a:lnTo>
                  <a:pt x="224" y="408"/>
                </a:lnTo>
                <a:lnTo>
                  <a:pt x="234" y="410"/>
                </a:lnTo>
                <a:lnTo>
                  <a:pt x="238" y="408"/>
                </a:lnTo>
                <a:lnTo>
                  <a:pt x="240" y="404"/>
                </a:lnTo>
                <a:lnTo>
                  <a:pt x="242" y="400"/>
                </a:lnTo>
                <a:lnTo>
                  <a:pt x="244" y="392"/>
                </a:lnTo>
                <a:lnTo>
                  <a:pt x="254" y="388"/>
                </a:lnTo>
                <a:lnTo>
                  <a:pt x="250" y="372"/>
                </a:lnTo>
                <a:lnTo>
                  <a:pt x="250" y="358"/>
                </a:lnTo>
                <a:lnTo>
                  <a:pt x="254" y="346"/>
                </a:lnTo>
                <a:lnTo>
                  <a:pt x="258" y="338"/>
                </a:lnTo>
                <a:lnTo>
                  <a:pt x="262" y="334"/>
                </a:lnTo>
                <a:lnTo>
                  <a:pt x="266" y="334"/>
                </a:lnTo>
                <a:lnTo>
                  <a:pt x="268" y="338"/>
                </a:lnTo>
                <a:lnTo>
                  <a:pt x="270" y="346"/>
                </a:lnTo>
                <a:lnTo>
                  <a:pt x="266" y="350"/>
                </a:lnTo>
                <a:lnTo>
                  <a:pt x="266" y="352"/>
                </a:lnTo>
                <a:lnTo>
                  <a:pt x="272" y="350"/>
                </a:lnTo>
                <a:lnTo>
                  <a:pt x="278" y="348"/>
                </a:lnTo>
                <a:lnTo>
                  <a:pt x="282" y="346"/>
                </a:lnTo>
                <a:lnTo>
                  <a:pt x="284" y="344"/>
                </a:lnTo>
                <a:lnTo>
                  <a:pt x="284" y="342"/>
                </a:lnTo>
                <a:lnTo>
                  <a:pt x="282" y="340"/>
                </a:lnTo>
                <a:lnTo>
                  <a:pt x="278" y="336"/>
                </a:lnTo>
                <a:lnTo>
                  <a:pt x="276" y="330"/>
                </a:lnTo>
                <a:lnTo>
                  <a:pt x="278" y="322"/>
                </a:lnTo>
                <a:lnTo>
                  <a:pt x="284" y="310"/>
                </a:lnTo>
                <a:lnTo>
                  <a:pt x="294" y="298"/>
                </a:lnTo>
                <a:lnTo>
                  <a:pt x="298" y="296"/>
                </a:lnTo>
                <a:lnTo>
                  <a:pt x="300" y="294"/>
                </a:lnTo>
                <a:lnTo>
                  <a:pt x="306" y="294"/>
                </a:lnTo>
                <a:lnTo>
                  <a:pt x="310" y="294"/>
                </a:lnTo>
                <a:lnTo>
                  <a:pt x="314" y="286"/>
                </a:lnTo>
                <a:lnTo>
                  <a:pt x="328" y="274"/>
                </a:lnTo>
                <a:lnTo>
                  <a:pt x="332" y="268"/>
                </a:lnTo>
                <a:lnTo>
                  <a:pt x="338" y="260"/>
                </a:lnTo>
                <a:lnTo>
                  <a:pt x="342" y="252"/>
                </a:lnTo>
                <a:lnTo>
                  <a:pt x="344" y="242"/>
                </a:lnTo>
                <a:lnTo>
                  <a:pt x="344" y="230"/>
                </a:lnTo>
                <a:lnTo>
                  <a:pt x="340" y="214"/>
                </a:lnTo>
                <a:lnTo>
                  <a:pt x="340" y="208"/>
                </a:lnTo>
                <a:lnTo>
                  <a:pt x="342" y="202"/>
                </a:lnTo>
                <a:lnTo>
                  <a:pt x="346" y="194"/>
                </a:lnTo>
                <a:lnTo>
                  <a:pt x="348" y="190"/>
                </a:lnTo>
                <a:lnTo>
                  <a:pt x="348" y="182"/>
                </a:lnTo>
                <a:lnTo>
                  <a:pt x="346" y="172"/>
                </a:lnTo>
                <a:lnTo>
                  <a:pt x="344" y="156"/>
                </a:lnTo>
                <a:lnTo>
                  <a:pt x="342" y="152"/>
                </a:lnTo>
                <a:lnTo>
                  <a:pt x="342" y="150"/>
                </a:lnTo>
                <a:lnTo>
                  <a:pt x="344" y="148"/>
                </a:lnTo>
                <a:lnTo>
                  <a:pt x="346" y="146"/>
                </a:lnTo>
                <a:lnTo>
                  <a:pt x="352" y="146"/>
                </a:lnTo>
                <a:lnTo>
                  <a:pt x="354" y="144"/>
                </a:lnTo>
                <a:lnTo>
                  <a:pt x="352" y="140"/>
                </a:lnTo>
                <a:lnTo>
                  <a:pt x="332" y="0"/>
                </a:lnTo>
                <a:lnTo>
                  <a:pt x="328" y="2"/>
                </a:lnTo>
                <a:lnTo>
                  <a:pt x="326" y="6"/>
                </a:lnTo>
                <a:lnTo>
                  <a:pt x="316" y="8"/>
                </a:lnTo>
                <a:lnTo>
                  <a:pt x="306" y="12"/>
                </a:lnTo>
                <a:lnTo>
                  <a:pt x="298" y="16"/>
                </a:lnTo>
                <a:lnTo>
                  <a:pt x="294" y="22"/>
                </a:lnTo>
                <a:lnTo>
                  <a:pt x="290" y="24"/>
                </a:lnTo>
                <a:lnTo>
                  <a:pt x="280" y="30"/>
                </a:lnTo>
                <a:lnTo>
                  <a:pt x="274" y="34"/>
                </a:lnTo>
                <a:lnTo>
                  <a:pt x="266" y="40"/>
                </a:lnTo>
                <a:lnTo>
                  <a:pt x="256" y="50"/>
                </a:lnTo>
                <a:lnTo>
                  <a:pt x="244" y="66"/>
                </a:lnTo>
                <a:lnTo>
                  <a:pt x="236" y="70"/>
                </a:lnTo>
                <a:lnTo>
                  <a:pt x="226" y="72"/>
                </a:lnTo>
                <a:lnTo>
                  <a:pt x="206" y="74"/>
                </a:lnTo>
                <a:lnTo>
                  <a:pt x="196" y="74"/>
                </a:lnTo>
                <a:lnTo>
                  <a:pt x="184" y="78"/>
                </a:lnTo>
                <a:lnTo>
                  <a:pt x="170" y="82"/>
                </a:lnTo>
                <a:lnTo>
                  <a:pt x="156" y="92"/>
                </a:lnTo>
                <a:lnTo>
                  <a:pt x="154" y="92"/>
                </a:lnTo>
                <a:lnTo>
                  <a:pt x="150" y="88"/>
                </a:lnTo>
                <a:lnTo>
                  <a:pt x="144" y="78"/>
                </a:lnTo>
                <a:lnTo>
                  <a:pt x="138" y="74"/>
                </a:lnTo>
                <a:lnTo>
                  <a:pt x="130" y="70"/>
                </a:lnTo>
                <a:lnTo>
                  <a:pt x="120" y="68"/>
                </a:lnTo>
                <a:lnTo>
                  <a:pt x="106" y="6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1" name="Freeform 66"/>
          <p:cNvSpPr>
            <a:spLocks/>
          </p:cNvSpPr>
          <p:nvPr/>
        </p:nvSpPr>
        <p:spPr bwMode="auto">
          <a:xfrm>
            <a:off x="6613525" y="2566988"/>
            <a:ext cx="746125" cy="520700"/>
          </a:xfrm>
          <a:custGeom>
            <a:avLst/>
            <a:gdLst>
              <a:gd name="T0" fmla="*/ 1108868750 w 470"/>
              <a:gd name="T1" fmla="*/ 201612500 h 328"/>
              <a:gd name="T2" fmla="*/ 1108868750 w 470"/>
              <a:gd name="T3" fmla="*/ 161290000 h 328"/>
              <a:gd name="T4" fmla="*/ 1113909063 w 470"/>
              <a:gd name="T5" fmla="*/ 136088438 h 328"/>
              <a:gd name="T6" fmla="*/ 1053425313 w 470"/>
              <a:gd name="T7" fmla="*/ 100806250 h 328"/>
              <a:gd name="T8" fmla="*/ 1053425313 w 470"/>
              <a:gd name="T9" fmla="*/ 70564375 h 328"/>
              <a:gd name="T10" fmla="*/ 1033264063 w 470"/>
              <a:gd name="T11" fmla="*/ 45362813 h 328"/>
              <a:gd name="T12" fmla="*/ 1013102813 w 470"/>
              <a:gd name="T13" fmla="*/ 35282188 h 328"/>
              <a:gd name="T14" fmla="*/ 997981875 w 470"/>
              <a:gd name="T15" fmla="*/ 30241875 h 328"/>
              <a:gd name="T16" fmla="*/ 977820625 w 470"/>
              <a:gd name="T17" fmla="*/ 0 h 328"/>
              <a:gd name="T18" fmla="*/ 952619063 w 470"/>
              <a:gd name="T19" fmla="*/ 0 h 328"/>
              <a:gd name="T20" fmla="*/ 816530625 w 470"/>
              <a:gd name="T21" fmla="*/ 35282188 h 328"/>
              <a:gd name="T22" fmla="*/ 322580000 w 470"/>
              <a:gd name="T23" fmla="*/ 146169063 h 328"/>
              <a:gd name="T24" fmla="*/ 126007813 w 470"/>
              <a:gd name="T25" fmla="*/ 176410938 h 328"/>
              <a:gd name="T26" fmla="*/ 126007813 w 470"/>
              <a:gd name="T27" fmla="*/ 105846563 h 328"/>
              <a:gd name="T28" fmla="*/ 80645000 w 470"/>
              <a:gd name="T29" fmla="*/ 136088438 h 328"/>
              <a:gd name="T30" fmla="*/ 70564375 w 470"/>
              <a:gd name="T31" fmla="*/ 146169063 h 328"/>
              <a:gd name="T32" fmla="*/ 65524063 w 470"/>
              <a:gd name="T33" fmla="*/ 166330313 h 328"/>
              <a:gd name="T34" fmla="*/ 40322500 w 470"/>
              <a:gd name="T35" fmla="*/ 181451250 h 328"/>
              <a:gd name="T36" fmla="*/ 20161250 w 470"/>
              <a:gd name="T37" fmla="*/ 181451250 h 328"/>
              <a:gd name="T38" fmla="*/ 0 w 470"/>
              <a:gd name="T39" fmla="*/ 216733438 h 328"/>
              <a:gd name="T40" fmla="*/ 90725625 w 470"/>
              <a:gd name="T41" fmla="*/ 826611250 h 328"/>
              <a:gd name="T42" fmla="*/ 287297813 w 470"/>
              <a:gd name="T43" fmla="*/ 791329063 h 328"/>
              <a:gd name="T44" fmla="*/ 1028223750 w 470"/>
              <a:gd name="T45" fmla="*/ 640119688 h 328"/>
              <a:gd name="T46" fmla="*/ 1033264063 w 470"/>
              <a:gd name="T47" fmla="*/ 614918125 h 328"/>
              <a:gd name="T48" fmla="*/ 1043344688 w 470"/>
              <a:gd name="T49" fmla="*/ 589716563 h 328"/>
              <a:gd name="T50" fmla="*/ 1063505938 w 470"/>
              <a:gd name="T51" fmla="*/ 584676250 h 328"/>
              <a:gd name="T52" fmla="*/ 1078626875 w 470"/>
              <a:gd name="T53" fmla="*/ 584676250 h 328"/>
              <a:gd name="T54" fmla="*/ 1118949375 w 470"/>
              <a:gd name="T55" fmla="*/ 564515000 h 328"/>
              <a:gd name="T56" fmla="*/ 1134070313 w 470"/>
              <a:gd name="T57" fmla="*/ 539313438 h 328"/>
              <a:gd name="T58" fmla="*/ 1149191250 w 470"/>
              <a:gd name="T59" fmla="*/ 504031250 h 328"/>
              <a:gd name="T60" fmla="*/ 1164312188 w 470"/>
              <a:gd name="T61" fmla="*/ 493950625 h 328"/>
              <a:gd name="T62" fmla="*/ 1184473438 w 470"/>
              <a:gd name="T63" fmla="*/ 473789375 h 328"/>
              <a:gd name="T64" fmla="*/ 1169352500 w 470"/>
              <a:gd name="T65" fmla="*/ 438507188 h 328"/>
              <a:gd name="T66" fmla="*/ 1068546250 w 470"/>
              <a:gd name="T67" fmla="*/ 337700938 h 328"/>
              <a:gd name="T68" fmla="*/ 1078626875 w 470"/>
              <a:gd name="T69" fmla="*/ 327620313 h 328"/>
              <a:gd name="T70" fmla="*/ 1088707500 w 470"/>
              <a:gd name="T71" fmla="*/ 307459063 h 328"/>
              <a:gd name="T72" fmla="*/ 1083667188 w 470"/>
              <a:gd name="T73" fmla="*/ 292338125 h 328"/>
              <a:gd name="T74" fmla="*/ 1068546250 w 470"/>
              <a:gd name="T75" fmla="*/ 262096250 h 328"/>
              <a:gd name="T76" fmla="*/ 1078626875 w 470"/>
              <a:gd name="T77" fmla="*/ 241935000 h 328"/>
              <a:gd name="T78" fmla="*/ 1083667188 w 470"/>
              <a:gd name="T79" fmla="*/ 231854375 h 328"/>
              <a:gd name="T80" fmla="*/ 1093747813 w 470"/>
              <a:gd name="T81" fmla="*/ 221773750 h 328"/>
              <a:gd name="T82" fmla="*/ 1108868750 w 470"/>
              <a:gd name="T83" fmla="*/ 211693125 h 328"/>
              <a:gd name="T84" fmla="*/ 1108868750 w 470"/>
              <a:gd name="T85" fmla="*/ 201612500 h 328"/>
              <a:gd name="T86" fmla="*/ 1108868750 w 470"/>
              <a:gd name="T87" fmla="*/ 161290000 h 328"/>
              <a:gd name="T88" fmla="*/ 1113909063 w 470"/>
              <a:gd name="T89" fmla="*/ 136088438 h 328"/>
              <a:gd name="T90" fmla="*/ 1053425313 w 470"/>
              <a:gd name="T91" fmla="*/ 100806250 h 328"/>
              <a:gd name="T92" fmla="*/ 1053425313 w 470"/>
              <a:gd name="T93" fmla="*/ 70564375 h 328"/>
              <a:gd name="T94" fmla="*/ 1033264063 w 470"/>
              <a:gd name="T95" fmla="*/ 45362813 h 328"/>
              <a:gd name="T96" fmla="*/ 1013102813 w 470"/>
              <a:gd name="T97" fmla="*/ 35282188 h 328"/>
              <a:gd name="T98" fmla="*/ 997981875 w 470"/>
              <a:gd name="T99" fmla="*/ 30241875 h 328"/>
              <a:gd name="T100" fmla="*/ 977820625 w 470"/>
              <a:gd name="T101" fmla="*/ 0 h 328"/>
              <a:gd name="T102" fmla="*/ 952619063 w 470"/>
              <a:gd name="T103" fmla="*/ 0 h 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328">
                <a:moveTo>
                  <a:pt x="440" y="80"/>
                </a:moveTo>
                <a:lnTo>
                  <a:pt x="440" y="80"/>
                </a:lnTo>
                <a:lnTo>
                  <a:pt x="440" y="68"/>
                </a:lnTo>
                <a:lnTo>
                  <a:pt x="440" y="64"/>
                </a:lnTo>
                <a:lnTo>
                  <a:pt x="442" y="62"/>
                </a:lnTo>
                <a:lnTo>
                  <a:pt x="442" y="54"/>
                </a:lnTo>
                <a:lnTo>
                  <a:pt x="438" y="48"/>
                </a:lnTo>
                <a:lnTo>
                  <a:pt x="418" y="40"/>
                </a:lnTo>
                <a:lnTo>
                  <a:pt x="418" y="28"/>
                </a:lnTo>
                <a:lnTo>
                  <a:pt x="416" y="22"/>
                </a:lnTo>
                <a:lnTo>
                  <a:pt x="410" y="18"/>
                </a:lnTo>
                <a:lnTo>
                  <a:pt x="402" y="14"/>
                </a:lnTo>
                <a:lnTo>
                  <a:pt x="398" y="14"/>
                </a:lnTo>
                <a:lnTo>
                  <a:pt x="396" y="12"/>
                </a:lnTo>
                <a:lnTo>
                  <a:pt x="392" y="6"/>
                </a:lnTo>
                <a:lnTo>
                  <a:pt x="388" y="0"/>
                </a:lnTo>
                <a:lnTo>
                  <a:pt x="384" y="0"/>
                </a:lnTo>
                <a:lnTo>
                  <a:pt x="378" y="0"/>
                </a:lnTo>
                <a:lnTo>
                  <a:pt x="324" y="14"/>
                </a:lnTo>
                <a:lnTo>
                  <a:pt x="230" y="36"/>
                </a:lnTo>
                <a:lnTo>
                  <a:pt x="128" y="58"/>
                </a:lnTo>
                <a:lnTo>
                  <a:pt x="84" y="66"/>
                </a:lnTo>
                <a:lnTo>
                  <a:pt x="50" y="70"/>
                </a:lnTo>
                <a:lnTo>
                  <a:pt x="50" y="42"/>
                </a:lnTo>
                <a:lnTo>
                  <a:pt x="38" y="48"/>
                </a:lnTo>
                <a:lnTo>
                  <a:pt x="32" y="54"/>
                </a:lnTo>
                <a:lnTo>
                  <a:pt x="28" y="58"/>
                </a:lnTo>
                <a:lnTo>
                  <a:pt x="28" y="62"/>
                </a:lnTo>
                <a:lnTo>
                  <a:pt x="26" y="66"/>
                </a:lnTo>
                <a:lnTo>
                  <a:pt x="22" y="70"/>
                </a:lnTo>
                <a:lnTo>
                  <a:pt x="16" y="72"/>
                </a:lnTo>
                <a:lnTo>
                  <a:pt x="8" y="72"/>
                </a:lnTo>
                <a:lnTo>
                  <a:pt x="4" y="76"/>
                </a:lnTo>
                <a:lnTo>
                  <a:pt x="0" y="86"/>
                </a:lnTo>
                <a:lnTo>
                  <a:pt x="36" y="328"/>
                </a:lnTo>
                <a:lnTo>
                  <a:pt x="66" y="324"/>
                </a:lnTo>
                <a:lnTo>
                  <a:pt x="114" y="314"/>
                </a:lnTo>
                <a:lnTo>
                  <a:pt x="240" y="288"/>
                </a:lnTo>
                <a:lnTo>
                  <a:pt x="408" y="254"/>
                </a:lnTo>
                <a:lnTo>
                  <a:pt x="410" y="244"/>
                </a:lnTo>
                <a:lnTo>
                  <a:pt x="412" y="236"/>
                </a:lnTo>
                <a:lnTo>
                  <a:pt x="414" y="234"/>
                </a:lnTo>
                <a:lnTo>
                  <a:pt x="418" y="232"/>
                </a:lnTo>
                <a:lnTo>
                  <a:pt x="422" y="232"/>
                </a:lnTo>
                <a:lnTo>
                  <a:pt x="428" y="232"/>
                </a:lnTo>
                <a:lnTo>
                  <a:pt x="438" y="228"/>
                </a:lnTo>
                <a:lnTo>
                  <a:pt x="444" y="224"/>
                </a:lnTo>
                <a:lnTo>
                  <a:pt x="448" y="218"/>
                </a:lnTo>
                <a:lnTo>
                  <a:pt x="450" y="214"/>
                </a:lnTo>
                <a:lnTo>
                  <a:pt x="452" y="204"/>
                </a:lnTo>
                <a:lnTo>
                  <a:pt x="456" y="200"/>
                </a:lnTo>
                <a:lnTo>
                  <a:pt x="462" y="196"/>
                </a:lnTo>
                <a:lnTo>
                  <a:pt x="468" y="194"/>
                </a:lnTo>
                <a:lnTo>
                  <a:pt x="470" y="188"/>
                </a:lnTo>
                <a:lnTo>
                  <a:pt x="470" y="182"/>
                </a:lnTo>
                <a:lnTo>
                  <a:pt x="464" y="174"/>
                </a:lnTo>
                <a:lnTo>
                  <a:pt x="424" y="134"/>
                </a:lnTo>
                <a:lnTo>
                  <a:pt x="424" y="132"/>
                </a:lnTo>
                <a:lnTo>
                  <a:pt x="428" y="130"/>
                </a:lnTo>
                <a:lnTo>
                  <a:pt x="432" y="128"/>
                </a:lnTo>
                <a:lnTo>
                  <a:pt x="432" y="122"/>
                </a:lnTo>
                <a:lnTo>
                  <a:pt x="430" y="116"/>
                </a:lnTo>
                <a:lnTo>
                  <a:pt x="426" y="108"/>
                </a:lnTo>
                <a:lnTo>
                  <a:pt x="424" y="104"/>
                </a:lnTo>
                <a:lnTo>
                  <a:pt x="426" y="100"/>
                </a:lnTo>
                <a:lnTo>
                  <a:pt x="428" y="96"/>
                </a:lnTo>
                <a:lnTo>
                  <a:pt x="430" y="92"/>
                </a:lnTo>
                <a:lnTo>
                  <a:pt x="430" y="88"/>
                </a:lnTo>
                <a:lnTo>
                  <a:pt x="434" y="88"/>
                </a:lnTo>
                <a:lnTo>
                  <a:pt x="438" y="86"/>
                </a:lnTo>
                <a:lnTo>
                  <a:pt x="440" y="84"/>
                </a:lnTo>
                <a:lnTo>
                  <a:pt x="440" y="80"/>
                </a:lnTo>
                <a:lnTo>
                  <a:pt x="440" y="68"/>
                </a:lnTo>
                <a:lnTo>
                  <a:pt x="440" y="64"/>
                </a:lnTo>
                <a:lnTo>
                  <a:pt x="442" y="62"/>
                </a:lnTo>
                <a:lnTo>
                  <a:pt x="442" y="54"/>
                </a:lnTo>
                <a:lnTo>
                  <a:pt x="438" y="48"/>
                </a:lnTo>
                <a:lnTo>
                  <a:pt x="418" y="40"/>
                </a:lnTo>
                <a:lnTo>
                  <a:pt x="418" y="28"/>
                </a:lnTo>
                <a:lnTo>
                  <a:pt x="416" y="22"/>
                </a:lnTo>
                <a:lnTo>
                  <a:pt x="410" y="18"/>
                </a:lnTo>
                <a:lnTo>
                  <a:pt x="402" y="14"/>
                </a:lnTo>
                <a:lnTo>
                  <a:pt x="398" y="14"/>
                </a:lnTo>
                <a:lnTo>
                  <a:pt x="396" y="12"/>
                </a:lnTo>
                <a:lnTo>
                  <a:pt x="392" y="6"/>
                </a:lnTo>
                <a:lnTo>
                  <a:pt x="388" y="0"/>
                </a:lnTo>
                <a:lnTo>
                  <a:pt x="384" y="0"/>
                </a:lnTo>
                <a:lnTo>
                  <a:pt x="37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2" name="Freeform 67"/>
          <p:cNvSpPr>
            <a:spLocks/>
          </p:cNvSpPr>
          <p:nvPr/>
        </p:nvSpPr>
        <p:spPr bwMode="auto">
          <a:xfrm>
            <a:off x="7264400" y="2938463"/>
            <a:ext cx="136525" cy="234950"/>
          </a:xfrm>
          <a:custGeom>
            <a:avLst/>
            <a:gdLst>
              <a:gd name="T0" fmla="*/ 0 w 86"/>
              <a:gd name="T1" fmla="*/ 55443438 h 148"/>
              <a:gd name="T2" fmla="*/ 5040313 w 86"/>
              <a:gd name="T3" fmla="*/ 30241875 h 148"/>
              <a:gd name="T4" fmla="*/ 10080625 w 86"/>
              <a:gd name="T5" fmla="*/ 10080625 h 148"/>
              <a:gd name="T6" fmla="*/ 15120938 w 86"/>
              <a:gd name="T7" fmla="*/ 5040313 h 148"/>
              <a:gd name="T8" fmla="*/ 25201563 w 86"/>
              <a:gd name="T9" fmla="*/ 0 h 148"/>
              <a:gd name="T10" fmla="*/ 35282188 w 86"/>
              <a:gd name="T11" fmla="*/ 0 h 148"/>
              <a:gd name="T12" fmla="*/ 50403125 w 86"/>
              <a:gd name="T13" fmla="*/ 0 h 148"/>
              <a:gd name="T14" fmla="*/ 45362813 w 86"/>
              <a:gd name="T15" fmla="*/ 10080625 h 148"/>
              <a:gd name="T16" fmla="*/ 45362813 w 86"/>
              <a:gd name="T17" fmla="*/ 15120938 h 148"/>
              <a:gd name="T18" fmla="*/ 45362813 w 86"/>
              <a:gd name="T19" fmla="*/ 25201563 h 148"/>
              <a:gd name="T20" fmla="*/ 45362813 w 86"/>
              <a:gd name="T21" fmla="*/ 30241875 h 148"/>
              <a:gd name="T22" fmla="*/ 30241875 w 86"/>
              <a:gd name="T23" fmla="*/ 35282188 h 148"/>
              <a:gd name="T24" fmla="*/ 30241875 w 86"/>
              <a:gd name="T25" fmla="*/ 50403125 h 148"/>
              <a:gd name="T26" fmla="*/ 35282188 w 86"/>
              <a:gd name="T27" fmla="*/ 60483750 h 148"/>
              <a:gd name="T28" fmla="*/ 45362813 w 86"/>
              <a:gd name="T29" fmla="*/ 85685313 h 148"/>
              <a:gd name="T30" fmla="*/ 50403125 w 86"/>
              <a:gd name="T31" fmla="*/ 95765938 h 148"/>
              <a:gd name="T32" fmla="*/ 55443438 w 86"/>
              <a:gd name="T33" fmla="*/ 110886875 h 148"/>
              <a:gd name="T34" fmla="*/ 70564375 w 86"/>
              <a:gd name="T35" fmla="*/ 126007813 h 148"/>
              <a:gd name="T36" fmla="*/ 95765938 w 86"/>
              <a:gd name="T37" fmla="*/ 151209375 h 148"/>
              <a:gd name="T38" fmla="*/ 110886875 w 86"/>
              <a:gd name="T39" fmla="*/ 156249688 h 148"/>
              <a:gd name="T40" fmla="*/ 120967500 w 86"/>
              <a:gd name="T41" fmla="*/ 171370625 h 148"/>
              <a:gd name="T42" fmla="*/ 131048125 w 86"/>
              <a:gd name="T43" fmla="*/ 201612500 h 148"/>
              <a:gd name="T44" fmla="*/ 136088438 w 86"/>
              <a:gd name="T45" fmla="*/ 216733438 h 148"/>
              <a:gd name="T46" fmla="*/ 146169063 w 86"/>
              <a:gd name="T47" fmla="*/ 236894688 h 148"/>
              <a:gd name="T48" fmla="*/ 161290000 w 86"/>
              <a:gd name="T49" fmla="*/ 252015625 h 148"/>
              <a:gd name="T50" fmla="*/ 181451250 w 86"/>
              <a:gd name="T51" fmla="*/ 267136563 h 148"/>
              <a:gd name="T52" fmla="*/ 196572188 w 86"/>
              <a:gd name="T53" fmla="*/ 287297813 h 148"/>
              <a:gd name="T54" fmla="*/ 211693125 w 86"/>
              <a:gd name="T55" fmla="*/ 312499375 h 148"/>
              <a:gd name="T56" fmla="*/ 216733438 w 86"/>
              <a:gd name="T57" fmla="*/ 337700938 h 148"/>
              <a:gd name="T58" fmla="*/ 216733438 w 86"/>
              <a:gd name="T59" fmla="*/ 347781563 h 148"/>
              <a:gd name="T60" fmla="*/ 211693125 w 86"/>
              <a:gd name="T61" fmla="*/ 357862188 h 148"/>
              <a:gd name="T62" fmla="*/ 80645000 w 86"/>
              <a:gd name="T63" fmla="*/ 372983125 h 148"/>
              <a:gd name="T64" fmla="*/ 0 w 86"/>
              <a:gd name="T65" fmla="*/ 55443438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148">
                <a:moveTo>
                  <a:pt x="0" y="22"/>
                </a:moveTo>
                <a:lnTo>
                  <a:pt x="2" y="12"/>
                </a:lnTo>
                <a:lnTo>
                  <a:pt x="4" y="4"/>
                </a:lnTo>
                <a:lnTo>
                  <a:pt x="6" y="2"/>
                </a:lnTo>
                <a:lnTo>
                  <a:pt x="10" y="0"/>
                </a:lnTo>
                <a:lnTo>
                  <a:pt x="14" y="0"/>
                </a:lnTo>
                <a:lnTo>
                  <a:pt x="20" y="0"/>
                </a:lnTo>
                <a:lnTo>
                  <a:pt x="18" y="4"/>
                </a:lnTo>
                <a:lnTo>
                  <a:pt x="18" y="6"/>
                </a:lnTo>
                <a:lnTo>
                  <a:pt x="18" y="10"/>
                </a:lnTo>
                <a:lnTo>
                  <a:pt x="18" y="12"/>
                </a:lnTo>
                <a:lnTo>
                  <a:pt x="12" y="14"/>
                </a:lnTo>
                <a:lnTo>
                  <a:pt x="12" y="20"/>
                </a:lnTo>
                <a:lnTo>
                  <a:pt x="14" y="24"/>
                </a:lnTo>
                <a:lnTo>
                  <a:pt x="18" y="34"/>
                </a:lnTo>
                <a:lnTo>
                  <a:pt x="20" y="38"/>
                </a:lnTo>
                <a:lnTo>
                  <a:pt x="22" y="44"/>
                </a:lnTo>
                <a:lnTo>
                  <a:pt x="28" y="50"/>
                </a:lnTo>
                <a:lnTo>
                  <a:pt x="38" y="60"/>
                </a:lnTo>
                <a:lnTo>
                  <a:pt x="44" y="62"/>
                </a:lnTo>
                <a:lnTo>
                  <a:pt x="48" y="68"/>
                </a:lnTo>
                <a:lnTo>
                  <a:pt x="52" y="80"/>
                </a:lnTo>
                <a:lnTo>
                  <a:pt x="54" y="86"/>
                </a:lnTo>
                <a:lnTo>
                  <a:pt x="58" y="94"/>
                </a:lnTo>
                <a:lnTo>
                  <a:pt x="64" y="100"/>
                </a:lnTo>
                <a:lnTo>
                  <a:pt x="72" y="106"/>
                </a:lnTo>
                <a:lnTo>
                  <a:pt x="78" y="114"/>
                </a:lnTo>
                <a:lnTo>
                  <a:pt x="84" y="124"/>
                </a:lnTo>
                <a:lnTo>
                  <a:pt x="86" y="134"/>
                </a:lnTo>
                <a:lnTo>
                  <a:pt x="86" y="138"/>
                </a:lnTo>
                <a:lnTo>
                  <a:pt x="84" y="142"/>
                </a:lnTo>
                <a:lnTo>
                  <a:pt x="32" y="148"/>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3" name="Freeform 68"/>
          <p:cNvSpPr>
            <a:spLocks/>
          </p:cNvSpPr>
          <p:nvPr/>
        </p:nvSpPr>
        <p:spPr bwMode="auto">
          <a:xfrm>
            <a:off x="7216775" y="2570163"/>
            <a:ext cx="101600" cy="127000"/>
          </a:xfrm>
          <a:custGeom>
            <a:avLst/>
            <a:gdLst>
              <a:gd name="T0" fmla="*/ 0 w 64"/>
              <a:gd name="T1" fmla="*/ 0 h 80"/>
              <a:gd name="T2" fmla="*/ 15120938 w 64"/>
              <a:gd name="T3" fmla="*/ 0 h 80"/>
              <a:gd name="T4" fmla="*/ 25201563 w 64"/>
              <a:gd name="T5" fmla="*/ 0 h 80"/>
              <a:gd name="T6" fmla="*/ 35282188 w 64"/>
              <a:gd name="T7" fmla="*/ 15120938 h 80"/>
              <a:gd name="T8" fmla="*/ 45362813 w 64"/>
              <a:gd name="T9" fmla="*/ 30241875 h 80"/>
              <a:gd name="T10" fmla="*/ 50403125 w 64"/>
              <a:gd name="T11" fmla="*/ 35282188 h 80"/>
              <a:gd name="T12" fmla="*/ 60483750 w 64"/>
              <a:gd name="T13" fmla="*/ 35282188 h 80"/>
              <a:gd name="T14" fmla="*/ 80645000 w 64"/>
              <a:gd name="T15" fmla="*/ 45362813 h 80"/>
              <a:gd name="T16" fmla="*/ 95765938 w 64"/>
              <a:gd name="T17" fmla="*/ 55443438 h 80"/>
              <a:gd name="T18" fmla="*/ 100806250 w 64"/>
              <a:gd name="T19" fmla="*/ 70564375 h 80"/>
              <a:gd name="T20" fmla="*/ 100806250 w 64"/>
              <a:gd name="T21" fmla="*/ 100806250 h 80"/>
              <a:gd name="T22" fmla="*/ 151209375 w 64"/>
              <a:gd name="T23" fmla="*/ 120967500 h 80"/>
              <a:gd name="T24" fmla="*/ 161290000 w 64"/>
              <a:gd name="T25" fmla="*/ 136088438 h 80"/>
              <a:gd name="T26" fmla="*/ 161290000 w 64"/>
              <a:gd name="T27" fmla="*/ 156249688 h 80"/>
              <a:gd name="T28" fmla="*/ 156249688 w 64"/>
              <a:gd name="T29" fmla="*/ 161290000 h 80"/>
              <a:gd name="T30" fmla="*/ 156249688 w 64"/>
              <a:gd name="T31" fmla="*/ 171370625 h 80"/>
              <a:gd name="T32" fmla="*/ 156249688 w 64"/>
              <a:gd name="T33" fmla="*/ 201612500 h 80"/>
              <a:gd name="T34" fmla="*/ 0 w 64"/>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80">
                <a:moveTo>
                  <a:pt x="0" y="0"/>
                </a:moveTo>
                <a:lnTo>
                  <a:pt x="6" y="0"/>
                </a:lnTo>
                <a:lnTo>
                  <a:pt x="10" y="0"/>
                </a:lnTo>
                <a:lnTo>
                  <a:pt x="14" y="6"/>
                </a:lnTo>
                <a:lnTo>
                  <a:pt x="18" y="12"/>
                </a:lnTo>
                <a:lnTo>
                  <a:pt x="20" y="14"/>
                </a:lnTo>
                <a:lnTo>
                  <a:pt x="24" y="14"/>
                </a:lnTo>
                <a:lnTo>
                  <a:pt x="32" y="18"/>
                </a:lnTo>
                <a:lnTo>
                  <a:pt x="38" y="22"/>
                </a:lnTo>
                <a:lnTo>
                  <a:pt x="40" y="28"/>
                </a:lnTo>
                <a:lnTo>
                  <a:pt x="40" y="40"/>
                </a:lnTo>
                <a:lnTo>
                  <a:pt x="60" y="48"/>
                </a:lnTo>
                <a:lnTo>
                  <a:pt x="64" y="54"/>
                </a:lnTo>
                <a:lnTo>
                  <a:pt x="64" y="62"/>
                </a:lnTo>
                <a:lnTo>
                  <a:pt x="62" y="64"/>
                </a:lnTo>
                <a:lnTo>
                  <a:pt x="62" y="68"/>
                </a:lnTo>
                <a:lnTo>
                  <a:pt x="62" y="8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4" name="Freeform 69"/>
          <p:cNvSpPr>
            <a:spLocks/>
          </p:cNvSpPr>
          <p:nvPr/>
        </p:nvSpPr>
        <p:spPr bwMode="auto">
          <a:xfrm>
            <a:off x="7261225" y="2935288"/>
            <a:ext cx="136525" cy="234950"/>
          </a:xfrm>
          <a:custGeom>
            <a:avLst/>
            <a:gdLst>
              <a:gd name="T0" fmla="*/ 0 w 86"/>
              <a:gd name="T1" fmla="*/ 55443438 h 148"/>
              <a:gd name="T2" fmla="*/ 0 w 86"/>
              <a:gd name="T3" fmla="*/ 55443438 h 148"/>
              <a:gd name="T4" fmla="*/ 5040313 w 86"/>
              <a:gd name="T5" fmla="*/ 30241875 h 148"/>
              <a:gd name="T6" fmla="*/ 10080625 w 86"/>
              <a:gd name="T7" fmla="*/ 10080625 h 148"/>
              <a:gd name="T8" fmla="*/ 15120938 w 86"/>
              <a:gd name="T9" fmla="*/ 5040313 h 148"/>
              <a:gd name="T10" fmla="*/ 25201563 w 86"/>
              <a:gd name="T11" fmla="*/ 0 h 148"/>
              <a:gd name="T12" fmla="*/ 35282188 w 86"/>
              <a:gd name="T13" fmla="*/ 0 h 148"/>
              <a:gd name="T14" fmla="*/ 50403125 w 86"/>
              <a:gd name="T15" fmla="*/ 0 h 148"/>
              <a:gd name="T16" fmla="*/ 50403125 w 86"/>
              <a:gd name="T17" fmla="*/ 0 h 148"/>
              <a:gd name="T18" fmla="*/ 45362813 w 86"/>
              <a:gd name="T19" fmla="*/ 10080625 h 148"/>
              <a:gd name="T20" fmla="*/ 45362813 w 86"/>
              <a:gd name="T21" fmla="*/ 15120938 h 148"/>
              <a:gd name="T22" fmla="*/ 45362813 w 86"/>
              <a:gd name="T23" fmla="*/ 25201563 h 148"/>
              <a:gd name="T24" fmla="*/ 45362813 w 86"/>
              <a:gd name="T25" fmla="*/ 30241875 h 148"/>
              <a:gd name="T26" fmla="*/ 30241875 w 86"/>
              <a:gd name="T27" fmla="*/ 35282188 h 148"/>
              <a:gd name="T28" fmla="*/ 30241875 w 86"/>
              <a:gd name="T29" fmla="*/ 35282188 h 148"/>
              <a:gd name="T30" fmla="*/ 30241875 w 86"/>
              <a:gd name="T31" fmla="*/ 50403125 h 148"/>
              <a:gd name="T32" fmla="*/ 35282188 w 86"/>
              <a:gd name="T33" fmla="*/ 60483750 h 148"/>
              <a:gd name="T34" fmla="*/ 45362813 w 86"/>
              <a:gd name="T35" fmla="*/ 85685313 h 148"/>
              <a:gd name="T36" fmla="*/ 45362813 w 86"/>
              <a:gd name="T37" fmla="*/ 85685313 h 148"/>
              <a:gd name="T38" fmla="*/ 50403125 w 86"/>
              <a:gd name="T39" fmla="*/ 95765938 h 148"/>
              <a:gd name="T40" fmla="*/ 55443438 w 86"/>
              <a:gd name="T41" fmla="*/ 110886875 h 148"/>
              <a:gd name="T42" fmla="*/ 70564375 w 86"/>
              <a:gd name="T43" fmla="*/ 126007813 h 148"/>
              <a:gd name="T44" fmla="*/ 95765938 w 86"/>
              <a:gd name="T45" fmla="*/ 151209375 h 148"/>
              <a:gd name="T46" fmla="*/ 95765938 w 86"/>
              <a:gd name="T47" fmla="*/ 151209375 h 148"/>
              <a:gd name="T48" fmla="*/ 110886875 w 86"/>
              <a:gd name="T49" fmla="*/ 156249688 h 148"/>
              <a:gd name="T50" fmla="*/ 120967500 w 86"/>
              <a:gd name="T51" fmla="*/ 171370625 h 148"/>
              <a:gd name="T52" fmla="*/ 131048125 w 86"/>
              <a:gd name="T53" fmla="*/ 201612500 h 148"/>
              <a:gd name="T54" fmla="*/ 136088438 w 86"/>
              <a:gd name="T55" fmla="*/ 216733438 h 148"/>
              <a:gd name="T56" fmla="*/ 146169063 w 86"/>
              <a:gd name="T57" fmla="*/ 236894688 h 148"/>
              <a:gd name="T58" fmla="*/ 161290000 w 86"/>
              <a:gd name="T59" fmla="*/ 252015625 h 148"/>
              <a:gd name="T60" fmla="*/ 181451250 w 86"/>
              <a:gd name="T61" fmla="*/ 267136563 h 148"/>
              <a:gd name="T62" fmla="*/ 181451250 w 86"/>
              <a:gd name="T63" fmla="*/ 267136563 h 148"/>
              <a:gd name="T64" fmla="*/ 196572188 w 86"/>
              <a:gd name="T65" fmla="*/ 287297813 h 148"/>
              <a:gd name="T66" fmla="*/ 211693125 w 86"/>
              <a:gd name="T67" fmla="*/ 312499375 h 148"/>
              <a:gd name="T68" fmla="*/ 216733438 w 86"/>
              <a:gd name="T69" fmla="*/ 337700938 h 148"/>
              <a:gd name="T70" fmla="*/ 216733438 w 86"/>
              <a:gd name="T71" fmla="*/ 347781563 h 148"/>
              <a:gd name="T72" fmla="*/ 211693125 w 86"/>
              <a:gd name="T73" fmla="*/ 357862188 h 148"/>
              <a:gd name="T74" fmla="*/ 80645000 w 86"/>
              <a:gd name="T75" fmla="*/ 372983125 h 148"/>
              <a:gd name="T76" fmla="*/ 0 w 86"/>
              <a:gd name="T77" fmla="*/ 55443438 h 148"/>
              <a:gd name="T78" fmla="*/ 0 w 86"/>
              <a:gd name="T79" fmla="*/ 55443438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148">
                <a:moveTo>
                  <a:pt x="0" y="22"/>
                </a:moveTo>
                <a:lnTo>
                  <a:pt x="0" y="22"/>
                </a:lnTo>
                <a:lnTo>
                  <a:pt x="2" y="12"/>
                </a:lnTo>
                <a:lnTo>
                  <a:pt x="4" y="4"/>
                </a:lnTo>
                <a:lnTo>
                  <a:pt x="6" y="2"/>
                </a:lnTo>
                <a:lnTo>
                  <a:pt x="10" y="0"/>
                </a:lnTo>
                <a:lnTo>
                  <a:pt x="14" y="0"/>
                </a:lnTo>
                <a:lnTo>
                  <a:pt x="20" y="0"/>
                </a:lnTo>
                <a:lnTo>
                  <a:pt x="18" y="4"/>
                </a:lnTo>
                <a:lnTo>
                  <a:pt x="18" y="6"/>
                </a:lnTo>
                <a:lnTo>
                  <a:pt x="18" y="10"/>
                </a:lnTo>
                <a:lnTo>
                  <a:pt x="18" y="12"/>
                </a:lnTo>
                <a:lnTo>
                  <a:pt x="12" y="14"/>
                </a:lnTo>
                <a:lnTo>
                  <a:pt x="12" y="20"/>
                </a:lnTo>
                <a:lnTo>
                  <a:pt x="14" y="24"/>
                </a:lnTo>
                <a:lnTo>
                  <a:pt x="18" y="34"/>
                </a:lnTo>
                <a:lnTo>
                  <a:pt x="20" y="38"/>
                </a:lnTo>
                <a:lnTo>
                  <a:pt x="22" y="44"/>
                </a:lnTo>
                <a:lnTo>
                  <a:pt x="28" y="50"/>
                </a:lnTo>
                <a:lnTo>
                  <a:pt x="38" y="60"/>
                </a:lnTo>
                <a:lnTo>
                  <a:pt x="44" y="62"/>
                </a:lnTo>
                <a:lnTo>
                  <a:pt x="48" y="68"/>
                </a:lnTo>
                <a:lnTo>
                  <a:pt x="52" y="80"/>
                </a:lnTo>
                <a:lnTo>
                  <a:pt x="54" y="86"/>
                </a:lnTo>
                <a:lnTo>
                  <a:pt x="58" y="94"/>
                </a:lnTo>
                <a:lnTo>
                  <a:pt x="64" y="100"/>
                </a:lnTo>
                <a:lnTo>
                  <a:pt x="72" y="106"/>
                </a:lnTo>
                <a:lnTo>
                  <a:pt x="78" y="114"/>
                </a:lnTo>
                <a:lnTo>
                  <a:pt x="84" y="124"/>
                </a:lnTo>
                <a:lnTo>
                  <a:pt x="86" y="134"/>
                </a:lnTo>
                <a:lnTo>
                  <a:pt x="86" y="138"/>
                </a:lnTo>
                <a:lnTo>
                  <a:pt x="84" y="142"/>
                </a:lnTo>
                <a:lnTo>
                  <a:pt x="32" y="148"/>
                </a:lnTo>
                <a:lnTo>
                  <a:pt x="0" y="2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5" name="Freeform 70"/>
          <p:cNvSpPr>
            <a:spLocks/>
          </p:cNvSpPr>
          <p:nvPr/>
        </p:nvSpPr>
        <p:spPr bwMode="auto">
          <a:xfrm>
            <a:off x="7213600" y="2566988"/>
            <a:ext cx="101600" cy="127000"/>
          </a:xfrm>
          <a:custGeom>
            <a:avLst/>
            <a:gdLst>
              <a:gd name="T0" fmla="*/ 0 w 64"/>
              <a:gd name="T1" fmla="*/ 0 h 80"/>
              <a:gd name="T2" fmla="*/ 0 w 64"/>
              <a:gd name="T3" fmla="*/ 0 h 80"/>
              <a:gd name="T4" fmla="*/ 15120938 w 64"/>
              <a:gd name="T5" fmla="*/ 0 h 80"/>
              <a:gd name="T6" fmla="*/ 25201563 w 64"/>
              <a:gd name="T7" fmla="*/ 0 h 80"/>
              <a:gd name="T8" fmla="*/ 35282188 w 64"/>
              <a:gd name="T9" fmla="*/ 15120938 h 80"/>
              <a:gd name="T10" fmla="*/ 45362813 w 64"/>
              <a:gd name="T11" fmla="*/ 30241875 h 80"/>
              <a:gd name="T12" fmla="*/ 50403125 w 64"/>
              <a:gd name="T13" fmla="*/ 35282188 h 80"/>
              <a:gd name="T14" fmla="*/ 60483750 w 64"/>
              <a:gd name="T15" fmla="*/ 35282188 h 80"/>
              <a:gd name="T16" fmla="*/ 60483750 w 64"/>
              <a:gd name="T17" fmla="*/ 35282188 h 80"/>
              <a:gd name="T18" fmla="*/ 80645000 w 64"/>
              <a:gd name="T19" fmla="*/ 45362813 h 80"/>
              <a:gd name="T20" fmla="*/ 95765938 w 64"/>
              <a:gd name="T21" fmla="*/ 55443438 h 80"/>
              <a:gd name="T22" fmla="*/ 100806250 w 64"/>
              <a:gd name="T23" fmla="*/ 70564375 h 80"/>
              <a:gd name="T24" fmla="*/ 100806250 w 64"/>
              <a:gd name="T25" fmla="*/ 100806250 h 80"/>
              <a:gd name="T26" fmla="*/ 151209375 w 64"/>
              <a:gd name="T27" fmla="*/ 120967500 h 80"/>
              <a:gd name="T28" fmla="*/ 161290000 w 64"/>
              <a:gd name="T29" fmla="*/ 136088438 h 80"/>
              <a:gd name="T30" fmla="*/ 161290000 w 64"/>
              <a:gd name="T31" fmla="*/ 136088438 h 80"/>
              <a:gd name="T32" fmla="*/ 161290000 w 64"/>
              <a:gd name="T33" fmla="*/ 156249688 h 80"/>
              <a:gd name="T34" fmla="*/ 156249688 w 64"/>
              <a:gd name="T35" fmla="*/ 161290000 h 80"/>
              <a:gd name="T36" fmla="*/ 156249688 w 64"/>
              <a:gd name="T37" fmla="*/ 171370625 h 80"/>
              <a:gd name="T38" fmla="*/ 156249688 w 64"/>
              <a:gd name="T39" fmla="*/ 201612500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80">
                <a:moveTo>
                  <a:pt x="0" y="0"/>
                </a:moveTo>
                <a:lnTo>
                  <a:pt x="0" y="0"/>
                </a:lnTo>
                <a:lnTo>
                  <a:pt x="6" y="0"/>
                </a:lnTo>
                <a:lnTo>
                  <a:pt x="10" y="0"/>
                </a:lnTo>
                <a:lnTo>
                  <a:pt x="14" y="6"/>
                </a:lnTo>
                <a:lnTo>
                  <a:pt x="18" y="12"/>
                </a:lnTo>
                <a:lnTo>
                  <a:pt x="20" y="14"/>
                </a:lnTo>
                <a:lnTo>
                  <a:pt x="24" y="14"/>
                </a:lnTo>
                <a:lnTo>
                  <a:pt x="32" y="18"/>
                </a:lnTo>
                <a:lnTo>
                  <a:pt x="38" y="22"/>
                </a:lnTo>
                <a:lnTo>
                  <a:pt x="40" y="28"/>
                </a:lnTo>
                <a:lnTo>
                  <a:pt x="40" y="40"/>
                </a:lnTo>
                <a:lnTo>
                  <a:pt x="60" y="48"/>
                </a:lnTo>
                <a:lnTo>
                  <a:pt x="64" y="54"/>
                </a:lnTo>
                <a:lnTo>
                  <a:pt x="64" y="62"/>
                </a:lnTo>
                <a:lnTo>
                  <a:pt x="62" y="64"/>
                </a:lnTo>
                <a:lnTo>
                  <a:pt x="62" y="68"/>
                </a:lnTo>
                <a:lnTo>
                  <a:pt x="62" y="8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6" name="Freeform 71"/>
          <p:cNvSpPr>
            <a:spLocks/>
          </p:cNvSpPr>
          <p:nvPr/>
        </p:nvSpPr>
        <p:spPr bwMode="auto">
          <a:xfrm>
            <a:off x="6696075" y="2000250"/>
            <a:ext cx="790575" cy="719138"/>
          </a:xfrm>
          <a:custGeom>
            <a:avLst/>
            <a:gdLst>
              <a:gd name="T0" fmla="*/ 977820625 w 498"/>
              <a:gd name="T1" fmla="*/ 1025705101 h 453"/>
              <a:gd name="T2" fmla="*/ 927417500 w 498"/>
              <a:gd name="T3" fmla="*/ 975301941 h 453"/>
              <a:gd name="T4" fmla="*/ 907256250 w 498"/>
              <a:gd name="T5" fmla="*/ 950100361 h 453"/>
              <a:gd name="T6" fmla="*/ 877014375 w 498"/>
              <a:gd name="T7" fmla="*/ 940019729 h 453"/>
              <a:gd name="T8" fmla="*/ 861893438 w 498"/>
              <a:gd name="T9" fmla="*/ 919858465 h 453"/>
              <a:gd name="T10" fmla="*/ 841732188 w 498"/>
              <a:gd name="T11" fmla="*/ 904737517 h 453"/>
              <a:gd name="T12" fmla="*/ 690522813 w 498"/>
              <a:gd name="T13" fmla="*/ 940019729 h 453"/>
              <a:gd name="T14" fmla="*/ 196572188 w 498"/>
              <a:gd name="T15" fmla="*/ 1050906681 h 453"/>
              <a:gd name="T16" fmla="*/ 0 w 498"/>
              <a:gd name="T17" fmla="*/ 1081148577 h 453"/>
              <a:gd name="T18" fmla="*/ 50403125 w 498"/>
              <a:gd name="T19" fmla="*/ 965221309 h 453"/>
              <a:gd name="T20" fmla="*/ 65524063 w 498"/>
              <a:gd name="T21" fmla="*/ 934979413 h 453"/>
              <a:gd name="T22" fmla="*/ 85685313 w 498"/>
              <a:gd name="T23" fmla="*/ 909777833 h 453"/>
              <a:gd name="T24" fmla="*/ 95765938 w 498"/>
              <a:gd name="T25" fmla="*/ 884576253 h 453"/>
              <a:gd name="T26" fmla="*/ 131048125 w 498"/>
              <a:gd name="T27" fmla="*/ 859374673 h 453"/>
              <a:gd name="T28" fmla="*/ 131048125 w 498"/>
              <a:gd name="T29" fmla="*/ 839213408 h 453"/>
              <a:gd name="T30" fmla="*/ 115927188 w 498"/>
              <a:gd name="T31" fmla="*/ 824092460 h 453"/>
              <a:gd name="T32" fmla="*/ 115927188 w 498"/>
              <a:gd name="T33" fmla="*/ 798890880 h 453"/>
              <a:gd name="T34" fmla="*/ 115927188 w 498"/>
              <a:gd name="T35" fmla="*/ 783769932 h 453"/>
              <a:gd name="T36" fmla="*/ 90725625 w 498"/>
              <a:gd name="T37" fmla="*/ 763608668 h 453"/>
              <a:gd name="T38" fmla="*/ 80645000 w 498"/>
              <a:gd name="T39" fmla="*/ 753528036 h 453"/>
              <a:gd name="T40" fmla="*/ 90725625 w 498"/>
              <a:gd name="T41" fmla="*/ 713205508 h 453"/>
              <a:gd name="T42" fmla="*/ 105846563 w 498"/>
              <a:gd name="T43" fmla="*/ 703124876 h 453"/>
              <a:gd name="T44" fmla="*/ 151209375 w 498"/>
              <a:gd name="T45" fmla="*/ 682963612 h 453"/>
              <a:gd name="T46" fmla="*/ 196572188 w 498"/>
              <a:gd name="T47" fmla="*/ 662802348 h 453"/>
              <a:gd name="T48" fmla="*/ 287297813 w 498"/>
              <a:gd name="T49" fmla="*/ 657762032 h 453"/>
              <a:gd name="T50" fmla="*/ 337700938 w 498"/>
              <a:gd name="T51" fmla="*/ 667842664 h 453"/>
              <a:gd name="T52" fmla="*/ 372983125 w 498"/>
              <a:gd name="T53" fmla="*/ 677923296 h 453"/>
              <a:gd name="T54" fmla="*/ 383063750 w 498"/>
              <a:gd name="T55" fmla="*/ 672882980 h 453"/>
              <a:gd name="T56" fmla="*/ 383063750 w 498"/>
              <a:gd name="T57" fmla="*/ 647681400 h 453"/>
              <a:gd name="T58" fmla="*/ 403225000 w 498"/>
              <a:gd name="T59" fmla="*/ 642641084 h 453"/>
              <a:gd name="T60" fmla="*/ 468749063 w 498"/>
              <a:gd name="T61" fmla="*/ 632560452 h 453"/>
              <a:gd name="T62" fmla="*/ 498990938 w 498"/>
              <a:gd name="T63" fmla="*/ 607358872 h 453"/>
              <a:gd name="T64" fmla="*/ 554434375 w 498"/>
              <a:gd name="T65" fmla="*/ 551915396 h 453"/>
              <a:gd name="T66" fmla="*/ 589716563 w 498"/>
              <a:gd name="T67" fmla="*/ 521673500 h 453"/>
              <a:gd name="T68" fmla="*/ 589716563 w 498"/>
              <a:gd name="T69" fmla="*/ 501512236 h 453"/>
              <a:gd name="T70" fmla="*/ 569555313 w 498"/>
              <a:gd name="T71" fmla="*/ 468749388 h 453"/>
              <a:gd name="T72" fmla="*/ 574595625 w 498"/>
              <a:gd name="T73" fmla="*/ 438507492 h 453"/>
              <a:gd name="T74" fmla="*/ 584676250 w 498"/>
              <a:gd name="T75" fmla="*/ 428426860 h 453"/>
              <a:gd name="T76" fmla="*/ 584676250 w 498"/>
              <a:gd name="T77" fmla="*/ 408265596 h 453"/>
              <a:gd name="T78" fmla="*/ 549394063 w 498"/>
              <a:gd name="T79" fmla="*/ 398184964 h 453"/>
              <a:gd name="T80" fmla="*/ 539313438 w 498"/>
              <a:gd name="T81" fmla="*/ 383064016 h 453"/>
              <a:gd name="T82" fmla="*/ 559474688 w 498"/>
              <a:gd name="T83" fmla="*/ 352822120 h 453"/>
              <a:gd name="T84" fmla="*/ 614918125 w 498"/>
              <a:gd name="T85" fmla="*/ 297378644 h 453"/>
              <a:gd name="T86" fmla="*/ 630039063 w 498"/>
              <a:gd name="T87" fmla="*/ 267136748 h 453"/>
              <a:gd name="T88" fmla="*/ 655240625 w 498"/>
              <a:gd name="T89" fmla="*/ 196572324 h 453"/>
              <a:gd name="T90" fmla="*/ 705643750 w 498"/>
              <a:gd name="T91" fmla="*/ 131048216 h 453"/>
              <a:gd name="T92" fmla="*/ 796369375 w 498"/>
              <a:gd name="T93" fmla="*/ 70564424 h 453"/>
              <a:gd name="T94" fmla="*/ 967740000 w 498"/>
              <a:gd name="T95" fmla="*/ 15120948 h 453"/>
              <a:gd name="T96" fmla="*/ 1053425313 w 498"/>
              <a:gd name="T97" fmla="*/ 45362844 h 453"/>
              <a:gd name="T98" fmla="*/ 1068546250 w 498"/>
              <a:gd name="T99" fmla="*/ 166330428 h 453"/>
              <a:gd name="T100" fmla="*/ 1083667188 w 498"/>
              <a:gd name="T101" fmla="*/ 236894852 h 453"/>
              <a:gd name="T102" fmla="*/ 1093747813 w 498"/>
              <a:gd name="T103" fmla="*/ 302418960 h 453"/>
              <a:gd name="T104" fmla="*/ 1103828438 w 498"/>
              <a:gd name="T105" fmla="*/ 347781804 h 453"/>
              <a:gd name="T106" fmla="*/ 1103828438 w 498"/>
              <a:gd name="T107" fmla="*/ 367943068 h 453"/>
              <a:gd name="T108" fmla="*/ 1118949375 w 498"/>
              <a:gd name="T109" fmla="*/ 378023700 h 453"/>
              <a:gd name="T110" fmla="*/ 1134070313 w 498"/>
              <a:gd name="T111" fmla="*/ 383064016 h 453"/>
              <a:gd name="T112" fmla="*/ 1194554063 w 498"/>
              <a:gd name="T113" fmla="*/ 597278240 h 453"/>
              <a:gd name="T114" fmla="*/ 1255037813 w 498"/>
              <a:gd name="T115" fmla="*/ 1030745417 h 453"/>
              <a:gd name="T116" fmla="*/ 1234876563 w 498"/>
              <a:gd name="T117" fmla="*/ 1086188893 h 453"/>
              <a:gd name="T118" fmla="*/ 1214715313 w 498"/>
              <a:gd name="T119" fmla="*/ 1116430789 h 453"/>
              <a:gd name="T120" fmla="*/ 1204634688 w 498"/>
              <a:gd name="T121" fmla="*/ 1111390473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8" h="453">
                <a:moveTo>
                  <a:pt x="392" y="413"/>
                </a:moveTo>
                <a:lnTo>
                  <a:pt x="388" y="407"/>
                </a:lnTo>
                <a:lnTo>
                  <a:pt x="368" y="399"/>
                </a:lnTo>
                <a:lnTo>
                  <a:pt x="368" y="387"/>
                </a:lnTo>
                <a:lnTo>
                  <a:pt x="366" y="381"/>
                </a:lnTo>
                <a:lnTo>
                  <a:pt x="360" y="377"/>
                </a:lnTo>
                <a:lnTo>
                  <a:pt x="352" y="373"/>
                </a:lnTo>
                <a:lnTo>
                  <a:pt x="348" y="373"/>
                </a:lnTo>
                <a:lnTo>
                  <a:pt x="346" y="371"/>
                </a:lnTo>
                <a:lnTo>
                  <a:pt x="342" y="365"/>
                </a:lnTo>
                <a:lnTo>
                  <a:pt x="338" y="359"/>
                </a:lnTo>
                <a:lnTo>
                  <a:pt x="334" y="359"/>
                </a:lnTo>
                <a:lnTo>
                  <a:pt x="328" y="359"/>
                </a:lnTo>
                <a:lnTo>
                  <a:pt x="274" y="373"/>
                </a:lnTo>
                <a:lnTo>
                  <a:pt x="180" y="395"/>
                </a:lnTo>
                <a:lnTo>
                  <a:pt x="78" y="417"/>
                </a:lnTo>
                <a:lnTo>
                  <a:pt x="34" y="425"/>
                </a:lnTo>
                <a:lnTo>
                  <a:pt x="0" y="429"/>
                </a:lnTo>
                <a:lnTo>
                  <a:pt x="0" y="401"/>
                </a:lnTo>
                <a:lnTo>
                  <a:pt x="20" y="383"/>
                </a:lnTo>
                <a:lnTo>
                  <a:pt x="26" y="373"/>
                </a:lnTo>
                <a:lnTo>
                  <a:pt x="26" y="371"/>
                </a:lnTo>
                <a:lnTo>
                  <a:pt x="26" y="367"/>
                </a:lnTo>
                <a:lnTo>
                  <a:pt x="34" y="361"/>
                </a:lnTo>
                <a:lnTo>
                  <a:pt x="36" y="357"/>
                </a:lnTo>
                <a:lnTo>
                  <a:pt x="38" y="351"/>
                </a:lnTo>
                <a:lnTo>
                  <a:pt x="46" y="345"/>
                </a:lnTo>
                <a:lnTo>
                  <a:pt x="52" y="341"/>
                </a:lnTo>
                <a:lnTo>
                  <a:pt x="52" y="337"/>
                </a:lnTo>
                <a:lnTo>
                  <a:pt x="52" y="333"/>
                </a:lnTo>
                <a:lnTo>
                  <a:pt x="46" y="329"/>
                </a:lnTo>
                <a:lnTo>
                  <a:pt x="46" y="327"/>
                </a:lnTo>
                <a:lnTo>
                  <a:pt x="46" y="323"/>
                </a:lnTo>
                <a:lnTo>
                  <a:pt x="46" y="317"/>
                </a:lnTo>
                <a:lnTo>
                  <a:pt x="46" y="313"/>
                </a:lnTo>
                <a:lnTo>
                  <a:pt x="46" y="311"/>
                </a:lnTo>
                <a:lnTo>
                  <a:pt x="42" y="307"/>
                </a:lnTo>
                <a:lnTo>
                  <a:pt x="36" y="303"/>
                </a:lnTo>
                <a:lnTo>
                  <a:pt x="34" y="303"/>
                </a:lnTo>
                <a:lnTo>
                  <a:pt x="32" y="299"/>
                </a:lnTo>
                <a:lnTo>
                  <a:pt x="32" y="291"/>
                </a:lnTo>
                <a:lnTo>
                  <a:pt x="36" y="283"/>
                </a:lnTo>
                <a:lnTo>
                  <a:pt x="38" y="281"/>
                </a:lnTo>
                <a:lnTo>
                  <a:pt x="42" y="279"/>
                </a:lnTo>
                <a:lnTo>
                  <a:pt x="52" y="275"/>
                </a:lnTo>
                <a:lnTo>
                  <a:pt x="60" y="271"/>
                </a:lnTo>
                <a:lnTo>
                  <a:pt x="70" y="265"/>
                </a:lnTo>
                <a:lnTo>
                  <a:pt x="78" y="263"/>
                </a:lnTo>
                <a:lnTo>
                  <a:pt x="86" y="263"/>
                </a:lnTo>
                <a:lnTo>
                  <a:pt x="114" y="261"/>
                </a:lnTo>
                <a:lnTo>
                  <a:pt x="128" y="261"/>
                </a:lnTo>
                <a:lnTo>
                  <a:pt x="134" y="265"/>
                </a:lnTo>
                <a:lnTo>
                  <a:pt x="142" y="269"/>
                </a:lnTo>
                <a:lnTo>
                  <a:pt x="148" y="269"/>
                </a:lnTo>
                <a:lnTo>
                  <a:pt x="150" y="269"/>
                </a:lnTo>
                <a:lnTo>
                  <a:pt x="152" y="267"/>
                </a:lnTo>
                <a:lnTo>
                  <a:pt x="152" y="263"/>
                </a:lnTo>
                <a:lnTo>
                  <a:pt x="152" y="257"/>
                </a:lnTo>
                <a:lnTo>
                  <a:pt x="154" y="255"/>
                </a:lnTo>
                <a:lnTo>
                  <a:pt x="160" y="255"/>
                </a:lnTo>
                <a:lnTo>
                  <a:pt x="174" y="253"/>
                </a:lnTo>
                <a:lnTo>
                  <a:pt x="186" y="251"/>
                </a:lnTo>
                <a:lnTo>
                  <a:pt x="192" y="247"/>
                </a:lnTo>
                <a:lnTo>
                  <a:pt x="198" y="241"/>
                </a:lnTo>
                <a:lnTo>
                  <a:pt x="214" y="225"/>
                </a:lnTo>
                <a:lnTo>
                  <a:pt x="220" y="219"/>
                </a:lnTo>
                <a:lnTo>
                  <a:pt x="228" y="213"/>
                </a:lnTo>
                <a:lnTo>
                  <a:pt x="234" y="207"/>
                </a:lnTo>
                <a:lnTo>
                  <a:pt x="234" y="203"/>
                </a:lnTo>
                <a:lnTo>
                  <a:pt x="234" y="199"/>
                </a:lnTo>
                <a:lnTo>
                  <a:pt x="228" y="194"/>
                </a:lnTo>
                <a:lnTo>
                  <a:pt x="226" y="186"/>
                </a:lnTo>
                <a:lnTo>
                  <a:pt x="226" y="178"/>
                </a:lnTo>
                <a:lnTo>
                  <a:pt x="228" y="174"/>
                </a:lnTo>
                <a:lnTo>
                  <a:pt x="230" y="174"/>
                </a:lnTo>
                <a:lnTo>
                  <a:pt x="232" y="170"/>
                </a:lnTo>
                <a:lnTo>
                  <a:pt x="232" y="166"/>
                </a:lnTo>
                <a:lnTo>
                  <a:pt x="232" y="162"/>
                </a:lnTo>
                <a:lnTo>
                  <a:pt x="228" y="160"/>
                </a:lnTo>
                <a:lnTo>
                  <a:pt x="218" y="158"/>
                </a:lnTo>
                <a:lnTo>
                  <a:pt x="214" y="156"/>
                </a:lnTo>
                <a:lnTo>
                  <a:pt x="214" y="152"/>
                </a:lnTo>
                <a:lnTo>
                  <a:pt x="216" y="148"/>
                </a:lnTo>
                <a:lnTo>
                  <a:pt x="222" y="140"/>
                </a:lnTo>
                <a:lnTo>
                  <a:pt x="236" y="128"/>
                </a:lnTo>
                <a:lnTo>
                  <a:pt x="244" y="118"/>
                </a:lnTo>
                <a:lnTo>
                  <a:pt x="248" y="112"/>
                </a:lnTo>
                <a:lnTo>
                  <a:pt x="250" y="106"/>
                </a:lnTo>
                <a:lnTo>
                  <a:pt x="254" y="88"/>
                </a:lnTo>
                <a:lnTo>
                  <a:pt x="260" y="78"/>
                </a:lnTo>
                <a:lnTo>
                  <a:pt x="268" y="66"/>
                </a:lnTo>
                <a:lnTo>
                  <a:pt x="280" y="52"/>
                </a:lnTo>
                <a:lnTo>
                  <a:pt x="296" y="36"/>
                </a:lnTo>
                <a:lnTo>
                  <a:pt x="316" y="28"/>
                </a:lnTo>
                <a:lnTo>
                  <a:pt x="348" y="18"/>
                </a:lnTo>
                <a:lnTo>
                  <a:pt x="384" y="6"/>
                </a:lnTo>
                <a:lnTo>
                  <a:pt x="414" y="0"/>
                </a:lnTo>
                <a:lnTo>
                  <a:pt x="418" y="18"/>
                </a:lnTo>
                <a:lnTo>
                  <a:pt x="420" y="42"/>
                </a:lnTo>
                <a:lnTo>
                  <a:pt x="424" y="66"/>
                </a:lnTo>
                <a:lnTo>
                  <a:pt x="430" y="82"/>
                </a:lnTo>
                <a:lnTo>
                  <a:pt x="430" y="94"/>
                </a:lnTo>
                <a:lnTo>
                  <a:pt x="430" y="104"/>
                </a:lnTo>
                <a:lnTo>
                  <a:pt x="434" y="120"/>
                </a:lnTo>
                <a:lnTo>
                  <a:pt x="436" y="132"/>
                </a:lnTo>
                <a:lnTo>
                  <a:pt x="438" y="138"/>
                </a:lnTo>
                <a:lnTo>
                  <a:pt x="436" y="142"/>
                </a:lnTo>
                <a:lnTo>
                  <a:pt x="438" y="146"/>
                </a:lnTo>
                <a:lnTo>
                  <a:pt x="440" y="148"/>
                </a:lnTo>
                <a:lnTo>
                  <a:pt x="444" y="150"/>
                </a:lnTo>
                <a:lnTo>
                  <a:pt x="448" y="150"/>
                </a:lnTo>
                <a:lnTo>
                  <a:pt x="450" y="152"/>
                </a:lnTo>
                <a:lnTo>
                  <a:pt x="452" y="156"/>
                </a:lnTo>
                <a:lnTo>
                  <a:pt x="474" y="237"/>
                </a:lnTo>
                <a:lnTo>
                  <a:pt x="478" y="319"/>
                </a:lnTo>
                <a:lnTo>
                  <a:pt x="498" y="409"/>
                </a:lnTo>
                <a:lnTo>
                  <a:pt x="484" y="423"/>
                </a:lnTo>
                <a:lnTo>
                  <a:pt x="490" y="431"/>
                </a:lnTo>
                <a:lnTo>
                  <a:pt x="486" y="435"/>
                </a:lnTo>
                <a:lnTo>
                  <a:pt x="482" y="443"/>
                </a:lnTo>
                <a:lnTo>
                  <a:pt x="476" y="453"/>
                </a:lnTo>
                <a:lnTo>
                  <a:pt x="478" y="441"/>
                </a:lnTo>
                <a:lnTo>
                  <a:pt x="392" y="41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7" name="Freeform 72"/>
          <p:cNvSpPr>
            <a:spLocks/>
          </p:cNvSpPr>
          <p:nvPr/>
        </p:nvSpPr>
        <p:spPr bwMode="auto">
          <a:xfrm>
            <a:off x="7454900" y="2449513"/>
            <a:ext cx="225425" cy="234950"/>
          </a:xfrm>
          <a:custGeom>
            <a:avLst/>
            <a:gdLst>
              <a:gd name="T0" fmla="*/ 30241875 w 142"/>
              <a:gd name="T1" fmla="*/ 372983125 h 148"/>
              <a:gd name="T2" fmla="*/ 15120938 w 142"/>
              <a:gd name="T3" fmla="*/ 352821875 h 148"/>
              <a:gd name="T4" fmla="*/ 50403125 w 142"/>
              <a:gd name="T5" fmla="*/ 317539688 h 148"/>
              <a:gd name="T6" fmla="*/ 0 w 142"/>
              <a:gd name="T7" fmla="*/ 90725625 h 148"/>
              <a:gd name="T8" fmla="*/ 322580000 w 142"/>
              <a:gd name="T9" fmla="*/ 0 h 148"/>
              <a:gd name="T10" fmla="*/ 357862188 w 142"/>
              <a:gd name="T11" fmla="*/ 186491563 h 148"/>
              <a:gd name="T12" fmla="*/ 332660625 w 142"/>
              <a:gd name="T13" fmla="*/ 191531875 h 148"/>
              <a:gd name="T14" fmla="*/ 317539688 w 142"/>
              <a:gd name="T15" fmla="*/ 196572188 h 148"/>
              <a:gd name="T16" fmla="*/ 302418750 w 142"/>
              <a:gd name="T17" fmla="*/ 211693125 h 148"/>
              <a:gd name="T18" fmla="*/ 282257500 w 142"/>
              <a:gd name="T19" fmla="*/ 221773750 h 148"/>
              <a:gd name="T20" fmla="*/ 252015625 w 142"/>
              <a:gd name="T21" fmla="*/ 231854375 h 148"/>
              <a:gd name="T22" fmla="*/ 211693125 w 142"/>
              <a:gd name="T23" fmla="*/ 241935000 h 148"/>
              <a:gd name="T24" fmla="*/ 181451250 w 142"/>
              <a:gd name="T25" fmla="*/ 252015625 h 148"/>
              <a:gd name="T26" fmla="*/ 146169063 w 142"/>
              <a:gd name="T27" fmla="*/ 267136563 h 148"/>
              <a:gd name="T28" fmla="*/ 131048125 w 142"/>
              <a:gd name="T29" fmla="*/ 277217188 h 148"/>
              <a:gd name="T30" fmla="*/ 105846563 w 142"/>
              <a:gd name="T31" fmla="*/ 297378438 h 148"/>
              <a:gd name="T32" fmla="*/ 55443438 w 142"/>
              <a:gd name="T33" fmla="*/ 337700938 h 148"/>
              <a:gd name="T34" fmla="*/ 30241875 w 142"/>
              <a:gd name="T35" fmla="*/ 37298312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8">
                <a:moveTo>
                  <a:pt x="12" y="148"/>
                </a:moveTo>
                <a:lnTo>
                  <a:pt x="6" y="140"/>
                </a:lnTo>
                <a:lnTo>
                  <a:pt x="20" y="126"/>
                </a:lnTo>
                <a:lnTo>
                  <a:pt x="0" y="36"/>
                </a:lnTo>
                <a:lnTo>
                  <a:pt x="128" y="0"/>
                </a:lnTo>
                <a:lnTo>
                  <a:pt x="142" y="74"/>
                </a:lnTo>
                <a:lnTo>
                  <a:pt x="132" y="76"/>
                </a:lnTo>
                <a:lnTo>
                  <a:pt x="126" y="78"/>
                </a:lnTo>
                <a:lnTo>
                  <a:pt x="120" y="84"/>
                </a:lnTo>
                <a:lnTo>
                  <a:pt x="112" y="88"/>
                </a:lnTo>
                <a:lnTo>
                  <a:pt x="100" y="92"/>
                </a:lnTo>
                <a:lnTo>
                  <a:pt x="84" y="96"/>
                </a:lnTo>
                <a:lnTo>
                  <a:pt x="72" y="100"/>
                </a:lnTo>
                <a:lnTo>
                  <a:pt x="58" y="106"/>
                </a:lnTo>
                <a:lnTo>
                  <a:pt x="52" y="110"/>
                </a:lnTo>
                <a:lnTo>
                  <a:pt x="42" y="118"/>
                </a:lnTo>
                <a:lnTo>
                  <a:pt x="22" y="134"/>
                </a:lnTo>
                <a:lnTo>
                  <a:pt x="12"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8" name="Freeform 73"/>
          <p:cNvSpPr>
            <a:spLocks/>
          </p:cNvSpPr>
          <p:nvPr/>
        </p:nvSpPr>
        <p:spPr bwMode="auto">
          <a:xfrm>
            <a:off x="6692900" y="1997075"/>
            <a:ext cx="790575" cy="719138"/>
          </a:xfrm>
          <a:custGeom>
            <a:avLst/>
            <a:gdLst>
              <a:gd name="T0" fmla="*/ 927417500 w 498"/>
              <a:gd name="T1" fmla="*/ 1005543837 h 453"/>
              <a:gd name="T2" fmla="*/ 922377188 w 498"/>
              <a:gd name="T3" fmla="*/ 960180993 h 453"/>
              <a:gd name="T4" fmla="*/ 887095000 w 498"/>
              <a:gd name="T5" fmla="*/ 940019729 h 453"/>
              <a:gd name="T6" fmla="*/ 861893438 w 498"/>
              <a:gd name="T7" fmla="*/ 919858465 h 453"/>
              <a:gd name="T8" fmla="*/ 826611250 w 498"/>
              <a:gd name="T9" fmla="*/ 904737517 h 453"/>
              <a:gd name="T10" fmla="*/ 453628125 w 498"/>
              <a:gd name="T11" fmla="*/ 995463205 h 453"/>
              <a:gd name="T12" fmla="*/ 0 w 498"/>
              <a:gd name="T13" fmla="*/ 1081148577 h 453"/>
              <a:gd name="T14" fmla="*/ 50403125 w 498"/>
              <a:gd name="T15" fmla="*/ 965221309 h 453"/>
              <a:gd name="T16" fmla="*/ 65524063 w 498"/>
              <a:gd name="T17" fmla="*/ 924898781 h 453"/>
              <a:gd name="T18" fmla="*/ 90725625 w 498"/>
              <a:gd name="T19" fmla="*/ 899697201 h 453"/>
              <a:gd name="T20" fmla="*/ 115927188 w 498"/>
              <a:gd name="T21" fmla="*/ 869455305 h 453"/>
              <a:gd name="T22" fmla="*/ 131048125 w 498"/>
              <a:gd name="T23" fmla="*/ 839213408 h 453"/>
              <a:gd name="T24" fmla="*/ 115927188 w 498"/>
              <a:gd name="T25" fmla="*/ 824092460 h 453"/>
              <a:gd name="T26" fmla="*/ 115927188 w 498"/>
              <a:gd name="T27" fmla="*/ 788810248 h 453"/>
              <a:gd name="T28" fmla="*/ 90725625 w 498"/>
              <a:gd name="T29" fmla="*/ 763608668 h 453"/>
              <a:gd name="T30" fmla="*/ 80645000 w 498"/>
              <a:gd name="T31" fmla="*/ 753528036 h 453"/>
              <a:gd name="T32" fmla="*/ 95765938 w 498"/>
              <a:gd name="T33" fmla="*/ 708165192 h 453"/>
              <a:gd name="T34" fmla="*/ 131048125 w 498"/>
              <a:gd name="T35" fmla="*/ 693044244 h 453"/>
              <a:gd name="T36" fmla="*/ 196572188 w 498"/>
              <a:gd name="T37" fmla="*/ 662802348 h 453"/>
              <a:gd name="T38" fmla="*/ 287297813 w 498"/>
              <a:gd name="T39" fmla="*/ 657762032 h 453"/>
              <a:gd name="T40" fmla="*/ 357862188 w 498"/>
              <a:gd name="T41" fmla="*/ 677923296 h 453"/>
              <a:gd name="T42" fmla="*/ 378023438 w 498"/>
              <a:gd name="T43" fmla="*/ 677923296 h 453"/>
              <a:gd name="T44" fmla="*/ 383063750 w 498"/>
              <a:gd name="T45" fmla="*/ 647681400 h 453"/>
              <a:gd name="T46" fmla="*/ 403225000 w 498"/>
              <a:gd name="T47" fmla="*/ 642641084 h 453"/>
              <a:gd name="T48" fmla="*/ 483870000 w 498"/>
              <a:gd name="T49" fmla="*/ 622479820 h 453"/>
              <a:gd name="T50" fmla="*/ 539313438 w 498"/>
              <a:gd name="T51" fmla="*/ 567036344 h 453"/>
              <a:gd name="T52" fmla="*/ 589716563 w 498"/>
              <a:gd name="T53" fmla="*/ 521673500 h 453"/>
              <a:gd name="T54" fmla="*/ 589716563 w 498"/>
              <a:gd name="T55" fmla="*/ 501512236 h 453"/>
              <a:gd name="T56" fmla="*/ 569555313 w 498"/>
              <a:gd name="T57" fmla="*/ 448588124 h 453"/>
              <a:gd name="T58" fmla="*/ 579635938 w 498"/>
              <a:gd name="T59" fmla="*/ 438507492 h 453"/>
              <a:gd name="T60" fmla="*/ 584676250 w 498"/>
              <a:gd name="T61" fmla="*/ 408265596 h 453"/>
              <a:gd name="T62" fmla="*/ 549394063 w 498"/>
              <a:gd name="T63" fmla="*/ 398184964 h 453"/>
              <a:gd name="T64" fmla="*/ 544353750 w 498"/>
              <a:gd name="T65" fmla="*/ 372983384 h 453"/>
              <a:gd name="T66" fmla="*/ 614918125 w 498"/>
              <a:gd name="T67" fmla="*/ 297378644 h 453"/>
              <a:gd name="T68" fmla="*/ 630039063 w 498"/>
              <a:gd name="T69" fmla="*/ 267136748 h 453"/>
              <a:gd name="T70" fmla="*/ 675401875 w 498"/>
              <a:gd name="T71" fmla="*/ 166330428 h 453"/>
              <a:gd name="T72" fmla="*/ 745966250 w 498"/>
              <a:gd name="T73" fmla="*/ 90725688 h 453"/>
              <a:gd name="T74" fmla="*/ 967740000 w 498"/>
              <a:gd name="T75" fmla="*/ 15120948 h 453"/>
              <a:gd name="T76" fmla="*/ 1053425313 w 498"/>
              <a:gd name="T77" fmla="*/ 45362844 h 453"/>
              <a:gd name="T78" fmla="*/ 1083667188 w 498"/>
              <a:gd name="T79" fmla="*/ 206652956 h 453"/>
              <a:gd name="T80" fmla="*/ 1083667188 w 498"/>
              <a:gd name="T81" fmla="*/ 262096432 h 453"/>
              <a:gd name="T82" fmla="*/ 1103828438 w 498"/>
              <a:gd name="T83" fmla="*/ 347781804 h 453"/>
              <a:gd name="T84" fmla="*/ 1103828438 w 498"/>
              <a:gd name="T85" fmla="*/ 367943068 h 453"/>
              <a:gd name="T86" fmla="*/ 1129030000 w 498"/>
              <a:gd name="T87" fmla="*/ 378023700 h 453"/>
              <a:gd name="T88" fmla="*/ 1194554063 w 498"/>
              <a:gd name="T89" fmla="*/ 597278240 h 453"/>
              <a:gd name="T90" fmla="*/ 1219755625 w 498"/>
              <a:gd name="T91" fmla="*/ 1066027629 h 453"/>
              <a:gd name="T92" fmla="*/ 1224795938 w 498"/>
              <a:gd name="T93" fmla="*/ 1096269525 h 453"/>
              <a:gd name="T94" fmla="*/ 1204634688 w 498"/>
              <a:gd name="T95" fmla="*/ 1111390473 h 4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8" h="453">
                <a:moveTo>
                  <a:pt x="392" y="413"/>
                </a:moveTo>
                <a:lnTo>
                  <a:pt x="388" y="407"/>
                </a:lnTo>
                <a:lnTo>
                  <a:pt x="368" y="399"/>
                </a:lnTo>
                <a:lnTo>
                  <a:pt x="368" y="387"/>
                </a:lnTo>
                <a:lnTo>
                  <a:pt x="366" y="381"/>
                </a:lnTo>
                <a:lnTo>
                  <a:pt x="360" y="377"/>
                </a:lnTo>
                <a:lnTo>
                  <a:pt x="352" y="373"/>
                </a:lnTo>
                <a:lnTo>
                  <a:pt x="348" y="373"/>
                </a:lnTo>
                <a:lnTo>
                  <a:pt x="346" y="371"/>
                </a:lnTo>
                <a:lnTo>
                  <a:pt x="342" y="365"/>
                </a:lnTo>
                <a:lnTo>
                  <a:pt x="338" y="359"/>
                </a:lnTo>
                <a:lnTo>
                  <a:pt x="334" y="359"/>
                </a:lnTo>
                <a:lnTo>
                  <a:pt x="328" y="359"/>
                </a:lnTo>
                <a:lnTo>
                  <a:pt x="274" y="373"/>
                </a:lnTo>
                <a:lnTo>
                  <a:pt x="180" y="395"/>
                </a:lnTo>
                <a:lnTo>
                  <a:pt x="78" y="417"/>
                </a:lnTo>
                <a:lnTo>
                  <a:pt x="34" y="425"/>
                </a:lnTo>
                <a:lnTo>
                  <a:pt x="0" y="429"/>
                </a:lnTo>
                <a:lnTo>
                  <a:pt x="0" y="401"/>
                </a:lnTo>
                <a:lnTo>
                  <a:pt x="20" y="383"/>
                </a:lnTo>
                <a:lnTo>
                  <a:pt x="26" y="373"/>
                </a:lnTo>
                <a:lnTo>
                  <a:pt x="26" y="371"/>
                </a:lnTo>
                <a:lnTo>
                  <a:pt x="26" y="367"/>
                </a:lnTo>
                <a:lnTo>
                  <a:pt x="34" y="361"/>
                </a:lnTo>
                <a:lnTo>
                  <a:pt x="36" y="357"/>
                </a:lnTo>
                <a:lnTo>
                  <a:pt x="38" y="351"/>
                </a:lnTo>
                <a:lnTo>
                  <a:pt x="46" y="345"/>
                </a:lnTo>
                <a:lnTo>
                  <a:pt x="52" y="341"/>
                </a:lnTo>
                <a:lnTo>
                  <a:pt x="52" y="337"/>
                </a:lnTo>
                <a:lnTo>
                  <a:pt x="52" y="333"/>
                </a:lnTo>
                <a:lnTo>
                  <a:pt x="46" y="329"/>
                </a:lnTo>
                <a:lnTo>
                  <a:pt x="46" y="327"/>
                </a:lnTo>
                <a:lnTo>
                  <a:pt x="46" y="323"/>
                </a:lnTo>
                <a:lnTo>
                  <a:pt x="46" y="317"/>
                </a:lnTo>
                <a:lnTo>
                  <a:pt x="46" y="313"/>
                </a:lnTo>
                <a:lnTo>
                  <a:pt x="46" y="311"/>
                </a:lnTo>
                <a:lnTo>
                  <a:pt x="42" y="307"/>
                </a:lnTo>
                <a:lnTo>
                  <a:pt x="36" y="303"/>
                </a:lnTo>
                <a:lnTo>
                  <a:pt x="34" y="303"/>
                </a:lnTo>
                <a:lnTo>
                  <a:pt x="32" y="299"/>
                </a:lnTo>
                <a:lnTo>
                  <a:pt x="32" y="291"/>
                </a:lnTo>
                <a:lnTo>
                  <a:pt x="36" y="283"/>
                </a:lnTo>
                <a:lnTo>
                  <a:pt x="38" y="281"/>
                </a:lnTo>
                <a:lnTo>
                  <a:pt x="42" y="279"/>
                </a:lnTo>
                <a:lnTo>
                  <a:pt x="52" y="275"/>
                </a:lnTo>
                <a:lnTo>
                  <a:pt x="60" y="271"/>
                </a:lnTo>
                <a:lnTo>
                  <a:pt x="70" y="265"/>
                </a:lnTo>
                <a:lnTo>
                  <a:pt x="78" y="263"/>
                </a:lnTo>
                <a:lnTo>
                  <a:pt x="86" y="263"/>
                </a:lnTo>
                <a:lnTo>
                  <a:pt x="114" y="261"/>
                </a:lnTo>
                <a:lnTo>
                  <a:pt x="128" y="261"/>
                </a:lnTo>
                <a:lnTo>
                  <a:pt x="134" y="265"/>
                </a:lnTo>
                <a:lnTo>
                  <a:pt x="142" y="269"/>
                </a:lnTo>
                <a:lnTo>
                  <a:pt x="148" y="269"/>
                </a:lnTo>
                <a:lnTo>
                  <a:pt x="150" y="269"/>
                </a:lnTo>
                <a:lnTo>
                  <a:pt x="152" y="267"/>
                </a:lnTo>
                <a:lnTo>
                  <a:pt x="152" y="263"/>
                </a:lnTo>
                <a:lnTo>
                  <a:pt x="152" y="257"/>
                </a:lnTo>
                <a:lnTo>
                  <a:pt x="154" y="255"/>
                </a:lnTo>
                <a:lnTo>
                  <a:pt x="160" y="255"/>
                </a:lnTo>
                <a:lnTo>
                  <a:pt x="174" y="253"/>
                </a:lnTo>
                <a:lnTo>
                  <a:pt x="186" y="251"/>
                </a:lnTo>
                <a:lnTo>
                  <a:pt x="192" y="247"/>
                </a:lnTo>
                <a:lnTo>
                  <a:pt x="198" y="241"/>
                </a:lnTo>
                <a:lnTo>
                  <a:pt x="214" y="225"/>
                </a:lnTo>
                <a:lnTo>
                  <a:pt x="220" y="219"/>
                </a:lnTo>
                <a:lnTo>
                  <a:pt x="228" y="213"/>
                </a:lnTo>
                <a:lnTo>
                  <a:pt x="234" y="207"/>
                </a:lnTo>
                <a:lnTo>
                  <a:pt x="234" y="203"/>
                </a:lnTo>
                <a:lnTo>
                  <a:pt x="234" y="199"/>
                </a:lnTo>
                <a:lnTo>
                  <a:pt x="228" y="194"/>
                </a:lnTo>
                <a:lnTo>
                  <a:pt x="226" y="186"/>
                </a:lnTo>
                <a:lnTo>
                  <a:pt x="226" y="178"/>
                </a:lnTo>
                <a:lnTo>
                  <a:pt x="228" y="174"/>
                </a:lnTo>
                <a:lnTo>
                  <a:pt x="230" y="174"/>
                </a:lnTo>
                <a:lnTo>
                  <a:pt x="232" y="170"/>
                </a:lnTo>
                <a:lnTo>
                  <a:pt x="232" y="166"/>
                </a:lnTo>
                <a:lnTo>
                  <a:pt x="232" y="162"/>
                </a:lnTo>
                <a:lnTo>
                  <a:pt x="228" y="160"/>
                </a:lnTo>
                <a:lnTo>
                  <a:pt x="218" y="158"/>
                </a:lnTo>
                <a:lnTo>
                  <a:pt x="214" y="156"/>
                </a:lnTo>
                <a:lnTo>
                  <a:pt x="214" y="152"/>
                </a:lnTo>
                <a:lnTo>
                  <a:pt x="216" y="148"/>
                </a:lnTo>
                <a:lnTo>
                  <a:pt x="222" y="140"/>
                </a:lnTo>
                <a:lnTo>
                  <a:pt x="236" y="128"/>
                </a:lnTo>
                <a:lnTo>
                  <a:pt x="244" y="118"/>
                </a:lnTo>
                <a:lnTo>
                  <a:pt x="248" y="112"/>
                </a:lnTo>
                <a:lnTo>
                  <a:pt x="250" y="106"/>
                </a:lnTo>
                <a:lnTo>
                  <a:pt x="254" y="88"/>
                </a:lnTo>
                <a:lnTo>
                  <a:pt x="260" y="78"/>
                </a:lnTo>
                <a:lnTo>
                  <a:pt x="268" y="66"/>
                </a:lnTo>
                <a:lnTo>
                  <a:pt x="280" y="52"/>
                </a:lnTo>
                <a:lnTo>
                  <a:pt x="296" y="36"/>
                </a:lnTo>
                <a:lnTo>
                  <a:pt x="316" y="28"/>
                </a:lnTo>
                <a:lnTo>
                  <a:pt x="348" y="18"/>
                </a:lnTo>
                <a:lnTo>
                  <a:pt x="384" y="6"/>
                </a:lnTo>
                <a:lnTo>
                  <a:pt x="414" y="0"/>
                </a:lnTo>
                <a:lnTo>
                  <a:pt x="418" y="18"/>
                </a:lnTo>
                <a:lnTo>
                  <a:pt x="420" y="42"/>
                </a:lnTo>
                <a:lnTo>
                  <a:pt x="424" y="66"/>
                </a:lnTo>
                <a:lnTo>
                  <a:pt x="430" y="82"/>
                </a:lnTo>
                <a:lnTo>
                  <a:pt x="430" y="94"/>
                </a:lnTo>
                <a:lnTo>
                  <a:pt x="430" y="104"/>
                </a:lnTo>
                <a:lnTo>
                  <a:pt x="434" y="120"/>
                </a:lnTo>
                <a:lnTo>
                  <a:pt x="436" y="132"/>
                </a:lnTo>
                <a:lnTo>
                  <a:pt x="438" y="138"/>
                </a:lnTo>
                <a:lnTo>
                  <a:pt x="436" y="142"/>
                </a:lnTo>
                <a:lnTo>
                  <a:pt x="438" y="146"/>
                </a:lnTo>
                <a:lnTo>
                  <a:pt x="440" y="148"/>
                </a:lnTo>
                <a:lnTo>
                  <a:pt x="444" y="150"/>
                </a:lnTo>
                <a:lnTo>
                  <a:pt x="448" y="150"/>
                </a:lnTo>
                <a:lnTo>
                  <a:pt x="450" y="152"/>
                </a:lnTo>
                <a:lnTo>
                  <a:pt x="452" y="156"/>
                </a:lnTo>
                <a:lnTo>
                  <a:pt x="474" y="237"/>
                </a:lnTo>
                <a:lnTo>
                  <a:pt x="478" y="319"/>
                </a:lnTo>
                <a:lnTo>
                  <a:pt x="498" y="409"/>
                </a:lnTo>
                <a:lnTo>
                  <a:pt x="484" y="423"/>
                </a:lnTo>
                <a:lnTo>
                  <a:pt x="490" y="431"/>
                </a:lnTo>
                <a:lnTo>
                  <a:pt x="486" y="435"/>
                </a:lnTo>
                <a:lnTo>
                  <a:pt x="482" y="443"/>
                </a:lnTo>
                <a:lnTo>
                  <a:pt x="476" y="453"/>
                </a:lnTo>
                <a:lnTo>
                  <a:pt x="478" y="441"/>
                </a:lnTo>
                <a:lnTo>
                  <a:pt x="392" y="413"/>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9" name="Freeform 74"/>
          <p:cNvSpPr>
            <a:spLocks/>
          </p:cNvSpPr>
          <p:nvPr/>
        </p:nvSpPr>
        <p:spPr bwMode="auto">
          <a:xfrm>
            <a:off x="7451725" y="2446338"/>
            <a:ext cx="225425" cy="234950"/>
          </a:xfrm>
          <a:custGeom>
            <a:avLst/>
            <a:gdLst>
              <a:gd name="T0" fmla="*/ 30241875 w 142"/>
              <a:gd name="T1" fmla="*/ 372983125 h 148"/>
              <a:gd name="T2" fmla="*/ 15120938 w 142"/>
              <a:gd name="T3" fmla="*/ 352821875 h 148"/>
              <a:gd name="T4" fmla="*/ 50403125 w 142"/>
              <a:gd name="T5" fmla="*/ 317539688 h 148"/>
              <a:gd name="T6" fmla="*/ 0 w 142"/>
              <a:gd name="T7" fmla="*/ 90725625 h 148"/>
              <a:gd name="T8" fmla="*/ 322580000 w 142"/>
              <a:gd name="T9" fmla="*/ 0 h 148"/>
              <a:gd name="T10" fmla="*/ 357862188 w 142"/>
              <a:gd name="T11" fmla="*/ 186491563 h 148"/>
              <a:gd name="T12" fmla="*/ 357862188 w 142"/>
              <a:gd name="T13" fmla="*/ 186491563 h 148"/>
              <a:gd name="T14" fmla="*/ 332660625 w 142"/>
              <a:gd name="T15" fmla="*/ 191531875 h 148"/>
              <a:gd name="T16" fmla="*/ 317539688 w 142"/>
              <a:gd name="T17" fmla="*/ 196572188 h 148"/>
              <a:gd name="T18" fmla="*/ 302418750 w 142"/>
              <a:gd name="T19" fmla="*/ 211693125 h 148"/>
              <a:gd name="T20" fmla="*/ 302418750 w 142"/>
              <a:gd name="T21" fmla="*/ 211693125 h 148"/>
              <a:gd name="T22" fmla="*/ 282257500 w 142"/>
              <a:gd name="T23" fmla="*/ 221773750 h 148"/>
              <a:gd name="T24" fmla="*/ 252015625 w 142"/>
              <a:gd name="T25" fmla="*/ 231854375 h 148"/>
              <a:gd name="T26" fmla="*/ 211693125 w 142"/>
              <a:gd name="T27" fmla="*/ 241935000 h 148"/>
              <a:gd name="T28" fmla="*/ 211693125 w 142"/>
              <a:gd name="T29" fmla="*/ 241935000 h 148"/>
              <a:gd name="T30" fmla="*/ 181451250 w 142"/>
              <a:gd name="T31" fmla="*/ 252015625 h 148"/>
              <a:gd name="T32" fmla="*/ 146169063 w 142"/>
              <a:gd name="T33" fmla="*/ 267136563 h 148"/>
              <a:gd name="T34" fmla="*/ 146169063 w 142"/>
              <a:gd name="T35" fmla="*/ 267136563 h 148"/>
              <a:gd name="T36" fmla="*/ 131048125 w 142"/>
              <a:gd name="T37" fmla="*/ 277217188 h 148"/>
              <a:gd name="T38" fmla="*/ 105846563 w 142"/>
              <a:gd name="T39" fmla="*/ 297378438 h 148"/>
              <a:gd name="T40" fmla="*/ 55443438 w 142"/>
              <a:gd name="T41" fmla="*/ 337700938 h 148"/>
              <a:gd name="T42" fmla="*/ 30241875 w 142"/>
              <a:gd name="T43" fmla="*/ 372983125 h 148"/>
              <a:gd name="T44" fmla="*/ 30241875 w 142"/>
              <a:gd name="T45" fmla="*/ 372983125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148">
                <a:moveTo>
                  <a:pt x="12" y="148"/>
                </a:moveTo>
                <a:lnTo>
                  <a:pt x="6" y="140"/>
                </a:lnTo>
                <a:lnTo>
                  <a:pt x="20" y="126"/>
                </a:lnTo>
                <a:lnTo>
                  <a:pt x="0" y="36"/>
                </a:lnTo>
                <a:lnTo>
                  <a:pt x="128" y="0"/>
                </a:lnTo>
                <a:lnTo>
                  <a:pt x="142" y="74"/>
                </a:lnTo>
                <a:lnTo>
                  <a:pt x="132" y="76"/>
                </a:lnTo>
                <a:lnTo>
                  <a:pt x="126" y="78"/>
                </a:lnTo>
                <a:lnTo>
                  <a:pt x="120" y="84"/>
                </a:lnTo>
                <a:lnTo>
                  <a:pt x="112" y="88"/>
                </a:lnTo>
                <a:lnTo>
                  <a:pt x="100" y="92"/>
                </a:lnTo>
                <a:lnTo>
                  <a:pt x="84" y="96"/>
                </a:lnTo>
                <a:lnTo>
                  <a:pt x="72" y="100"/>
                </a:lnTo>
                <a:lnTo>
                  <a:pt x="58" y="106"/>
                </a:lnTo>
                <a:lnTo>
                  <a:pt x="52" y="110"/>
                </a:lnTo>
                <a:lnTo>
                  <a:pt x="42" y="118"/>
                </a:lnTo>
                <a:lnTo>
                  <a:pt x="22" y="134"/>
                </a:lnTo>
                <a:lnTo>
                  <a:pt x="12" y="14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0" name="Freeform 75"/>
          <p:cNvSpPr>
            <a:spLocks/>
          </p:cNvSpPr>
          <p:nvPr/>
        </p:nvSpPr>
        <p:spPr bwMode="auto">
          <a:xfrm>
            <a:off x="7658100" y="2433638"/>
            <a:ext cx="66675" cy="133350"/>
          </a:xfrm>
          <a:custGeom>
            <a:avLst/>
            <a:gdLst>
              <a:gd name="T0" fmla="*/ 35282188 w 42"/>
              <a:gd name="T1" fmla="*/ 211693125 h 84"/>
              <a:gd name="T2" fmla="*/ 0 w 42"/>
              <a:gd name="T3" fmla="*/ 25201563 h 84"/>
              <a:gd name="T4" fmla="*/ 80645000 w 42"/>
              <a:gd name="T5" fmla="*/ 0 h 84"/>
              <a:gd name="T6" fmla="*/ 90725625 w 42"/>
              <a:gd name="T7" fmla="*/ 20161250 h 84"/>
              <a:gd name="T8" fmla="*/ 95765938 w 42"/>
              <a:gd name="T9" fmla="*/ 35282188 h 84"/>
              <a:gd name="T10" fmla="*/ 105846563 w 42"/>
              <a:gd name="T11" fmla="*/ 45362813 h 84"/>
              <a:gd name="T12" fmla="*/ 95765938 w 42"/>
              <a:gd name="T13" fmla="*/ 80645000 h 84"/>
              <a:gd name="T14" fmla="*/ 90725625 w 42"/>
              <a:gd name="T15" fmla="*/ 80645000 h 84"/>
              <a:gd name="T16" fmla="*/ 90725625 w 42"/>
              <a:gd name="T17" fmla="*/ 85685313 h 84"/>
              <a:gd name="T18" fmla="*/ 95765938 w 42"/>
              <a:gd name="T19" fmla="*/ 100806250 h 84"/>
              <a:gd name="T20" fmla="*/ 90725625 w 42"/>
              <a:gd name="T21" fmla="*/ 141128750 h 84"/>
              <a:gd name="T22" fmla="*/ 95765938 w 42"/>
              <a:gd name="T23" fmla="*/ 161290000 h 84"/>
              <a:gd name="T24" fmla="*/ 95765938 w 42"/>
              <a:gd name="T25" fmla="*/ 176410938 h 84"/>
              <a:gd name="T26" fmla="*/ 90725625 w 42"/>
              <a:gd name="T27" fmla="*/ 181451250 h 84"/>
              <a:gd name="T28" fmla="*/ 90725625 w 42"/>
              <a:gd name="T29" fmla="*/ 186491563 h 84"/>
              <a:gd name="T30" fmla="*/ 90725625 w 42"/>
              <a:gd name="T31" fmla="*/ 191531875 h 84"/>
              <a:gd name="T32" fmla="*/ 35282188 w 42"/>
              <a:gd name="T33" fmla="*/ 211693125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84">
                <a:moveTo>
                  <a:pt x="14" y="84"/>
                </a:moveTo>
                <a:lnTo>
                  <a:pt x="0" y="10"/>
                </a:lnTo>
                <a:lnTo>
                  <a:pt x="32" y="0"/>
                </a:lnTo>
                <a:lnTo>
                  <a:pt x="36" y="8"/>
                </a:lnTo>
                <a:lnTo>
                  <a:pt x="38" y="14"/>
                </a:lnTo>
                <a:lnTo>
                  <a:pt x="42" y="18"/>
                </a:lnTo>
                <a:lnTo>
                  <a:pt x="38" y="32"/>
                </a:lnTo>
                <a:lnTo>
                  <a:pt x="36" y="32"/>
                </a:lnTo>
                <a:lnTo>
                  <a:pt x="36" y="34"/>
                </a:lnTo>
                <a:lnTo>
                  <a:pt x="38" y="40"/>
                </a:lnTo>
                <a:lnTo>
                  <a:pt x="36" y="56"/>
                </a:lnTo>
                <a:lnTo>
                  <a:pt x="38" y="64"/>
                </a:lnTo>
                <a:lnTo>
                  <a:pt x="38" y="70"/>
                </a:lnTo>
                <a:lnTo>
                  <a:pt x="36" y="72"/>
                </a:lnTo>
                <a:lnTo>
                  <a:pt x="36" y="74"/>
                </a:lnTo>
                <a:lnTo>
                  <a:pt x="36" y="76"/>
                </a:lnTo>
                <a:lnTo>
                  <a:pt x="1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1" name="Freeform 76"/>
          <p:cNvSpPr>
            <a:spLocks/>
          </p:cNvSpPr>
          <p:nvPr/>
        </p:nvSpPr>
        <p:spPr bwMode="auto">
          <a:xfrm>
            <a:off x="7448550" y="2276475"/>
            <a:ext cx="450850" cy="239713"/>
          </a:xfrm>
          <a:custGeom>
            <a:avLst/>
            <a:gdLst>
              <a:gd name="T0" fmla="*/ 10080625 w 284"/>
              <a:gd name="T1" fmla="*/ 365424212 h 151"/>
              <a:gd name="T2" fmla="*/ 413305625 w 284"/>
              <a:gd name="T3" fmla="*/ 249496783 h 151"/>
              <a:gd name="T4" fmla="*/ 428426563 w 284"/>
              <a:gd name="T5" fmla="*/ 284779044 h 151"/>
              <a:gd name="T6" fmla="*/ 428426563 w 284"/>
              <a:gd name="T7" fmla="*/ 330141951 h 151"/>
              <a:gd name="T8" fmla="*/ 453628125 w 284"/>
              <a:gd name="T9" fmla="*/ 340222597 h 151"/>
              <a:gd name="T10" fmla="*/ 463708750 w 284"/>
              <a:gd name="T11" fmla="*/ 350303243 h 151"/>
              <a:gd name="T12" fmla="*/ 478829688 w 284"/>
              <a:gd name="T13" fmla="*/ 375504858 h 151"/>
              <a:gd name="T14" fmla="*/ 488910313 w 284"/>
              <a:gd name="T15" fmla="*/ 380545181 h 151"/>
              <a:gd name="T16" fmla="*/ 504031250 w 284"/>
              <a:gd name="T17" fmla="*/ 370464535 h 151"/>
              <a:gd name="T18" fmla="*/ 519152188 w 284"/>
              <a:gd name="T19" fmla="*/ 350303243 h 151"/>
              <a:gd name="T20" fmla="*/ 524192500 w 284"/>
              <a:gd name="T21" fmla="*/ 325101628 h 151"/>
              <a:gd name="T22" fmla="*/ 544353750 w 284"/>
              <a:gd name="T23" fmla="*/ 325101628 h 151"/>
              <a:gd name="T24" fmla="*/ 549394063 w 284"/>
              <a:gd name="T25" fmla="*/ 315020982 h 151"/>
              <a:gd name="T26" fmla="*/ 559474688 w 284"/>
              <a:gd name="T27" fmla="*/ 294859690 h 151"/>
              <a:gd name="T28" fmla="*/ 569555313 w 284"/>
              <a:gd name="T29" fmla="*/ 320061305 h 151"/>
              <a:gd name="T30" fmla="*/ 599797188 w 284"/>
              <a:gd name="T31" fmla="*/ 325101628 h 151"/>
              <a:gd name="T32" fmla="*/ 630039063 w 284"/>
              <a:gd name="T33" fmla="*/ 309980659 h 151"/>
              <a:gd name="T34" fmla="*/ 655240625 w 284"/>
              <a:gd name="T35" fmla="*/ 294859690 h 151"/>
              <a:gd name="T36" fmla="*/ 705643750 w 284"/>
              <a:gd name="T37" fmla="*/ 279738721 h 151"/>
              <a:gd name="T38" fmla="*/ 715724375 w 284"/>
              <a:gd name="T39" fmla="*/ 264617752 h 151"/>
              <a:gd name="T40" fmla="*/ 710684063 w 284"/>
              <a:gd name="T41" fmla="*/ 244456460 h 151"/>
              <a:gd name="T42" fmla="*/ 710684063 w 284"/>
              <a:gd name="T43" fmla="*/ 204133876 h 151"/>
              <a:gd name="T44" fmla="*/ 705643750 w 284"/>
              <a:gd name="T45" fmla="*/ 183972584 h 151"/>
              <a:gd name="T46" fmla="*/ 685482500 w 284"/>
              <a:gd name="T47" fmla="*/ 168851615 h 151"/>
              <a:gd name="T48" fmla="*/ 660280938 w 284"/>
              <a:gd name="T49" fmla="*/ 158770969 h 151"/>
              <a:gd name="T50" fmla="*/ 645160000 w 284"/>
              <a:gd name="T51" fmla="*/ 178932261 h 151"/>
              <a:gd name="T52" fmla="*/ 645160000 w 284"/>
              <a:gd name="T53" fmla="*/ 183972584 h 151"/>
              <a:gd name="T54" fmla="*/ 660280938 w 284"/>
              <a:gd name="T55" fmla="*/ 183972584 h 151"/>
              <a:gd name="T56" fmla="*/ 675401875 w 284"/>
              <a:gd name="T57" fmla="*/ 199093553 h 151"/>
              <a:gd name="T58" fmla="*/ 685482500 w 284"/>
              <a:gd name="T59" fmla="*/ 219254845 h 151"/>
              <a:gd name="T60" fmla="*/ 685482500 w 284"/>
              <a:gd name="T61" fmla="*/ 234375814 h 151"/>
              <a:gd name="T62" fmla="*/ 660280938 w 284"/>
              <a:gd name="T63" fmla="*/ 259577429 h 151"/>
              <a:gd name="T64" fmla="*/ 650200313 w 284"/>
              <a:gd name="T65" fmla="*/ 279738721 h 151"/>
              <a:gd name="T66" fmla="*/ 614918125 w 284"/>
              <a:gd name="T67" fmla="*/ 274698398 h 151"/>
              <a:gd name="T68" fmla="*/ 579635938 w 284"/>
              <a:gd name="T69" fmla="*/ 244456460 h 151"/>
              <a:gd name="T70" fmla="*/ 559474688 w 284"/>
              <a:gd name="T71" fmla="*/ 224295168 h 151"/>
              <a:gd name="T72" fmla="*/ 544353750 w 284"/>
              <a:gd name="T73" fmla="*/ 204133876 h 151"/>
              <a:gd name="T74" fmla="*/ 514111875 w 284"/>
              <a:gd name="T75" fmla="*/ 168851615 h 151"/>
              <a:gd name="T76" fmla="*/ 493950625 w 284"/>
              <a:gd name="T77" fmla="*/ 163811292 h 151"/>
              <a:gd name="T78" fmla="*/ 473789375 w 284"/>
              <a:gd name="T79" fmla="*/ 173891938 h 151"/>
              <a:gd name="T80" fmla="*/ 463708750 w 284"/>
              <a:gd name="T81" fmla="*/ 199093553 h 151"/>
              <a:gd name="T82" fmla="*/ 448587813 w 284"/>
              <a:gd name="T83" fmla="*/ 204133876 h 151"/>
              <a:gd name="T84" fmla="*/ 433466875 w 284"/>
              <a:gd name="T85" fmla="*/ 189012907 h 151"/>
              <a:gd name="T86" fmla="*/ 438507188 w 284"/>
              <a:gd name="T87" fmla="*/ 173891938 h 151"/>
              <a:gd name="T88" fmla="*/ 443547500 w 284"/>
              <a:gd name="T89" fmla="*/ 133569354 h 151"/>
              <a:gd name="T90" fmla="*/ 473789375 w 284"/>
              <a:gd name="T91" fmla="*/ 98287093 h 151"/>
              <a:gd name="T92" fmla="*/ 468749063 w 284"/>
              <a:gd name="T93" fmla="*/ 88206446 h 151"/>
              <a:gd name="T94" fmla="*/ 493950625 w 284"/>
              <a:gd name="T95" fmla="*/ 50403230 h 151"/>
              <a:gd name="T96" fmla="*/ 493950625 w 284"/>
              <a:gd name="T97" fmla="*/ 35282261 h 151"/>
              <a:gd name="T98" fmla="*/ 473789375 w 284"/>
              <a:gd name="T99" fmla="*/ 40322584 h 151"/>
              <a:gd name="T100" fmla="*/ 463708750 w 284"/>
              <a:gd name="T101" fmla="*/ 35282261 h 151"/>
              <a:gd name="T102" fmla="*/ 453628125 w 284"/>
              <a:gd name="T103" fmla="*/ 5040323 h 151"/>
              <a:gd name="T104" fmla="*/ 433466875 w 284"/>
              <a:gd name="T105" fmla="*/ 0 h 151"/>
              <a:gd name="T106" fmla="*/ 418345938 w 284"/>
              <a:gd name="T107" fmla="*/ 10080646 h 151"/>
              <a:gd name="T108" fmla="*/ 408265313 w 284"/>
              <a:gd name="T109" fmla="*/ 35282261 h 151"/>
              <a:gd name="T110" fmla="*/ 393144375 w 284"/>
              <a:gd name="T111" fmla="*/ 45362907 h 151"/>
              <a:gd name="T112" fmla="*/ 372983125 w 284"/>
              <a:gd name="T113" fmla="*/ 50403230 h 151"/>
              <a:gd name="T114" fmla="*/ 367942813 w 284"/>
              <a:gd name="T115" fmla="*/ 73085477 h 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4" h="151">
                <a:moveTo>
                  <a:pt x="0" y="63"/>
                </a:moveTo>
                <a:lnTo>
                  <a:pt x="4" y="145"/>
                </a:lnTo>
                <a:lnTo>
                  <a:pt x="132" y="109"/>
                </a:lnTo>
                <a:lnTo>
                  <a:pt x="164" y="99"/>
                </a:lnTo>
                <a:lnTo>
                  <a:pt x="168" y="107"/>
                </a:lnTo>
                <a:lnTo>
                  <a:pt x="170" y="113"/>
                </a:lnTo>
                <a:lnTo>
                  <a:pt x="174" y="117"/>
                </a:lnTo>
                <a:lnTo>
                  <a:pt x="170" y="131"/>
                </a:lnTo>
                <a:lnTo>
                  <a:pt x="176" y="135"/>
                </a:lnTo>
                <a:lnTo>
                  <a:pt x="180" y="135"/>
                </a:lnTo>
                <a:lnTo>
                  <a:pt x="184" y="137"/>
                </a:lnTo>
                <a:lnTo>
                  <a:pt x="184" y="139"/>
                </a:lnTo>
                <a:lnTo>
                  <a:pt x="186" y="145"/>
                </a:lnTo>
                <a:lnTo>
                  <a:pt x="190" y="149"/>
                </a:lnTo>
                <a:lnTo>
                  <a:pt x="192" y="151"/>
                </a:lnTo>
                <a:lnTo>
                  <a:pt x="194" y="151"/>
                </a:lnTo>
                <a:lnTo>
                  <a:pt x="198" y="151"/>
                </a:lnTo>
                <a:lnTo>
                  <a:pt x="200" y="147"/>
                </a:lnTo>
                <a:lnTo>
                  <a:pt x="204" y="141"/>
                </a:lnTo>
                <a:lnTo>
                  <a:pt x="206" y="139"/>
                </a:lnTo>
                <a:lnTo>
                  <a:pt x="208" y="137"/>
                </a:lnTo>
                <a:lnTo>
                  <a:pt x="208" y="129"/>
                </a:lnTo>
                <a:lnTo>
                  <a:pt x="212" y="129"/>
                </a:lnTo>
                <a:lnTo>
                  <a:pt x="216" y="129"/>
                </a:lnTo>
                <a:lnTo>
                  <a:pt x="218" y="127"/>
                </a:lnTo>
                <a:lnTo>
                  <a:pt x="218" y="125"/>
                </a:lnTo>
                <a:lnTo>
                  <a:pt x="220" y="119"/>
                </a:lnTo>
                <a:lnTo>
                  <a:pt x="222" y="117"/>
                </a:lnTo>
                <a:lnTo>
                  <a:pt x="226" y="115"/>
                </a:lnTo>
                <a:lnTo>
                  <a:pt x="226" y="127"/>
                </a:lnTo>
                <a:lnTo>
                  <a:pt x="230" y="129"/>
                </a:lnTo>
                <a:lnTo>
                  <a:pt x="238" y="129"/>
                </a:lnTo>
                <a:lnTo>
                  <a:pt x="248" y="127"/>
                </a:lnTo>
                <a:lnTo>
                  <a:pt x="250" y="123"/>
                </a:lnTo>
                <a:lnTo>
                  <a:pt x="254" y="119"/>
                </a:lnTo>
                <a:lnTo>
                  <a:pt x="260" y="117"/>
                </a:lnTo>
                <a:lnTo>
                  <a:pt x="272" y="115"/>
                </a:lnTo>
                <a:lnTo>
                  <a:pt x="280" y="111"/>
                </a:lnTo>
                <a:lnTo>
                  <a:pt x="282" y="109"/>
                </a:lnTo>
                <a:lnTo>
                  <a:pt x="284" y="105"/>
                </a:lnTo>
                <a:lnTo>
                  <a:pt x="284" y="101"/>
                </a:lnTo>
                <a:lnTo>
                  <a:pt x="282" y="97"/>
                </a:lnTo>
                <a:lnTo>
                  <a:pt x="282" y="89"/>
                </a:lnTo>
                <a:lnTo>
                  <a:pt x="282" y="81"/>
                </a:lnTo>
                <a:lnTo>
                  <a:pt x="282" y="77"/>
                </a:lnTo>
                <a:lnTo>
                  <a:pt x="280" y="73"/>
                </a:lnTo>
                <a:lnTo>
                  <a:pt x="278" y="71"/>
                </a:lnTo>
                <a:lnTo>
                  <a:pt x="272" y="67"/>
                </a:lnTo>
                <a:lnTo>
                  <a:pt x="266" y="63"/>
                </a:lnTo>
                <a:lnTo>
                  <a:pt x="262" y="63"/>
                </a:lnTo>
                <a:lnTo>
                  <a:pt x="258" y="67"/>
                </a:lnTo>
                <a:lnTo>
                  <a:pt x="256" y="71"/>
                </a:lnTo>
                <a:lnTo>
                  <a:pt x="254" y="75"/>
                </a:lnTo>
                <a:lnTo>
                  <a:pt x="256" y="73"/>
                </a:lnTo>
                <a:lnTo>
                  <a:pt x="260" y="71"/>
                </a:lnTo>
                <a:lnTo>
                  <a:pt x="262" y="73"/>
                </a:lnTo>
                <a:lnTo>
                  <a:pt x="264" y="73"/>
                </a:lnTo>
                <a:lnTo>
                  <a:pt x="268" y="79"/>
                </a:lnTo>
                <a:lnTo>
                  <a:pt x="272" y="85"/>
                </a:lnTo>
                <a:lnTo>
                  <a:pt x="272" y="87"/>
                </a:lnTo>
                <a:lnTo>
                  <a:pt x="272" y="91"/>
                </a:lnTo>
                <a:lnTo>
                  <a:pt x="272" y="93"/>
                </a:lnTo>
                <a:lnTo>
                  <a:pt x="268" y="97"/>
                </a:lnTo>
                <a:lnTo>
                  <a:pt x="262" y="103"/>
                </a:lnTo>
                <a:lnTo>
                  <a:pt x="260" y="109"/>
                </a:lnTo>
                <a:lnTo>
                  <a:pt x="258" y="111"/>
                </a:lnTo>
                <a:lnTo>
                  <a:pt x="250" y="111"/>
                </a:lnTo>
                <a:lnTo>
                  <a:pt x="244" y="109"/>
                </a:lnTo>
                <a:lnTo>
                  <a:pt x="238" y="105"/>
                </a:lnTo>
                <a:lnTo>
                  <a:pt x="230" y="97"/>
                </a:lnTo>
                <a:lnTo>
                  <a:pt x="224" y="89"/>
                </a:lnTo>
                <a:lnTo>
                  <a:pt x="222" y="89"/>
                </a:lnTo>
                <a:lnTo>
                  <a:pt x="220" y="89"/>
                </a:lnTo>
                <a:lnTo>
                  <a:pt x="216" y="81"/>
                </a:lnTo>
                <a:lnTo>
                  <a:pt x="210" y="73"/>
                </a:lnTo>
                <a:lnTo>
                  <a:pt x="204" y="67"/>
                </a:lnTo>
                <a:lnTo>
                  <a:pt x="200" y="65"/>
                </a:lnTo>
                <a:lnTo>
                  <a:pt x="196" y="65"/>
                </a:lnTo>
                <a:lnTo>
                  <a:pt x="192" y="67"/>
                </a:lnTo>
                <a:lnTo>
                  <a:pt x="188" y="69"/>
                </a:lnTo>
                <a:lnTo>
                  <a:pt x="186" y="73"/>
                </a:lnTo>
                <a:lnTo>
                  <a:pt x="184" y="79"/>
                </a:lnTo>
                <a:lnTo>
                  <a:pt x="182" y="79"/>
                </a:lnTo>
                <a:lnTo>
                  <a:pt x="178" y="81"/>
                </a:lnTo>
                <a:lnTo>
                  <a:pt x="174" y="79"/>
                </a:lnTo>
                <a:lnTo>
                  <a:pt x="172" y="75"/>
                </a:lnTo>
                <a:lnTo>
                  <a:pt x="172" y="71"/>
                </a:lnTo>
                <a:lnTo>
                  <a:pt x="174" y="69"/>
                </a:lnTo>
                <a:lnTo>
                  <a:pt x="174" y="61"/>
                </a:lnTo>
                <a:lnTo>
                  <a:pt x="176" y="53"/>
                </a:lnTo>
                <a:lnTo>
                  <a:pt x="182" y="45"/>
                </a:lnTo>
                <a:lnTo>
                  <a:pt x="188" y="39"/>
                </a:lnTo>
                <a:lnTo>
                  <a:pt x="188" y="37"/>
                </a:lnTo>
                <a:lnTo>
                  <a:pt x="186" y="35"/>
                </a:lnTo>
                <a:lnTo>
                  <a:pt x="194" y="27"/>
                </a:lnTo>
                <a:lnTo>
                  <a:pt x="196" y="20"/>
                </a:lnTo>
                <a:lnTo>
                  <a:pt x="196" y="16"/>
                </a:lnTo>
                <a:lnTo>
                  <a:pt x="196" y="14"/>
                </a:lnTo>
                <a:lnTo>
                  <a:pt x="192" y="14"/>
                </a:lnTo>
                <a:lnTo>
                  <a:pt x="188" y="16"/>
                </a:lnTo>
                <a:lnTo>
                  <a:pt x="186" y="16"/>
                </a:lnTo>
                <a:lnTo>
                  <a:pt x="184" y="14"/>
                </a:lnTo>
                <a:lnTo>
                  <a:pt x="182" y="8"/>
                </a:lnTo>
                <a:lnTo>
                  <a:pt x="180" y="2"/>
                </a:lnTo>
                <a:lnTo>
                  <a:pt x="176" y="0"/>
                </a:lnTo>
                <a:lnTo>
                  <a:pt x="172" y="0"/>
                </a:lnTo>
                <a:lnTo>
                  <a:pt x="168" y="2"/>
                </a:lnTo>
                <a:lnTo>
                  <a:pt x="166" y="4"/>
                </a:lnTo>
                <a:lnTo>
                  <a:pt x="164" y="10"/>
                </a:lnTo>
                <a:lnTo>
                  <a:pt x="162" y="14"/>
                </a:lnTo>
                <a:lnTo>
                  <a:pt x="160" y="16"/>
                </a:lnTo>
                <a:lnTo>
                  <a:pt x="156" y="18"/>
                </a:lnTo>
                <a:lnTo>
                  <a:pt x="152" y="18"/>
                </a:lnTo>
                <a:lnTo>
                  <a:pt x="148" y="20"/>
                </a:lnTo>
                <a:lnTo>
                  <a:pt x="146" y="23"/>
                </a:lnTo>
                <a:lnTo>
                  <a:pt x="146" y="29"/>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 name="Freeform 77"/>
          <p:cNvSpPr>
            <a:spLocks/>
          </p:cNvSpPr>
          <p:nvPr/>
        </p:nvSpPr>
        <p:spPr bwMode="auto">
          <a:xfrm>
            <a:off x="7654925" y="2430463"/>
            <a:ext cx="66675" cy="133350"/>
          </a:xfrm>
          <a:custGeom>
            <a:avLst/>
            <a:gdLst>
              <a:gd name="T0" fmla="*/ 35282188 w 42"/>
              <a:gd name="T1" fmla="*/ 211693125 h 84"/>
              <a:gd name="T2" fmla="*/ 0 w 42"/>
              <a:gd name="T3" fmla="*/ 25201563 h 84"/>
              <a:gd name="T4" fmla="*/ 80645000 w 42"/>
              <a:gd name="T5" fmla="*/ 0 h 84"/>
              <a:gd name="T6" fmla="*/ 80645000 w 42"/>
              <a:gd name="T7" fmla="*/ 0 h 84"/>
              <a:gd name="T8" fmla="*/ 90725625 w 42"/>
              <a:gd name="T9" fmla="*/ 20161250 h 84"/>
              <a:gd name="T10" fmla="*/ 95765938 w 42"/>
              <a:gd name="T11" fmla="*/ 35282188 h 84"/>
              <a:gd name="T12" fmla="*/ 105846563 w 42"/>
              <a:gd name="T13" fmla="*/ 45362813 h 84"/>
              <a:gd name="T14" fmla="*/ 105846563 w 42"/>
              <a:gd name="T15" fmla="*/ 45362813 h 84"/>
              <a:gd name="T16" fmla="*/ 95765938 w 42"/>
              <a:gd name="T17" fmla="*/ 80645000 h 84"/>
              <a:gd name="T18" fmla="*/ 95765938 w 42"/>
              <a:gd name="T19" fmla="*/ 80645000 h 84"/>
              <a:gd name="T20" fmla="*/ 95765938 w 42"/>
              <a:gd name="T21" fmla="*/ 80645000 h 84"/>
              <a:gd name="T22" fmla="*/ 90725625 w 42"/>
              <a:gd name="T23" fmla="*/ 80645000 h 84"/>
              <a:gd name="T24" fmla="*/ 90725625 w 42"/>
              <a:gd name="T25" fmla="*/ 85685313 h 84"/>
              <a:gd name="T26" fmla="*/ 95765938 w 42"/>
              <a:gd name="T27" fmla="*/ 100806250 h 84"/>
              <a:gd name="T28" fmla="*/ 95765938 w 42"/>
              <a:gd name="T29" fmla="*/ 100806250 h 84"/>
              <a:gd name="T30" fmla="*/ 90725625 w 42"/>
              <a:gd name="T31" fmla="*/ 141128750 h 84"/>
              <a:gd name="T32" fmla="*/ 95765938 w 42"/>
              <a:gd name="T33" fmla="*/ 161290000 h 84"/>
              <a:gd name="T34" fmla="*/ 95765938 w 42"/>
              <a:gd name="T35" fmla="*/ 161290000 h 84"/>
              <a:gd name="T36" fmla="*/ 95765938 w 42"/>
              <a:gd name="T37" fmla="*/ 176410938 h 84"/>
              <a:gd name="T38" fmla="*/ 90725625 w 42"/>
              <a:gd name="T39" fmla="*/ 181451250 h 84"/>
              <a:gd name="T40" fmla="*/ 90725625 w 42"/>
              <a:gd name="T41" fmla="*/ 186491563 h 84"/>
              <a:gd name="T42" fmla="*/ 90725625 w 42"/>
              <a:gd name="T43" fmla="*/ 191531875 h 84"/>
              <a:gd name="T44" fmla="*/ 35282188 w 42"/>
              <a:gd name="T45" fmla="*/ 211693125 h 84"/>
              <a:gd name="T46" fmla="*/ 35282188 w 42"/>
              <a:gd name="T47" fmla="*/ 211693125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84">
                <a:moveTo>
                  <a:pt x="14" y="84"/>
                </a:moveTo>
                <a:lnTo>
                  <a:pt x="0" y="10"/>
                </a:lnTo>
                <a:lnTo>
                  <a:pt x="32" y="0"/>
                </a:lnTo>
                <a:lnTo>
                  <a:pt x="36" y="8"/>
                </a:lnTo>
                <a:lnTo>
                  <a:pt x="38" y="14"/>
                </a:lnTo>
                <a:lnTo>
                  <a:pt x="42" y="18"/>
                </a:lnTo>
                <a:lnTo>
                  <a:pt x="38" y="32"/>
                </a:lnTo>
                <a:lnTo>
                  <a:pt x="36" y="32"/>
                </a:lnTo>
                <a:lnTo>
                  <a:pt x="36" y="34"/>
                </a:lnTo>
                <a:lnTo>
                  <a:pt x="38" y="40"/>
                </a:lnTo>
                <a:lnTo>
                  <a:pt x="36" y="56"/>
                </a:lnTo>
                <a:lnTo>
                  <a:pt x="38" y="64"/>
                </a:lnTo>
                <a:lnTo>
                  <a:pt x="38" y="70"/>
                </a:lnTo>
                <a:lnTo>
                  <a:pt x="36" y="72"/>
                </a:lnTo>
                <a:lnTo>
                  <a:pt x="36" y="74"/>
                </a:lnTo>
                <a:lnTo>
                  <a:pt x="36" y="76"/>
                </a:lnTo>
                <a:lnTo>
                  <a:pt x="14" y="8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3" name="Freeform 78"/>
          <p:cNvSpPr>
            <a:spLocks/>
          </p:cNvSpPr>
          <p:nvPr/>
        </p:nvSpPr>
        <p:spPr bwMode="auto">
          <a:xfrm>
            <a:off x="7445375" y="2273300"/>
            <a:ext cx="450850" cy="239713"/>
          </a:xfrm>
          <a:custGeom>
            <a:avLst/>
            <a:gdLst>
              <a:gd name="T0" fmla="*/ 332660625 w 284"/>
              <a:gd name="T1" fmla="*/ 274698398 h 151"/>
              <a:gd name="T2" fmla="*/ 423386250 w 284"/>
              <a:gd name="T3" fmla="*/ 269658075 h 151"/>
              <a:gd name="T4" fmla="*/ 438507188 w 284"/>
              <a:gd name="T5" fmla="*/ 294859690 h 151"/>
              <a:gd name="T6" fmla="*/ 443547500 w 284"/>
              <a:gd name="T7" fmla="*/ 340222597 h 151"/>
              <a:gd name="T8" fmla="*/ 463708750 w 284"/>
              <a:gd name="T9" fmla="*/ 350303243 h 151"/>
              <a:gd name="T10" fmla="*/ 478829688 w 284"/>
              <a:gd name="T11" fmla="*/ 375504858 h 151"/>
              <a:gd name="T12" fmla="*/ 498990938 w 284"/>
              <a:gd name="T13" fmla="*/ 380545181 h 151"/>
              <a:gd name="T14" fmla="*/ 514111875 w 284"/>
              <a:gd name="T15" fmla="*/ 355343566 h 151"/>
              <a:gd name="T16" fmla="*/ 524192500 w 284"/>
              <a:gd name="T17" fmla="*/ 325101628 h 151"/>
              <a:gd name="T18" fmla="*/ 544353750 w 284"/>
              <a:gd name="T19" fmla="*/ 325101628 h 151"/>
              <a:gd name="T20" fmla="*/ 554434375 w 284"/>
              <a:gd name="T21" fmla="*/ 299900013 h 151"/>
              <a:gd name="T22" fmla="*/ 569555313 w 284"/>
              <a:gd name="T23" fmla="*/ 289819367 h 151"/>
              <a:gd name="T24" fmla="*/ 599797188 w 284"/>
              <a:gd name="T25" fmla="*/ 325101628 h 151"/>
              <a:gd name="T26" fmla="*/ 630039063 w 284"/>
              <a:gd name="T27" fmla="*/ 309980659 h 151"/>
              <a:gd name="T28" fmla="*/ 655240625 w 284"/>
              <a:gd name="T29" fmla="*/ 294859690 h 151"/>
              <a:gd name="T30" fmla="*/ 710684063 w 284"/>
              <a:gd name="T31" fmla="*/ 274698398 h 151"/>
              <a:gd name="T32" fmla="*/ 710684063 w 284"/>
              <a:gd name="T33" fmla="*/ 244456460 h 151"/>
              <a:gd name="T34" fmla="*/ 710684063 w 284"/>
              <a:gd name="T35" fmla="*/ 204133876 h 151"/>
              <a:gd name="T36" fmla="*/ 700603438 w 284"/>
              <a:gd name="T37" fmla="*/ 178932261 h 151"/>
              <a:gd name="T38" fmla="*/ 670361563 w 284"/>
              <a:gd name="T39" fmla="*/ 158770969 h 151"/>
              <a:gd name="T40" fmla="*/ 645160000 w 284"/>
              <a:gd name="T41" fmla="*/ 178932261 h 151"/>
              <a:gd name="T42" fmla="*/ 645160000 w 284"/>
              <a:gd name="T43" fmla="*/ 183972584 h 151"/>
              <a:gd name="T44" fmla="*/ 665321250 w 284"/>
              <a:gd name="T45" fmla="*/ 183972584 h 151"/>
              <a:gd name="T46" fmla="*/ 685482500 w 284"/>
              <a:gd name="T47" fmla="*/ 214214522 h 151"/>
              <a:gd name="T48" fmla="*/ 685482500 w 284"/>
              <a:gd name="T49" fmla="*/ 234375814 h 151"/>
              <a:gd name="T50" fmla="*/ 660280938 w 284"/>
              <a:gd name="T51" fmla="*/ 259577429 h 151"/>
              <a:gd name="T52" fmla="*/ 630039063 w 284"/>
              <a:gd name="T53" fmla="*/ 279738721 h 151"/>
              <a:gd name="T54" fmla="*/ 599797188 w 284"/>
              <a:gd name="T55" fmla="*/ 264617752 h 151"/>
              <a:gd name="T56" fmla="*/ 559474688 w 284"/>
              <a:gd name="T57" fmla="*/ 224295168 h 151"/>
              <a:gd name="T58" fmla="*/ 544353750 w 284"/>
              <a:gd name="T59" fmla="*/ 204133876 h 151"/>
              <a:gd name="T60" fmla="*/ 504031250 w 284"/>
              <a:gd name="T61" fmla="*/ 163811292 h 151"/>
              <a:gd name="T62" fmla="*/ 483870000 w 284"/>
              <a:gd name="T63" fmla="*/ 168851615 h 151"/>
              <a:gd name="T64" fmla="*/ 463708750 w 284"/>
              <a:gd name="T65" fmla="*/ 199093553 h 151"/>
              <a:gd name="T66" fmla="*/ 448587813 w 284"/>
              <a:gd name="T67" fmla="*/ 204133876 h 151"/>
              <a:gd name="T68" fmla="*/ 433466875 w 284"/>
              <a:gd name="T69" fmla="*/ 178932261 h 151"/>
              <a:gd name="T70" fmla="*/ 438507188 w 284"/>
              <a:gd name="T71" fmla="*/ 153730646 h 151"/>
              <a:gd name="T72" fmla="*/ 473789375 w 284"/>
              <a:gd name="T73" fmla="*/ 98287093 h 151"/>
              <a:gd name="T74" fmla="*/ 468749063 w 284"/>
              <a:gd name="T75" fmla="*/ 88206446 h 151"/>
              <a:gd name="T76" fmla="*/ 493950625 w 284"/>
              <a:gd name="T77" fmla="*/ 40322584 h 151"/>
              <a:gd name="T78" fmla="*/ 473789375 w 284"/>
              <a:gd name="T79" fmla="*/ 40322584 h 151"/>
              <a:gd name="T80" fmla="*/ 463708750 w 284"/>
              <a:gd name="T81" fmla="*/ 35282261 h 151"/>
              <a:gd name="T82" fmla="*/ 443547500 w 284"/>
              <a:gd name="T83" fmla="*/ 0 h 151"/>
              <a:gd name="T84" fmla="*/ 423386250 w 284"/>
              <a:gd name="T85" fmla="*/ 5040323 h 151"/>
              <a:gd name="T86" fmla="*/ 408265313 w 284"/>
              <a:gd name="T87" fmla="*/ 35282261 h 151"/>
              <a:gd name="T88" fmla="*/ 393144375 w 284"/>
              <a:gd name="T89" fmla="*/ 45362907 h 151"/>
              <a:gd name="T90" fmla="*/ 367942813 w 284"/>
              <a:gd name="T91" fmla="*/ 57964508 h 151"/>
              <a:gd name="T92" fmla="*/ 0 w 284"/>
              <a:gd name="T93" fmla="*/ 158770969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4" h="151">
                <a:moveTo>
                  <a:pt x="0" y="63"/>
                </a:moveTo>
                <a:lnTo>
                  <a:pt x="4" y="145"/>
                </a:lnTo>
                <a:lnTo>
                  <a:pt x="132" y="109"/>
                </a:lnTo>
                <a:lnTo>
                  <a:pt x="164" y="99"/>
                </a:lnTo>
                <a:lnTo>
                  <a:pt x="168" y="107"/>
                </a:lnTo>
                <a:lnTo>
                  <a:pt x="170" y="113"/>
                </a:lnTo>
                <a:lnTo>
                  <a:pt x="174" y="117"/>
                </a:lnTo>
                <a:lnTo>
                  <a:pt x="170" y="131"/>
                </a:lnTo>
                <a:lnTo>
                  <a:pt x="176" y="135"/>
                </a:lnTo>
                <a:lnTo>
                  <a:pt x="180" y="135"/>
                </a:lnTo>
                <a:lnTo>
                  <a:pt x="184" y="137"/>
                </a:lnTo>
                <a:lnTo>
                  <a:pt x="184" y="139"/>
                </a:lnTo>
                <a:lnTo>
                  <a:pt x="186" y="145"/>
                </a:lnTo>
                <a:lnTo>
                  <a:pt x="190" y="149"/>
                </a:lnTo>
                <a:lnTo>
                  <a:pt x="192" y="151"/>
                </a:lnTo>
                <a:lnTo>
                  <a:pt x="194" y="151"/>
                </a:lnTo>
                <a:lnTo>
                  <a:pt x="198" y="151"/>
                </a:lnTo>
                <a:lnTo>
                  <a:pt x="200" y="147"/>
                </a:lnTo>
                <a:lnTo>
                  <a:pt x="204" y="141"/>
                </a:lnTo>
                <a:lnTo>
                  <a:pt x="206" y="139"/>
                </a:lnTo>
                <a:lnTo>
                  <a:pt x="208" y="137"/>
                </a:lnTo>
                <a:lnTo>
                  <a:pt x="208" y="129"/>
                </a:lnTo>
                <a:lnTo>
                  <a:pt x="212" y="129"/>
                </a:lnTo>
                <a:lnTo>
                  <a:pt x="216" y="129"/>
                </a:lnTo>
                <a:lnTo>
                  <a:pt x="218" y="127"/>
                </a:lnTo>
                <a:lnTo>
                  <a:pt x="218" y="125"/>
                </a:lnTo>
                <a:lnTo>
                  <a:pt x="220" y="119"/>
                </a:lnTo>
                <a:lnTo>
                  <a:pt x="222" y="117"/>
                </a:lnTo>
                <a:lnTo>
                  <a:pt x="226" y="115"/>
                </a:lnTo>
                <a:lnTo>
                  <a:pt x="226" y="127"/>
                </a:lnTo>
                <a:lnTo>
                  <a:pt x="230" y="129"/>
                </a:lnTo>
                <a:lnTo>
                  <a:pt x="238" y="129"/>
                </a:lnTo>
                <a:lnTo>
                  <a:pt x="248" y="127"/>
                </a:lnTo>
                <a:lnTo>
                  <a:pt x="250" y="123"/>
                </a:lnTo>
                <a:lnTo>
                  <a:pt x="254" y="119"/>
                </a:lnTo>
                <a:lnTo>
                  <a:pt x="260" y="117"/>
                </a:lnTo>
                <a:lnTo>
                  <a:pt x="272" y="115"/>
                </a:lnTo>
                <a:lnTo>
                  <a:pt x="280" y="111"/>
                </a:lnTo>
                <a:lnTo>
                  <a:pt x="282" y="109"/>
                </a:lnTo>
                <a:lnTo>
                  <a:pt x="284" y="105"/>
                </a:lnTo>
                <a:lnTo>
                  <a:pt x="284" y="101"/>
                </a:lnTo>
                <a:lnTo>
                  <a:pt x="282" y="97"/>
                </a:lnTo>
                <a:lnTo>
                  <a:pt x="282" y="89"/>
                </a:lnTo>
                <a:lnTo>
                  <a:pt x="282" y="81"/>
                </a:lnTo>
                <a:lnTo>
                  <a:pt x="282" y="77"/>
                </a:lnTo>
                <a:lnTo>
                  <a:pt x="280" y="73"/>
                </a:lnTo>
                <a:lnTo>
                  <a:pt x="278" y="71"/>
                </a:lnTo>
                <a:lnTo>
                  <a:pt x="272" y="67"/>
                </a:lnTo>
                <a:lnTo>
                  <a:pt x="266" y="63"/>
                </a:lnTo>
                <a:lnTo>
                  <a:pt x="262" y="63"/>
                </a:lnTo>
                <a:lnTo>
                  <a:pt x="258" y="67"/>
                </a:lnTo>
                <a:lnTo>
                  <a:pt x="256" y="71"/>
                </a:lnTo>
                <a:lnTo>
                  <a:pt x="254" y="75"/>
                </a:lnTo>
                <a:lnTo>
                  <a:pt x="256" y="73"/>
                </a:lnTo>
                <a:lnTo>
                  <a:pt x="260" y="71"/>
                </a:lnTo>
                <a:lnTo>
                  <a:pt x="262" y="73"/>
                </a:lnTo>
                <a:lnTo>
                  <a:pt x="264" y="73"/>
                </a:lnTo>
                <a:lnTo>
                  <a:pt x="268" y="79"/>
                </a:lnTo>
                <a:lnTo>
                  <a:pt x="272" y="85"/>
                </a:lnTo>
                <a:lnTo>
                  <a:pt x="272" y="87"/>
                </a:lnTo>
                <a:lnTo>
                  <a:pt x="272" y="91"/>
                </a:lnTo>
                <a:lnTo>
                  <a:pt x="272" y="93"/>
                </a:lnTo>
                <a:lnTo>
                  <a:pt x="268" y="97"/>
                </a:lnTo>
                <a:lnTo>
                  <a:pt x="262" y="103"/>
                </a:lnTo>
                <a:lnTo>
                  <a:pt x="260" y="109"/>
                </a:lnTo>
                <a:lnTo>
                  <a:pt x="258" y="111"/>
                </a:lnTo>
                <a:lnTo>
                  <a:pt x="250" y="111"/>
                </a:lnTo>
                <a:lnTo>
                  <a:pt x="244" y="109"/>
                </a:lnTo>
                <a:lnTo>
                  <a:pt x="238" y="105"/>
                </a:lnTo>
                <a:lnTo>
                  <a:pt x="230" y="97"/>
                </a:lnTo>
                <a:lnTo>
                  <a:pt x="224" y="89"/>
                </a:lnTo>
                <a:lnTo>
                  <a:pt x="222" y="89"/>
                </a:lnTo>
                <a:lnTo>
                  <a:pt x="220" y="89"/>
                </a:lnTo>
                <a:lnTo>
                  <a:pt x="216" y="81"/>
                </a:lnTo>
                <a:lnTo>
                  <a:pt x="210" y="73"/>
                </a:lnTo>
                <a:lnTo>
                  <a:pt x="204" y="67"/>
                </a:lnTo>
                <a:lnTo>
                  <a:pt x="200" y="65"/>
                </a:lnTo>
                <a:lnTo>
                  <a:pt x="196" y="65"/>
                </a:lnTo>
                <a:lnTo>
                  <a:pt x="192" y="67"/>
                </a:lnTo>
                <a:lnTo>
                  <a:pt x="188" y="69"/>
                </a:lnTo>
                <a:lnTo>
                  <a:pt x="186" y="73"/>
                </a:lnTo>
                <a:lnTo>
                  <a:pt x="184" y="79"/>
                </a:lnTo>
                <a:lnTo>
                  <a:pt x="182" y="79"/>
                </a:lnTo>
                <a:lnTo>
                  <a:pt x="178" y="81"/>
                </a:lnTo>
                <a:lnTo>
                  <a:pt x="174" y="79"/>
                </a:lnTo>
                <a:lnTo>
                  <a:pt x="172" y="75"/>
                </a:lnTo>
                <a:lnTo>
                  <a:pt x="172" y="71"/>
                </a:lnTo>
                <a:lnTo>
                  <a:pt x="174" y="69"/>
                </a:lnTo>
                <a:lnTo>
                  <a:pt x="174" y="61"/>
                </a:lnTo>
                <a:lnTo>
                  <a:pt x="176" y="53"/>
                </a:lnTo>
                <a:lnTo>
                  <a:pt x="182" y="45"/>
                </a:lnTo>
                <a:lnTo>
                  <a:pt x="188" y="39"/>
                </a:lnTo>
                <a:lnTo>
                  <a:pt x="188" y="37"/>
                </a:lnTo>
                <a:lnTo>
                  <a:pt x="186" y="35"/>
                </a:lnTo>
                <a:lnTo>
                  <a:pt x="194" y="27"/>
                </a:lnTo>
                <a:lnTo>
                  <a:pt x="196" y="20"/>
                </a:lnTo>
                <a:lnTo>
                  <a:pt x="196" y="16"/>
                </a:lnTo>
                <a:lnTo>
                  <a:pt x="196" y="14"/>
                </a:lnTo>
                <a:lnTo>
                  <a:pt x="192" y="14"/>
                </a:lnTo>
                <a:lnTo>
                  <a:pt x="188" y="16"/>
                </a:lnTo>
                <a:lnTo>
                  <a:pt x="186" y="16"/>
                </a:lnTo>
                <a:lnTo>
                  <a:pt x="184" y="14"/>
                </a:lnTo>
                <a:lnTo>
                  <a:pt x="182" y="8"/>
                </a:lnTo>
                <a:lnTo>
                  <a:pt x="180" y="2"/>
                </a:lnTo>
                <a:lnTo>
                  <a:pt x="176" y="0"/>
                </a:lnTo>
                <a:lnTo>
                  <a:pt x="172" y="0"/>
                </a:lnTo>
                <a:lnTo>
                  <a:pt x="168" y="2"/>
                </a:lnTo>
                <a:lnTo>
                  <a:pt x="166" y="4"/>
                </a:lnTo>
                <a:lnTo>
                  <a:pt x="164" y="10"/>
                </a:lnTo>
                <a:lnTo>
                  <a:pt x="162" y="14"/>
                </a:lnTo>
                <a:lnTo>
                  <a:pt x="160" y="16"/>
                </a:lnTo>
                <a:lnTo>
                  <a:pt x="156" y="18"/>
                </a:lnTo>
                <a:lnTo>
                  <a:pt x="152" y="18"/>
                </a:lnTo>
                <a:lnTo>
                  <a:pt x="148" y="20"/>
                </a:lnTo>
                <a:lnTo>
                  <a:pt x="146" y="23"/>
                </a:lnTo>
                <a:lnTo>
                  <a:pt x="146" y="29"/>
                </a:lnTo>
                <a:lnTo>
                  <a:pt x="0" y="63"/>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4" name="Freeform 79"/>
          <p:cNvSpPr>
            <a:spLocks/>
          </p:cNvSpPr>
          <p:nvPr/>
        </p:nvSpPr>
        <p:spPr bwMode="auto">
          <a:xfrm>
            <a:off x="7353300" y="1939925"/>
            <a:ext cx="206375" cy="436563"/>
          </a:xfrm>
          <a:custGeom>
            <a:avLst/>
            <a:gdLst>
              <a:gd name="T0" fmla="*/ 0 w 130"/>
              <a:gd name="T1" fmla="*/ 95766047 h 275"/>
              <a:gd name="T2" fmla="*/ 10080625 w 130"/>
              <a:gd name="T3" fmla="*/ 141128912 h 275"/>
              <a:gd name="T4" fmla="*/ 15120938 w 130"/>
              <a:gd name="T5" fmla="*/ 201612731 h 275"/>
              <a:gd name="T6" fmla="*/ 25201563 w 130"/>
              <a:gd name="T7" fmla="*/ 262096550 h 275"/>
              <a:gd name="T8" fmla="*/ 40322500 w 130"/>
              <a:gd name="T9" fmla="*/ 302419096 h 275"/>
              <a:gd name="T10" fmla="*/ 40322500 w 130"/>
              <a:gd name="T11" fmla="*/ 332661006 h 275"/>
              <a:gd name="T12" fmla="*/ 40322500 w 130"/>
              <a:gd name="T13" fmla="*/ 357862597 h 275"/>
              <a:gd name="T14" fmla="*/ 50403125 w 130"/>
              <a:gd name="T15" fmla="*/ 398185144 h 275"/>
              <a:gd name="T16" fmla="*/ 55443438 w 130"/>
              <a:gd name="T17" fmla="*/ 428427053 h 275"/>
              <a:gd name="T18" fmla="*/ 60483750 w 130"/>
              <a:gd name="T19" fmla="*/ 443548008 h 275"/>
              <a:gd name="T20" fmla="*/ 55443438 w 130"/>
              <a:gd name="T21" fmla="*/ 453628645 h 275"/>
              <a:gd name="T22" fmla="*/ 60483750 w 130"/>
              <a:gd name="T23" fmla="*/ 463709281 h 275"/>
              <a:gd name="T24" fmla="*/ 65524063 w 130"/>
              <a:gd name="T25" fmla="*/ 468749599 h 275"/>
              <a:gd name="T26" fmla="*/ 75604688 w 130"/>
              <a:gd name="T27" fmla="*/ 473789918 h 275"/>
              <a:gd name="T28" fmla="*/ 85685313 w 130"/>
              <a:gd name="T29" fmla="*/ 473789918 h 275"/>
              <a:gd name="T30" fmla="*/ 90725625 w 130"/>
              <a:gd name="T31" fmla="*/ 478830236 h 275"/>
              <a:gd name="T32" fmla="*/ 95765938 w 130"/>
              <a:gd name="T33" fmla="*/ 488910872 h 275"/>
              <a:gd name="T34" fmla="*/ 151209375 w 130"/>
              <a:gd name="T35" fmla="*/ 693044556 h 275"/>
              <a:gd name="T36" fmla="*/ 302418750 w 130"/>
              <a:gd name="T37" fmla="*/ 657762328 h 275"/>
              <a:gd name="T38" fmla="*/ 302418750 w 130"/>
              <a:gd name="T39" fmla="*/ 652722010 h 275"/>
              <a:gd name="T40" fmla="*/ 297378438 w 130"/>
              <a:gd name="T41" fmla="*/ 647681692 h 275"/>
              <a:gd name="T42" fmla="*/ 287297813 w 130"/>
              <a:gd name="T43" fmla="*/ 632560737 h 275"/>
              <a:gd name="T44" fmla="*/ 272176875 w 130"/>
              <a:gd name="T45" fmla="*/ 612399464 h 275"/>
              <a:gd name="T46" fmla="*/ 267136563 w 130"/>
              <a:gd name="T47" fmla="*/ 607359146 h 275"/>
              <a:gd name="T48" fmla="*/ 267136563 w 130"/>
              <a:gd name="T49" fmla="*/ 597278509 h 275"/>
              <a:gd name="T50" fmla="*/ 272176875 w 130"/>
              <a:gd name="T51" fmla="*/ 559475328 h 275"/>
              <a:gd name="T52" fmla="*/ 277217188 w 130"/>
              <a:gd name="T53" fmla="*/ 509072146 h 275"/>
              <a:gd name="T54" fmla="*/ 282257500 w 130"/>
              <a:gd name="T55" fmla="*/ 458668963 h 275"/>
              <a:gd name="T56" fmla="*/ 282257500 w 130"/>
              <a:gd name="T57" fmla="*/ 403225462 h 275"/>
              <a:gd name="T58" fmla="*/ 282257500 w 130"/>
              <a:gd name="T59" fmla="*/ 378023870 h 275"/>
              <a:gd name="T60" fmla="*/ 282257500 w 130"/>
              <a:gd name="T61" fmla="*/ 357862597 h 275"/>
              <a:gd name="T62" fmla="*/ 292338125 w 130"/>
              <a:gd name="T63" fmla="*/ 312499733 h 275"/>
              <a:gd name="T64" fmla="*/ 297378438 w 130"/>
              <a:gd name="T65" fmla="*/ 267136868 h 275"/>
              <a:gd name="T66" fmla="*/ 292338125 w 130"/>
              <a:gd name="T67" fmla="*/ 236894959 h 275"/>
              <a:gd name="T68" fmla="*/ 287297813 w 130"/>
              <a:gd name="T69" fmla="*/ 206653049 h 275"/>
              <a:gd name="T70" fmla="*/ 287297813 w 130"/>
              <a:gd name="T71" fmla="*/ 196572413 h 275"/>
              <a:gd name="T72" fmla="*/ 292338125 w 130"/>
              <a:gd name="T73" fmla="*/ 191532094 h 275"/>
              <a:gd name="T74" fmla="*/ 307459063 w 130"/>
              <a:gd name="T75" fmla="*/ 176411140 h 275"/>
              <a:gd name="T76" fmla="*/ 317539688 w 130"/>
              <a:gd name="T77" fmla="*/ 166330503 h 275"/>
              <a:gd name="T78" fmla="*/ 322580000 w 130"/>
              <a:gd name="T79" fmla="*/ 151209548 h 275"/>
              <a:gd name="T80" fmla="*/ 327620313 w 130"/>
              <a:gd name="T81" fmla="*/ 131048275 h 275"/>
              <a:gd name="T82" fmla="*/ 327620313 w 130"/>
              <a:gd name="T83" fmla="*/ 105846684 h 275"/>
              <a:gd name="T84" fmla="*/ 322580000 w 130"/>
              <a:gd name="T85" fmla="*/ 75604774 h 275"/>
              <a:gd name="T86" fmla="*/ 322580000 w 130"/>
              <a:gd name="T87" fmla="*/ 40322546 h 275"/>
              <a:gd name="T88" fmla="*/ 322580000 w 130"/>
              <a:gd name="T89" fmla="*/ 15120955 h 275"/>
              <a:gd name="T90" fmla="*/ 322580000 w 130"/>
              <a:gd name="T91" fmla="*/ 5040318 h 275"/>
              <a:gd name="T92" fmla="*/ 317539688 w 130"/>
              <a:gd name="T93" fmla="*/ 0 h 275"/>
              <a:gd name="T94" fmla="*/ 0 w 130"/>
              <a:gd name="T95" fmla="*/ 95766047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0" h="275">
                <a:moveTo>
                  <a:pt x="0" y="38"/>
                </a:moveTo>
                <a:lnTo>
                  <a:pt x="4" y="56"/>
                </a:lnTo>
                <a:lnTo>
                  <a:pt x="6" y="80"/>
                </a:lnTo>
                <a:lnTo>
                  <a:pt x="10" y="104"/>
                </a:lnTo>
                <a:lnTo>
                  <a:pt x="16" y="120"/>
                </a:lnTo>
                <a:lnTo>
                  <a:pt x="16" y="132"/>
                </a:lnTo>
                <a:lnTo>
                  <a:pt x="16" y="142"/>
                </a:lnTo>
                <a:lnTo>
                  <a:pt x="20" y="158"/>
                </a:lnTo>
                <a:lnTo>
                  <a:pt x="22" y="170"/>
                </a:lnTo>
                <a:lnTo>
                  <a:pt x="24" y="176"/>
                </a:lnTo>
                <a:lnTo>
                  <a:pt x="22" y="180"/>
                </a:lnTo>
                <a:lnTo>
                  <a:pt x="24" y="184"/>
                </a:lnTo>
                <a:lnTo>
                  <a:pt x="26" y="186"/>
                </a:lnTo>
                <a:lnTo>
                  <a:pt x="30" y="188"/>
                </a:lnTo>
                <a:lnTo>
                  <a:pt x="34" y="188"/>
                </a:lnTo>
                <a:lnTo>
                  <a:pt x="36" y="190"/>
                </a:lnTo>
                <a:lnTo>
                  <a:pt x="38" y="194"/>
                </a:lnTo>
                <a:lnTo>
                  <a:pt x="60" y="275"/>
                </a:lnTo>
                <a:lnTo>
                  <a:pt x="120" y="261"/>
                </a:lnTo>
                <a:lnTo>
                  <a:pt x="120" y="259"/>
                </a:lnTo>
                <a:lnTo>
                  <a:pt x="118" y="257"/>
                </a:lnTo>
                <a:lnTo>
                  <a:pt x="114" y="251"/>
                </a:lnTo>
                <a:lnTo>
                  <a:pt x="108" y="243"/>
                </a:lnTo>
                <a:lnTo>
                  <a:pt x="106" y="241"/>
                </a:lnTo>
                <a:lnTo>
                  <a:pt x="106" y="237"/>
                </a:lnTo>
                <a:lnTo>
                  <a:pt x="108" y="222"/>
                </a:lnTo>
                <a:lnTo>
                  <a:pt x="110" y="202"/>
                </a:lnTo>
                <a:lnTo>
                  <a:pt x="112" y="182"/>
                </a:lnTo>
                <a:lnTo>
                  <a:pt x="112" y="160"/>
                </a:lnTo>
                <a:lnTo>
                  <a:pt x="112" y="150"/>
                </a:lnTo>
                <a:lnTo>
                  <a:pt x="112" y="142"/>
                </a:lnTo>
                <a:lnTo>
                  <a:pt x="116" y="124"/>
                </a:lnTo>
                <a:lnTo>
                  <a:pt x="118" y="106"/>
                </a:lnTo>
                <a:lnTo>
                  <a:pt x="116" y="94"/>
                </a:lnTo>
                <a:lnTo>
                  <a:pt x="114" y="82"/>
                </a:lnTo>
                <a:lnTo>
                  <a:pt x="114" y="78"/>
                </a:lnTo>
                <a:lnTo>
                  <a:pt x="116" y="76"/>
                </a:lnTo>
                <a:lnTo>
                  <a:pt x="122" y="70"/>
                </a:lnTo>
                <a:lnTo>
                  <a:pt x="126" y="66"/>
                </a:lnTo>
                <a:lnTo>
                  <a:pt x="128" y="60"/>
                </a:lnTo>
                <a:lnTo>
                  <a:pt x="130" y="52"/>
                </a:lnTo>
                <a:lnTo>
                  <a:pt x="130" y="42"/>
                </a:lnTo>
                <a:lnTo>
                  <a:pt x="128" y="30"/>
                </a:lnTo>
                <a:lnTo>
                  <a:pt x="128" y="16"/>
                </a:lnTo>
                <a:lnTo>
                  <a:pt x="128" y="6"/>
                </a:lnTo>
                <a:lnTo>
                  <a:pt x="128" y="2"/>
                </a:lnTo>
                <a:lnTo>
                  <a:pt x="126"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5" name="Freeform 80"/>
          <p:cNvSpPr>
            <a:spLocks/>
          </p:cNvSpPr>
          <p:nvPr/>
        </p:nvSpPr>
        <p:spPr bwMode="auto">
          <a:xfrm>
            <a:off x="7521575" y="1885950"/>
            <a:ext cx="212725" cy="468313"/>
          </a:xfrm>
          <a:custGeom>
            <a:avLst/>
            <a:gdLst>
              <a:gd name="T0" fmla="*/ 50403125 w 134"/>
              <a:gd name="T1" fmla="*/ 85685404 h 295"/>
              <a:gd name="T2" fmla="*/ 55443438 w 134"/>
              <a:gd name="T3" fmla="*/ 105846676 h 295"/>
              <a:gd name="T4" fmla="*/ 55443438 w 134"/>
              <a:gd name="T5" fmla="*/ 131048265 h 295"/>
              <a:gd name="T6" fmla="*/ 55443438 w 134"/>
              <a:gd name="T7" fmla="*/ 161290172 h 295"/>
              <a:gd name="T8" fmla="*/ 60483750 w 134"/>
              <a:gd name="T9" fmla="*/ 191532079 h 295"/>
              <a:gd name="T10" fmla="*/ 60483750 w 134"/>
              <a:gd name="T11" fmla="*/ 216733669 h 295"/>
              <a:gd name="T12" fmla="*/ 55443438 w 134"/>
              <a:gd name="T13" fmla="*/ 236894940 h 295"/>
              <a:gd name="T14" fmla="*/ 50403125 w 134"/>
              <a:gd name="T15" fmla="*/ 252015894 h 295"/>
              <a:gd name="T16" fmla="*/ 40322500 w 134"/>
              <a:gd name="T17" fmla="*/ 262096530 h 295"/>
              <a:gd name="T18" fmla="*/ 25201563 w 134"/>
              <a:gd name="T19" fmla="*/ 277217483 h 295"/>
              <a:gd name="T20" fmla="*/ 20161250 w 134"/>
              <a:gd name="T21" fmla="*/ 282257801 h 295"/>
              <a:gd name="T22" fmla="*/ 20161250 w 134"/>
              <a:gd name="T23" fmla="*/ 292338437 h 295"/>
              <a:gd name="T24" fmla="*/ 25201563 w 134"/>
              <a:gd name="T25" fmla="*/ 322580344 h 295"/>
              <a:gd name="T26" fmla="*/ 30241875 w 134"/>
              <a:gd name="T27" fmla="*/ 352822252 h 295"/>
              <a:gd name="T28" fmla="*/ 25201563 w 134"/>
              <a:gd name="T29" fmla="*/ 398185113 h 295"/>
              <a:gd name="T30" fmla="*/ 15120938 w 134"/>
              <a:gd name="T31" fmla="*/ 443547974 h 295"/>
              <a:gd name="T32" fmla="*/ 15120938 w 134"/>
              <a:gd name="T33" fmla="*/ 463709245 h 295"/>
              <a:gd name="T34" fmla="*/ 15120938 w 134"/>
              <a:gd name="T35" fmla="*/ 488910834 h 295"/>
              <a:gd name="T36" fmla="*/ 15120938 w 134"/>
              <a:gd name="T37" fmla="*/ 544354331 h 295"/>
              <a:gd name="T38" fmla="*/ 10080625 w 134"/>
              <a:gd name="T39" fmla="*/ 594757510 h 295"/>
              <a:gd name="T40" fmla="*/ 5040313 w 134"/>
              <a:gd name="T41" fmla="*/ 645160689 h 295"/>
              <a:gd name="T42" fmla="*/ 0 w 134"/>
              <a:gd name="T43" fmla="*/ 682963867 h 295"/>
              <a:gd name="T44" fmla="*/ 0 w 134"/>
              <a:gd name="T45" fmla="*/ 693044502 h 295"/>
              <a:gd name="T46" fmla="*/ 5040313 w 134"/>
              <a:gd name="T47" fmla="*/ 698084820 h 295"/>
              <a:gd name="T48" fmla="*/ 20161250 w 134"/>
              <a:gd name="T49" fmla="*/ 718246092 h 295"/>
              <a:gd name="T50" fmla="*/ 30241875 w 134"/>
              <a:gd name="T51" fmla="*/ 733367045 h 295"/>
              <a:gd name="T52" fmla="*/ 35282188 w 134"/>
              <a:gd name="T53" fmla="*/ 738407363 h 295"/>
              <a:gd name="T54" fmla="*/ 35282188 w 134"/>
              <a:gd name="T55" fmla="*/ 743447681 h 295"/>
              <a:gd name="T56" fmla="*/ 252015625 w 134"/>
              <a:gd name="T57" fmla="*/ 693044502 h 295"/>
              <a:gd name="T58" fmla="*/ 252015625 w 134"/>
              <a:gd name="T59" fmla="*/ 677923549 h 295"/>
              <a:gd name="T60" fmla="*/ 257055938 w 134"/>
              <a:gd name="T61" fmla="*/ 670362278 h 295"/>
              <a:gd name="T62" fmla="*/ 267136563 w 134"/>
              <a:gd name="T63" fmla="*/ 665321960 h 295"/>
              <a:gd name="T64" fmla="*/ 277217188 w 134"/>
              <a:gd name="T65" fmla="*/ 665321960 h 295"/>
              <a:gd name="T66" fmla="*/ 287297813 w 134"/>
              <a:gd name="T67" fmla="*/ 660281642 h 295"/>
              <a:gd name="T68" fmla="*/ 292338125 w 134"/>
              <a:gd name="T69" fmla="*/ 655241325 h 295"/>
              <a:gd name="T70" fmla="*/ 297378438 w 134"/>
              <a:gd name="T71" fmla="*/ 645160689 h 295"/>
              <a:gd name="T72" fmla="*/ 302418750 w 134"/>
              <a:gd name="T73" fmla="*/ 630039735 h 295"/>
              <a:gd name="T74" fmla="*/ 307459063 w 134"/>
              <a:gd name="T75" fmla="*/ 624999417 h 295"/>
              <a:gd name="T76" fmla="*/ 317539688 w 134"/>
              <a:gd name="T77" fmla="*/ 619959099 h 295"/>
              <a:gd name="T78" fmla="*/ 327620313 w 134"/>
              <a:gd name="T79" fmla="*/ 619959099 h 295"/>
              <a:gd name="T80" fmla="*/ 332660625 w 134"/>
              <a:gd name="T81" fmla="*/ 614918782 h 295"/>
              <a:gd name="T82" fmla="*/ 337700938 w 134"/>
              <a:gd name="T83" fmla="*/ 599797828 h 295"/>
              <a:gd name="T84" fmla="*/ 337700938 w 134"/>
              <a:gd name="T85" fmla="*/ 559475285 h 295"/>
              <a:gd name="T86" fmla="*/ 307459063 w 134"/>
              <a:gd name="T87" fmla="*/ 539314013 h 295"/>
              <a:gd name="T88" fmla="*/ 287297813 w 134"/>
              <a:gd name="T89" fmla="*/ 524193060 h 295"/>
              <a:gd name="T90" fmla="*/ 272176875 w 134"/>
              <a:gd name="T91" fmla="*/ 493951152 h 295"/>
              <a:gd name="T92" fmla="*/ 236894688 w 134"/>
              <a:gd name="T93" fmla="*/ 403225431 h 295"/>
              <a:gd name="T94" fmla="*/ 181451250 w 134"/>
              <a:gd name="T95" fmla="*/ 236894940 h 295"/>
              <a:gd name="T96" fmla="*/ 105846563 w 134"/>
              <a:gd name="T97" fmla="*/ 5040318 h 295"/>
              <a:gd name="T98" fmla="*/ 100806250 w 134"/>
              <a:gd name="T99" fmla="*/ 0 h 295"/>
              <a:gd name="T100" fmla="*/ 95765938 w 134"/>
              <a:gd name="T101" fmla="*/ 5040318 h 295"/>
              <a:gd name="T102" fmla="*/ 85685313 w 134"/>
              <a:gd name="T103" fmla="*/ 10080636 h 295"/>
              <a:gd name="T104" fmla="*/ 65524063 w 134"/>
              <a:gd name="T105" fmla="*/ 10080636 h 295"/>
              <a:gd name="T106" fmla="*/ 65524063 w 134"/>
              <a:gd name="T107" fmla="*/ 20161272 h 295"/>
              <a:gd name="T108" fmla="*/ 60483750 w 134"/>
              <a:gd name="T109" fmla="*/ 40322543 h 295"/>
              <a:gd name="T110" fmla="*/ 55443438 w 134"/>
              <a:gd name="T111" fmla="*/ 65524132 h 295"/>
              <a:gd name="T112" fmla="*/ 50403125 w 134"/>
              <a:gd name="T113" fmla="*/ 85685404 h 2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295">
                <a:moveTo>
                  <a:pt x="20" y="34"/>
                </a:moveTo>
                <a:lnTo>
                  <a:pt x="22" y="42"/>
                </a:lnTo>
                <a:lnTo>
                  <a:pt x="22" y="52"/>
                </a:lnTo>
                <a:lnTo>
                  <a:pt x="22" y="64"/>
                </a:lnTo>
                <a:lnTo>
                  <a:pt x="24" y="76"/>
                </a:lnTo>
                <a:lnTo>
                  <a:pt x="24" y="86"/>
                </a:lnTo>
                <a:lnTo>
                  <a:pt x="22" y="94"/>
                </a:lnTo>
                <a:lnTo>
                  <a:pt x="20" y="100"/>
                </a:lnTo>
                <a:lnTo>
                  <a:pt x="16" y="104"/>
                </a:lnTo>
                <a:lnTo>
                  <a:pt x="10" y="110"/>
                </a:lnTo>
                <a:lnTo>
                  <a:pt x="8" y="112"/>
                </a:lnTo>
                <a:lnTo>
                  <a:pt x="8" y="116"/>
                </a:lnTo>
                <a:lnTo>
                  <a:pt x="10" y="128"/>
                </a:lnTo>
                <a:lnTo>
                  <a:pt x="12" y="140"/>
                </a:lnTo>
                <a:lnTo>
                  <a:pt x="10" y="158"/>
                </a:lnTo>
                <a:lnTo>
                  <a:pt x="6" y="176"/>
                </a:lnTo>
                <a:lnTo>
                  <a:pt x="6" y="184"/>
                </a:lnTo>
                <a:lnTo>
                  <a:pt x="6" y="194"/>
                </a:lnTo>
                <a:lnTo>
                  <a:pt x="6" y="216"/>
                </a:lnTo>
                <a:lnTo>
                  <a:pt x="4" y="236"/>
                </a:lnTo>
                <a:lnTo>
                  <a:pt x="2" y="256"/>
                </a:lnTo>
                <a:lnTo>
                  <a:pt x="0" y="271"/>
                </a:lnTo>
                <a:lnTo>
                  <a:pt x="0" y="275"/>
                </a:lnTo>
                <a:lnTo>
                  <a:pt x="2" y="277"/>
                </a:lnTo>
                <a:lnTo>
                  <a:pt x="8" y="285"/>
                </a:lnTo>
                <a:lnTo>
                  <a:pt x="12" y="291"/>
                </a:lnTo>
                <a:lnTo>
                  <a:pt x="14" y="293"/>
                </a:lnTo>
                <a:lnTo>
                  <a:pt x="14" y="295"/>
                </a:lnTo>
                <a:lnTo>
                  <a:pt x="100" y="275"/>
                </a:lnTo>
                <a:lnTo>
                  <a:pt x="100" y="269"/>
                </a:lnTo>
                <a:lnTo>
                  <a:pt x="102" y="266"/>
                </a:lnTo>
                <a:lnTo>
                  <a:pt x="106" y="264"/>
                </a:lnTo>
                <a:lnTo>
                  <a:pt x="110" y="264"/>
                </a:lnTo>
                <a:lnTo>
                  <a:pt x="114" y="262"/>
                </a:lnTo>
                <a:lnTo>
                  <a:pt x="116" y="260"/>
                </a:lnTo>
                <a:lnTo>
                  <a:pt x="118" y="256"/>
                </a:lnTo>
                <a:lnTo>
                  <a:pt x="120" y="250"/>
                </a:lnTo>
                <a:lnTo>
                  <a:pt x="122" y="248"/>
                </a:lnTo>
                <a:lnTo>
                  <a:pt x="126" y="246"/>
                </a:lnTo>
                <a:lnTo>
                  <a:pt x="130" y="246"/>
                </a:lnTo>
                <a:lnTo>
                  <a:pt x="132" y="244"/>
                </a:lnTo>
                <a:lnTo>
                  <a:pt x="134" y="238"/>
                </a:lnTo>
                <a:lnTo>
                  <a:pt x="134" y="222"/>
                </a:lnTo>
                <a:lnTo>
                  <a:pt x="122" y="214"/>
                </a:lnTo>
                <a:lnTo>
                  <a:pt x="114" y="208"/>
                </a:lnTo>
                <a:lnTo>
                  <a:pt x="108" y="196"/>
                </a:lnTo>
                <a:lnTo>
                  <a:pt x="94" y="160"/>
                </a:lnTo>
                <a:lnTo>
                  <a:pt x="72" y="94"/>
                </a:lnTo>
                <a:lnTo>
                  <a:pt x="42" y="2"/>
                </a:lnTo>
                <a:lnTo>
                  <a:pt x="40" y="0"/>
                </a:lnTo>
                <a:lnTo>
                  <a:pt x="38" y="2"/>
                </a:lnTo>
                <a:lnTo>
                  <a:pt x="34" y="4"/>
                </a:lnTo>
                <a:lnTo>
                  <a:pt x="26" y="4"/>
                </a:lnTo>
                <a:lnTo>
                  <a:pt x="26" y="8"/>
                </a:lnTo>
                <a:lnTo>
                  <a:pt x="24" y="16"/>
                </a:lnTo>
                <a:lnTo>
                  <a:pt x="22" y="26"/>
                </a:lnTo>
                <a:lnTo>
                  <a:pt x="2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6" name="Freeform 81"/>
          <p:cNvSpPr>
            <a:spLocks/>
          </p:cNvSpPr>
          <p:nvPr/>
        </p:nvSpPr>
        <p:spPr bwMode="auto">
          <a:xfrm>
            <a:off x="7350125" y="1936750"/>
            <a:ext cx="206375" cy="436563"/>
          </a:xfrm>
          <a:custGeom>
            <a:avLst/>
            <a:gdLst>
              <a:gd name="T0" fmla="*/ 0 w 130"/>
              <a:gd name="T1" fmla="*/ 95766047 h 275"/>
              <a:gd name="T2" fmla="*/ 0 w 130"/>
              <a:gd name="T3" fmla="*/ 95766047 h 275"/>
              <a:gd name="T4" fmla="*/ 10080625 w 130"/>
              <a:gd name="T5" fmla="*/ 141128912 h 275"/>
              <a:gd name="T6" fmla="*/ 15120938 w 130"/>
              <a:gd name="T7" fmla="*/ 201612731 h 275"/>
              <a:gd name="T8" fmla="*/ 25201563 w 130"/>
              <a:gd name="T9" fmla="*/ 262096550 h 275"/>
              <a:gd name="T10" fmla="*/ 40322500 w 130"/>
              <a:gd name="T11" fmla="*/ 302419096 h 275"/>
              <a:gd name="T12" fmla="*/ 40322500 w 130"/>
              <a:gd name="T13" fmla="*/ 302419096 h 275"/>
              <a:gd name="T14" fmla="*/ 40322500 w 130"/>
              <a:gd name="T15" fmla="*/ 332661006 h 275"/>
              <a:gd name="T16" fmla="*/ 40322500 w 130"/>
              <a:gd name="T17" fmla="*/ 357862597 h 275"/>
              <a:gd name="T18" fmla="*/ 50403125 w 130"/>
              <a:gd name="T19" fmla="*/ 398185144 h 275"/>
              <a:gd name="T20" fmla="*/ 55443438 w 130"/>
              <a:gd name="T21" fmla="*/ 428427053 h 275"/>
              <a:gd name="T22" fmla="*/ 60483750 w 130"/>
              <a:gd name="T23" fmla="*/ 443548008 h 275"/>
              <a:gd name="T24" fmla="*/ 55443438 w 130"/>
              <a:gd name="T25" fmla="*/ 453628645 h 275"/>
              <a:gd name="T26" fmla="*/ 55443438 w 130"/>
              <a:gd name="T27" fmla="*/ 453628645 h 275"/>
              <a:gd name="T28" fmla="*/ 60483750 w 130"/>
              <a:gd name="T29" fmla="*/ 463709281 h 275"/>
              <a:gd name="T30" fmla="*/ 65524063 w 130"/>
              <a:gd name="T31" fmla="*/ 468749599 h 275"/>
              <a:gd name="T32" fmla="*/ 75604688 w 130"/>
              <a:gd name="T33" fmla="*/ 473789918 h 275"/>
              <a:gd name="T34" fmla="*/ 85685313 w 130"/>
              <a:gd name="T35" fmla="*/ 473789918 h 275"/>
              <a:gd name="T36" fmla="*/ 90725625 w 130"/>
              <a:gd name="T37" fmla="*/ 478830236 h 275"/>
              <a:gd name="T38" fmla="*/ 95765938 w 130"/>
              <a:gd name="T39" fmla="*/ 488910872 h 275"/>
              <a:gd name="T40" fmla="*/ 151209375 w 130"/>
              <a:gd name="T41" fmla="*/ 693044556 h 275"/>
              <a:gd name="T42" fmla="*/ 302418750 w 130"/>
              <a:gd name="T43" fmla="*/ 657762328 h 275"/>
              <a:gd name="T44" fmla="*/ 302418750 w 130"/>
              <a:gd name="T45" fmla="*/ 657762328 h 275"/>
              <a:gd name="T46" fmla="*/ 302418750 w 130"/>
              <a:gd name="T47" fmla="*/ 652722010 h 275"/>
              <a:gd name="T48" fmla="*/ 297378438 w 130"/>
              <a:gd name="T49" fmla="*/ 647681692 h 275"/>
              <a:gd name="T50" fmla="*/ 287297813 w 130"/>
              <a:gd name="T51" fmla="*/ 632560737 h 275"/>
              <a:gd name="T52" fmla="*/ 272176875 w 130"/>
              <a:gd name="T53" fmla="*/ 612399464 h 275"/>
              <a:gd name="T54" fmla="*/ 267136563 w 130"/>
              <a:gd name="T55" fmla="*/ 607359146 h 275"/>
              <a:gd name="T56" fmla="*/ 267136563 w 130"/>
              <a:gd name="T57" fmla="*/ 597278509 h 275"/>
              <a:gd name="T58" fmla="*/ 267136563 w 130"/>
              <a:gd name="T59" fmla="*/ 597278509 h 275"/>
              <a:gd name="T60" fmla="*/ 272176875 w 130"/>
              <a:gd name="T61" fmla="*/ 559475328 h 275"/>
              <a:gd name="T62" fmla="*/ 277217188 w 130"/>
              <a:gd name="T63" fmla="*/ 509072146 h 275"/>
              <a:gd name="T64" fmla="*/ 282257500 w 130"/>
              <a:gd name="T65" fmla="*/ 458668963 h 275"/>
              <a:gd name="T66" fmla="*/ 282257500 w 130"/>
              <a:gd name="T67" fmla="*/ 403225462 h 275"/>
              <a:gd name="T68" fmla="*/ 282257500 w 130"/>
              <a:gd name="T69" fmla="*/ 403225462 h 275"/>
              <a:gd name="T70" fmla="*/ 282257500 w 130"/>
              <a:gd name="T71" fmla="*/ 378023870 h 275"/>
              <a:gd name="T72" fmla="*/ 282257500 w 130"/>
              <a:gd name="T73" fmla="*/ 357862597 h 275"/>
              <a:gd name="T74" fmla="*/ 292338125 w 130"/>
              <a:gd name="T75" fmla="*/ 312499733 h 275"/>
              <a:gd name="T76" fmla="*/ 297378438 w 130"/>
              <a:gd name="T77" fmla="*/ 267136868 h 275"/>
              <a:gd name="T78" fmla="*/ 292338125 w 130"/>
              <a:gd name="T79" fmla="*/ 236894959 h 275"/>
              <a:gd name="T80" fmla="*/ 287297813 w 130"/>
              <a:gd name="T81" fmla="*/ 206653049 h 275"/>
              <a:gd name="T82" fmla="*/ 287297813 w 130"/>
              <a:gd name="T83" fmla="*/ 206653049 h 275"/>
              <a:gd name="T84" fmla="*/ 287297813 w 130"/>
              <a:gd name="T85" fmla="*/ 196572413 h 275"/>
              <a:gd name="T86" fmla="*/ 292338125 w 130"/>
              <a:gd name="T87" fmla="*/ 191532094 h 275"/>
              <a:gd name="T88" fmla="*/ 307459063 w 130"/>
              <a:gd name="T89" fmla="*/ 176411140 h 275"/>
              <a:gd name="T90" fmla="*/ 317539688 w 130"/>
              <a:gd name="T91" fmla="*/ 166330503 h 275"/>
              <a:gd name="T92" fmla="*/ 322580000 w 130"/>
              <a:gd name="T93" fmla="*/ 151209548 h 275"/>
              <a:gd name="T94" fmla="*/ 327620313 w 130"/>
              <a:gd name="T95" fmla="*/ 131048275 h 275"/>
              <a:gd name="T96" fmla="*/ 327620313 w 130"/>
              <a:gd name="T97" fmla="*/ 105846684 h 275"/>
              <a:gd name="T98" fmla="*/ 327620313 w 130"/>
              <a:gd name="T99" fmla="*/ 105846684 h 275"/>
              <a:gd name="T100" fmla="*/ 322580000 w 130"/>
              <a:gd name="T101" fmla="*/ 75604774 h 275"/>
              <a:gd name="T102" fmla="*/ 322580000 w 130"/>
              <a:gd name="T103" fmla="*/ 40322546 h 275"/>
              <a:gd name="T104" fmla="*/ 322580000 w 130"/>
              <a:gd name="T105" fmla="*/ 15120955 h 275"/>
              <a:gd name="T106" fmla="*/ 322580000 w 130"/>
              <a:gd name="T107" fmla="*/ 5040318 h 275"/>
              <a:gd name="T108" fmla="*/ 317539688 w 130"/>
              <a:gd name="T109" fmla="*/ 0 h 275"/>
              <a:gd name="T110" fmla="*/ 0 w 130"/>
              <a:gd name="T111" fmla="*/ 95766047 h 275"/>
              <a:gd name="T112" fmla="*/ 0 w 130"/>
              <a:gd name="T113" fmla="*/ 95766047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275">
                <a:moveTo>
                  <a:pt x="0" y="38"/>
                </a:moveTo>
                <a:lnTo>
                  <a:pt x="0" y="38"/>
                </a:lnTo>
                <a:lnTo>
                  <a:pt x="4" y="56"/>
                </a:lnTo>
                <a:lnTo>
                  <a:pt x="6" y="80"/>
                </a:lnTo>
                <a:lnTo>
                  <a:pt x="10" y="104"/>
                </a:lnTo>
                <a:lnTo>
                  <a:pt x="16" y="120"/>
                </a:lnTo>
                <a:lnTo>
                  <a:pt x="16" y="132"/>
                </a:lnTo>
                <a:lnTo>
                  <a:pt x="16" y="142"/>
                </a:lnTo>
                <a:lnTo>
                  <a:pt x="20" y="158"/>
                </a:lnTo>
                <a:lnTo>
                  <a:pt x="22" y="170"/>
                </a:lnTo>
                <a:lnTo>
                  <a:pt x="24" y="176"/>
                </a:lnTo>
                <a:lnTo>
                  <a:pt x="22" y="180"/>
                </a:lnTo>
                <a:lnTo>
                  <a:pt x="24" y="184"/>
                </a:lnTo>
                <a:lnTo>
                  <a:pt x="26" y="186"/>
                </a:lnTo>
                <a:lnTo>
                  <a:pt x="30" y="188"/>
                </a:lnTo>
                <a:lnTo>
                  <a:pt x="34" y="188"/>
                </a:lnTo>
                <a:lnTo>
                  <a:pt x="36" y="190"/>
                </a:lnTo>
                <a:lnTo>
                  <a:pt x="38" y="194"/>
                </a:lnTo>
                <a:lnTo>
                  <a:pt x="60" y="275"/>
                </a:lnTo>
                <a:lnTo>
                  <a:pt x="120" y="261"/>
                </a:lnTo>
                <a:lnTo>
                  <a:pt x="120" y="259"/>
                </a:lnTo>
                <a:lnTo>
                  <a:pt x="118" y="257"/>
                </a:lnTo>
                <a:lnTo>
                  <a:pt x="114" y="251"/>
                </a:lnTo>
                <a:lnTo>
                  <a:pt x="108" y="243"/>
                </a:lnTo>
                <a:lnTo>
                  <a:pt x="106" y="241"/>
                </a:lnTo>
                <a:lnTo>
                  <a:pt x="106" y="237"/>
                </a:lnTo>
                <a:lnTo>
                  <a:pt x="108" y="222"/>
                </a:lnTo>
                <a:lnTo>
                  <a:pt x="110" y="202"/>
                </a:lnTo>
                <a:lnTo>
                  <a:pt x="112" y="182"/>
                </a:lnTo>
                <a:lnTo>
                  <a:pt x="112" y="160"/>
                </a:lnTo>
                <a:lnTo>
                  <a:pt x="112" y="150"/>
                </a:lnTo>
                <a:lnTo>
                  <a:pt x="112" y="142"/>
                </a:lnTo>
                <a:lnTo>
                  <a:pt x="116" y="124"/>
                </a:lnTo>
                <a:lnTo>
                  <a:pt x="118" y="106"/>
                </a:lnTo>
                <a:lnTo>
                  <a:pt x="116" y="94"/>
                </a:lnTo>
                <a:lnTo>
                  <a:pt x="114" y="82"/>
                </a:lnTo>
                <a:lnTo>
                  <a:pt x="114" y="78"/>
                </a:lnTo>
                <a:lnTo>
                  <a:pt x="116" y="76"/>
                </a:lnTo>
                <a:lnTo>
                  <a:pt x="122" y="70"/>
                </a:lnTo>
                <a:lnTo>
                  <a:pt x="126" y="66"/>
                </a:lnTo>
                <a:lnTo>
                  <a:pt x="128" y="60"/>
                </a:lnTo>
                <a:lnTo>
                  <a:pt x="130" y="52"/>
                </a:lnTo>
                <a:lnTo>
                  <a:pt x="130" y="42"/>
                </a:lnTo>
                <a:lnTo>
                  <a:pt x="128" y="30"/>
                </a:lnTo>
                <a:lnTo>
                  <a:pt x="128" y="16"/>
                </a:lnTo>
                <a:lnTo>
                  <a:pt x="128" y="6"/>
                </a:lnTo>
                <a:lnTo>
                  <a:pt x="128" y="2"/>
                </a:lnTo>
                <a:lnTo>
                  <a:pt x="126" y="0"/>
                </a:lnTo>
                <a:lnTo>
                  <a:pt x="0" y="3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7" name="Freeform 82"/>
          <p:cNvSpPr>
            <a:spLocks/>
          </p:cNvSpPr>
          <p:nvPr/>
        </p:nvSpPr>
        <p:spPr bwMode="auto">
          <a:xfrm>
            <a:off x="7518400" y="1882775"/>
            <a:ext cx="212725" cy="468313"/>
          </a:xfrm>
          <a:custGeom>
            <a:avLst/>
            <a:gdLst>
              <a:gd name="T0" fmla="*/ 50403125 w 134"/>
              <a:gd name="T1" fmla="*/ 85685404 h 295"/>
              <a:gd name="T2" fmla="*/ 55443438 w 134"/>
              <a:gd name="T3" fmla="*/ 131048265 h 295"/>
              <a:gd name="T4" fmla="*/ 60483750 w 134"/>
              <a:gd name="T5" fmla="*/ 191532079 h 295"/>
              <a:gd name="T6" fmla="*/ 60483750 w 134"/>
              <a:gd name="T7" fmla="*/ 216733669 h 295"/>
              <a:gd name="T8" fmla="*/ 50403125 w 134"/>
              <a:gd name="T9" fmla="*/ 252015894 h 295"/>
              <a:gd name="T10" fmla="*/ 25201563 w 134"/>
              <a:gd name="T11" fmla="*/ 277217483 h 295"/>
              <a:gd name="T12" fmla="*/ 20161250 w 134"/>
              <a:gd name="T13" fmla="*/ 292338437 h 295"/>
              <a:gd name="T14" fmla="*/ 25201563 w 134"/>
              <a:gd name="T15" fmla="*/ 322580344 h 295"/>
              <a:gd name="T16" fmla="*/ 25201563 w 134"/>
              <a:gd name="T17" fmla="*/ 398185113 h 295"/>
              <a:gd name="T18" fmla="*/ 15120938 w 134"/>
              <a:gd name="T19" fmla="*/ 463709245 h 295"/>
              <a:gd name="T20" fmla="*/ 15120938 w 134"/>
              <a:gd name="T21" fmla="*/ 488910834 h 295"/>
              <a:gd name="T22" fmla="*/ 10080625 w 134"/>
              <a:gd name="T23" fmla="*/ 594757510 h 295"/>
              <a:gd name="T24" fmla="*/ 0 w 134"/>
              <a:gd name="T25" fmla="*/ 682963867 h 295"/>
              <a:gd name="T26" fmla="*/ 0 w 134"/>
              <a:gd name="T27" fmla="*/ 693044502 h 295"/>
              <a:gd name="T28" fmla="*/ 20161250 w 134"/>
              <a:gd name="T29" fmla="*/ 718246092 h 295"/>
              <a:gd name="T30" fmla="*/ 35282188 w 134"/>
              <a:gd name="T31" fmla="*/ 738407363 h 295"/>
              <a:gd name="T32" fmla="*/ 252015625 w 134"/>
              <a:gd name="T33" fmla="*/ 693044502 h 295"/>
              <a:gd name="T34" fmla="*/ 252015625 w 134"/>
              <a:gd name="T35" fmla="*/ 677923549 h 295"/>
              <a:gd name="T36" fmla="*/ 267136563 w 134"/>
              <a:gd name="T37" fmla="*/ 665321960 h 295"/>
              <a:gd name="T38" fmla="*/ 277217188 w 134"/>
              <a:gd name="T39" fmla="*/ 665321960 h 295"/>
              <a:gd name="T40" fmla="*/ 292338125 w 134"/>
              <a:gd name="T41" fmla="*/ 655241325 h 295"/>
              <a:gd name="T42" fmla="*/ 302418750 w 134"/>
              <a:gd name="T43" fmla="*/ 630039735 h 295"/>
              <a:gd name="T44" fmla="*/ 317539688 w 134"/>
              <a:gd name="T45" fmla="*/ 619959099 h 295"/>
              <a:gd name="T46" fmla="*/ 327620313 w 134"/>
              <a:gd name="T47" fmla="*/ 619959099 h 295"/>
              <a:gd name="T48" fmla="*/ 337700938 w 134"/>
              <a:gd name="T49" fmla="*/ 599797828 h 295"/>
              <a:gd name="T50" fmla="*/ 337700938 w 134"/>
              <a:gd name="T51" fmla="*/ 559475285 h 295"/>
              <a:gd name="T52" fmla="*/ 287297813 w 134"/>
              <a:gd name="T53" fmla="*/ 524193060 h 295"/>
              <a:gd name="T54" fmla="*/ 272176875 w 134"/>
              <a:gd name="T55" fmla="*/ 493951152 h 295"/>
              <a:gd name="T56" fmla="*/ 181451250 w 134"/>
              <a:gd name="T57" fmla="*/ 236894940 h 295"/>
              <a:gd name="T58" fmla="*/ 105846563 w 134"/>
              <a:gd name="T59" fmla="*/ 5040318 h 295"/>
              <a:gd name="T60" fmla="*/ 95765938 w 134"/>
              <a:gd name="T61" fmla="*/ 5040318 h 295"/>
              <a:gd name="T62" fmla="*/ 65524063 w 134"/>
              <a:gd name="T63" fmla="*/ 10080636 h 295"/>
              <a:gd name="T64" fmla="*/ 65524063 w 134"/>
              <a:gd name="T65" fmla="*/ 20161272 h 295"/>
              <a:gd name="T66" fmla="*/ 55443438 w 134"/>
              <a:gd name="T67" fmla="*/ 65524132 h 295"/>
              <a:gd name="T68" fmla="*/ 50403125 w 134"/>
              <a:gd name="T69" fmla="*/ 85685404 h 2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4" h="295">
                <a:moveTo>
                  <a:pt x="20" y="34"/>
                </a:moveTo>
                <a:lnTo>
                  <a:pt x="20" y="34"/>
                </a:lnTo>
                <a:lnTo>
                  <a:pt x="22" y="42"/>
                </a:lnTo>
                <a:lnTo>
                  <a:pt x="22" y="52"/>
                </a:lnTo>
                <a:lnTo>
                  <a:pt x="22" y="64"/>
                </a:lnTo>
                <a:lnTo>
                  <a:pt x="24" y="76"/>
                </a:lnTo>
                <a:lnTo>
                  <a:pt x="24" y="86"/>
                </a:lnTo>
                <a:lnTo>
                  <a:pt x="22" y="94"/>
                </a:lnTo>
                <a:lnTo>
                  <a:pt x="20" y="100"/>
                </a:lnTo>
                <a:lnTo>
                  <a:pt x="16" y="104"/>
                </a:lnTo>
                <a:lnTo>
                  <a:pt x="10" y="110"/>
                </a:lnTo>
                <a:lnTo>
                  <a:pt x="8" y="112"/>
                </a:lnTo>
                <a:lnTo>
                  <a:pt x="8" y="116"/>
                </a:lnTo>
                <a:lnTo>
                  <a:pt x="10" y="128"/>
                </a:lnTo>
                <a:lnTo>
                  <a:pt x="12" y="140"/>
                </a:lnTo>
                <a:lnTo>
                  <a:pt x="10" y="158"/>
                </a:lnTo>
                <a:lnTo>
                  <a:pt x="6" y="176"/>
                </a:lnTo>
                <a:lnTo>
                  <a:pt x="6" y="184"/>
                </a:lnTo>
                <a:lnTo>
                  <a:pt x="6" y="194"/>
                </a:lnTo>
                <a:lnTo>
                  <a:pt x="6" y="216"/>
                </a:lnTo>
                <a:lnTo>
                  <a:pt x="4" y="236"/>
                </a:lnTo>
                <a:lnTo>
                  <a:pt x="2" y="256"/>
                </a:lnTo>
                <a:lnTo>
                  <a:pt x="0" y="271"/>
                </a:lnTo>
                <a:lnTo>
                  <a:pt x="0" y="275"/>
                </a:lnTo>
                <a:lnTo>
                  <a:pt x="2" y="277"/>
                </a:lnTo>
                <a:lnTo>
                  <a:pt x="8" y="285"/>
                </a:lnTo>
                <a:lnTo>
                  <a:pt x="12" y="291"/>
                </a:lnTo>
                <a:lnTo>
                  <a:pt x="14" y="293"/>
                </a:lnTo>
                <a:lnTo>
                  <a:pt x="14" y="295"/>
                </a:lnTo>
                <a:lnTo>
                  <a:pt x="100" y="275"/>
                </a:lnTo>
                <a:lnTo>
                  <a:pt x="100" y="269"/>
                </a:lnTo>
                <a:lnTo>
                  <a:pt x="102" y="266"/>
                </a:lnTo>
                <a:lnTo>
                  <a:pt x="106" y="264"/>
                </a:lnTo>
                <a:lnTo>
                  <a:pt x="110" y="264"/>
                </a:lnTo>
                <a:lnTo>
                  <a:pt x="114" y="262"/>
                </a:lnTo>
                <a:lnTo>
                  <a:pt x="116" y="260"/>
                </a:lnTo>
                <a:lnTo>
                  <a:pt x="118" y="256"/>
                </a:lnTo>
                <a:lnTo>
                  <a:pt x="120" y="250"/>
                </a:lnTo>
                <a:lnTo>
                  <a:pt x="122" y="248"/>
                </a:lnTo>
                <a:lnTo>
                  <a:pt x="126" y="246"/>
                </a:lnTo>
                <a:lnTo>
                  <a:pt x="130" y="246"/>
                </a:lnTo>
                <a:lnTo>
                  <a:pt x="132" y="244"/>
                </a:lnTo>
                <a:lnTo>
                  <a:pt x="134" y="238"/>
                </a:lnTo>
                <a:lnTo>
                  <a:pt x="134" y="222"/>
                </a:lnTo>
                <a:lnTo>
                  <a:pt x="122" y="214"/>
                </a:lnTo>
                <a:lnTo>
                  <a:pt x="114" y="208"/>
                </a:lnTo>
                <a:lnTo>
                  <a:pt x="108" y="196"/>
                </a:lnTo>
                <a:lnTo>
                  <a:pt x="94" y="160"/>
                </a:lnTo>
                <a:lnTo>
                  <a:pt x="72" y="94"/>
                </a:lnTo>
                <a:lnTo>
                  <a:pt x="42" y="2"/>
                </a:lnTo>
                <a:lnTo>
                  <a:pt x="40" y="0"/>
                </a:lnTo>
                <a:lnTo>
                  <a:pt x="38" y="2"/>
                </a:lnTo>
                <a:lnTo>
                  <a:pt x="34" y="4"/>
                </a:lnTo>
                <a:lnTo>
                  <a:pt x="26" y="4"/>
                </a:lnTo>
                <a:lnTo>
                  <a:pt x="26" y="8"/>
                </a:lnTo>
                <a:lnTo>
                  <a:pt x="24" y="16"/>
                </a:lnTo>
                <a:lnTo>
                  <a:pt x="22" y="26"/>
                </a:lnTo>
                <a:lnTo>
                  <a:pt x="20" y="3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8" name="Freeform 83"/>
          <p:cNvSpPr>
            <a:spLocks/>
          </p:cNvSpPr>
          <p:nvPr/>
        </p:nvSpPr>
        <p:spPr bwMode="auto">
          <a:xfrm>
            <a:off x="7588250" y="1441450"/>
            <a:ext cx="495300" cy="796925"/>
          </a:xfrm>
          <a:custGeom>
            <a:avLst/>
            <a:gdLst>
              <a:gd name="T0" fmla="*/ 675401875 w 312"/>
              <a:gd name="T1" fmla="*/ 524192500 h 502"/>
              <a:gd name="T2" fmla="*/ 695563125 w 312"/>
              <a:gd name="T3" fmla="*/ 509071563 h 502"/>
              <a:gd name="T4" fmla="*/ 745966250 w 312"/>
              <a:gd name="T5" fmla="*/ 519152188 h 502"/>
              <a:gd name="T6" fmla="*/ 761087188 w 312"/>
              <a:gd name="T7" fmla="*/ 544353750 h 502"/>
              <a:gd name="T8" fmla="*/ 740925938 w 312"/>
              <a:gd name="T9" fmla="*/ 574595625 h 502"/>
              <a:gd name="T10" fmla="*/ 776208125 w 312"/>
              <a:gd name="T11" fmla="*/ 584676250 h 502"/>
              <a:gd name="T12" fmla="*/ 776208125 w 312"/>
              <a:gd name="T13" fmla="*/ 614918125 h 502"/>
              <a:gd name="T14" fmla="*/ 756046875 w 312"/>
              <a:gd name="T15" fmla="*/ 640119688 h 502"/>
              <a:gd name="T16" fmla="*/ 700603438 w 312"/>
              <a:gd name="T17" fmla="*/ 660280938 h 502"/>
              <a:gd name="T18" fmla="*/ 675401875 w 312"/>
              <a:gd name="T19" fmla="*/ 705643750 h 502"/>
              <a:gd name="T20" fmla="*/ 655240625 w 312"/>
              <a:gd name="T21" fmla="*/ 735885625 h 502"/>
              <a:gd name="T22" fmla="*/ 640119688 w 312"/>
              <a:gd name="T23" fmla="*/ 745966250 h 502"/>
              <a:gd name="T24" fmla="*/ 640119688 w 312"/>
              <a:gd name="T25" fmla="*/ 791329063 h 502"/>
              <a:gd name="T26" fmla="*/ 614918125 w 312"/>
              <a:gd name="T27" fmla="*/ 751006563 h 502"/>
              <a:gd name="T28" fmla="*/ 584676250 w 312"/>
              <a:gd name="T29" fmla="*/ 730845313 h 502"/>
              <a:gd name="T30" fmla="*/ 579635938 w 312"/>
              <a:gd name="T31" fmla="*/ 756046875 h 502"/>
              <a:gd name="T32" fmla="*/ 559474688 w 312"/>
              <a:gd name="T33" fmla="*/ 776208125 h 502"/>
              <a:gd name="T34" fmla="*/ 473789375 w 312"/>
              <a:gd name="T35" fmla="*/ 806450000 h 502"/>
              <a:gd name="T36" fmla="*/ 448587813 w 312"/>
              <a:gd name="T37" fmla="*/ 871974063 h 502"/>
              <a:gd name="T38" fmla="*/ 458668438 w 312"/>
              <a:gd name="T39" fmla="*/ 912296563 h 502"/>
              <a:gd name="T40" fmla="*/ 448587813 w 312"/>
              <a:gd name="T41" fmla="*/ 947578750 h 502"/>
              <a:gd name="T42" fmla="*/ 413305625 w 312"/>
              <a:gd name="T43" fmla="*/ 932457813 h 502"/>
              <a:gd name="T44" fmla="*/ 403225000 w 312"/>
              <a:gd name="T45" fmla="*/ 962699688 h 502"/>
              <a:gd name="T46" fmla="*/ 388104063 w 312"/>
              <a:gd name="T47" fmla="*/ 982860938 h 502"/>
              <a:gd name="T48" fmla="*/ 327620313 w 312"/>
              <a:gd name="T49" fmla="*/ 997981875 h 502"/>
              <a:gd name="T50" fmla="*/ 302418750 w 312"/>
              <a:gd name="T51" fmla="*/ 1023183438 h 502"/>
              <a:gd name="T52" fmla="*/ 277217188 w 312"/>
              <a:gd name="T53" fmla="*/ 1073586563 h 502"/>
              <a:gd name="T54" fmla="*/ 292338125 w 312"/>
              <a:gd name="T55" fmla="*/ 1103828438 h 502"/>
              <a:gd name="T56" fmla="*/ 272176875 w 312"/>
              <a:gd name="T57" fmla="*/ 1129030000 h 502"/>
              <a:gd name="T58" fmla="*/ 252015625 w 312"/>
              <a:gd name="T59" fmla="*/ 1179433125 h 502"/>
              <a:gd name="T60" fmla="*/ 241935000 w 312"/>
              <a:gd name="T61" fmla="*/ 1234876563 h 502"/>
              <a:gd name="T62" fmla="*/ 201612500 w 312"/>
              <a:gd name="T63" fmla="*/ 1244957188 h 502"/>
              <a:gd name="T64" fmla="*/ 131048125 w 312"/>
              <a:gd name="T65" fmla="*/ 1108868750 h 502"/>
              <a:gd name="T66" fmla="*/ 0 w 312"/>
              <a:gd name="T67" fmla="*/ 690522813 h 502"/>
              <a:gd name="T68" fmla="*/ 20161250 w 312"/>
              <a:gd name="T69" fmla="*/ 690522813 h 502"/>
              <a:gd name="T70" fmla="*/ 35282188 w 312"/>
              <a:gd name="T71" fmla="*/ 700603438 h 502"/>
              <a:gd name="T72" fmla="*/ 35282188 w 312"/>
              <a:gd name="T73" fmla="*/ 650200313 h 502"/>
              <a:gd name="T74" fmla="*/ 45362813 w 312"/>
              <a:gd name="T75" fmla="*/ 624998750 h 502"/>
              <a:gd name="T76" fmla="*/ 50403125 w 312"/>
              <a:gd name="T77" fmla="*/ 599797188 h 502"/>
              <a:gd name="T78" fmla="*/ 65524063 w 312"/>
              <a:gd name="T79" fmla="*/ 559474688 h 502"/>
              <a:gd name="T80" fmla="*/ 85685313 w 312"/>
              <a:gd name="T81" fmla="*/ 524192500 h 502"/>
              <a:gd name="T82" fmla="*/ 75604688 w 312"/>
              <a:gd name="T83" fmla="*/ 423386250 h 502"/>
              <a:gd name="T84" fmla="*/ 85685313 w 312"/>
              <a:gd name="T85" fmla="*/ 352821875 h 502"/>
              <a:gd name="T86" fmla="*/ 85685313 w 312"/>
              <a:gd name="T87" fmla="*/ 272176875 h 502"/>
              <a:gd name="T88" fmla="*/ 110886875 w 312"/>
              <a:gd name="T89" fmla="*/ 176410938 h 502"/>
              <a:gd name="T90" fmla="*/ 161290000 w 312"/>
              <a:gd name="T91" fmla="*/ 30241875 h 502"/>
              <a:gd name="T92" fmla="*/ 191531875 w 312"/>
              <a:gd name="T93" fmla="*/ 15120938 h 502"/>
              <a:gd name="T94" fmla="*/ 226814063 w 312"/>
              <a:gd name="T95" fmla="*/ 55443438 h 502"/>
              <a:gd name="T96" fmla="*/ 267136563 w 312"/>
              <a:gd name="T97" fmla="*/ 55443438 h 502"/>
              <a:gd name="T98" fmla="*/ 332660625 w 312"/>
              <a:gd name="T99" fmla="*/ 15120938 h 502"/>
              <a:gd name="T100" fmla="*/ 367942813 w 312"/>
              <a:gd name="T101" fmla="*/ 0 h 502"/>
              <a:gd name="T102" fmla="*/ 448587813 w 312"/>
              <a:gd name="T103" fmla="*/ 50403125 h 502"/>
              <a:gd name="T104" fmla="*/ 488910313 w 312"/>
              <a:gd name="T105" fmla="*/ 141128750 h 502"/>
              <a:gd name="T106" fmla="*/ 569555313 w 312"/>
              <a:gd name="T107" fmla="*/ 378023438 h 502"/>
              <a:gd name="T108" fmla="*/ 609877813 w 312"/>
              <a:gd name="T109" fmla="*/ 413305625 h 502"/>
              <a:gd name="T110" fmla="*/ 645160000 w 312"/>
              <a:gd name="T111" fmla="*/ 428426563 h 502"/>
              <a:gd name="T112" fmla="*/ 635079375 w 312"/>
              <a:gd name="T113" fmla="*/ 458668438 h 502"/>
              <a:gd name="T114" fmla="*/ 655240625 w 312"/>
              <a:gd name="T115" fmla="*/ 493950625 h 5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2" h="502">
                <a:moveTo>
                  <a:pt x="258" y="200"/>
                </a:moveTo>
                <a:lnTo>
                  <a:pt x="264" y="206"/>
                </a:lnTo>
                <a:lnTo>
                  <a:pt x="268" y="208"/>
                </a:lnTo>
                <a:lnTo>
                  <a:pt x="272" y="208"/>
                </a:lnTo>
                <a:lnTo>
                  <a:pt x="274" y="204"/>
                </a:lnTo>
                <a:lnTo>
                  <a:pt x="276" y="202"/>
                </a:lnTo>
                <a:lnTo>
                  <a:pt x="280" y="200"/>
                </a:lnTo>
                <a:lnTo>
                  <a:pt x="286" y="200"/>
                </a:lnTo>
                <a:lnTo>
                  <a:pt x="296" y="206"/>
                </a:lnTo>
                <a:lnTo>
                  <a:pt x="302" y="212"/>
                </a:lnTo>
                <a:lnTo>
                  <a:pt x="304" y="214"/>
                </a:lnTo>
                <a:lnTo>
                  <a:pt x="302" y="216"/>
                </a:lnTo>
                <a:lnTo>
                  <a:pt x="298" y="220"/>
                </a:lnTo>
                <a:lnTo>
                  <a:pt x="294" y="226"/>
                </a:lnTo>
                <a:lnTo>
                  <a:pt x="294" y="228"/>
                </a:lnTo>
                <a:lnTo>
                  <a:pt x="296" y="228"/>
                </a:lnTo>
                <a:lnTo>
                  <a:pt x="304" y="230"/>
                </a:lnTo>
                <a:lnTo>
                  <a:pt x="308" y="232"/>
                </a:lnTo>
                <a:lnTo>
                  <a:pt x="310" y="234"/>
                </a:lnTo>
                <a:lnTo>
                  <a:pt x="312" y="238"/>
                </a:lnTo>
                <a:lnTo>
                  <a:pt x="308" y="244"/>
                </a:lnTo>
                <a:lnTo>
                  <a:pt x="308" y="248"/>
                </a:lnTo>
                <a:lnTo>
                  <a:pt x="308" y="250"/>
                </a:lnTo>
                <a:lnTo>
                  <a:pt x="300" y="254"/>
                </a:lnTo>
                <a:lnTo>
                  <a:pt x="290" y="256"/>
                </a:lnTo>
                <a:lnTo>
                  <a:pt x="284" y="258"/>
                </a:lnTo>
                <a:lnTo>
                  <a:pt x="278" y="262"/>
                </a:lnTo>
                <a:lnTo>
                  <a:pt x="278" y="272"/>
                </a:lnTo>
                <a:lnTo>
                  <a:pt x="274" y="278"/>
                </a:lnTo>
                <a:lnTo>
                  <a:pt x="268" y="280"/>
                </a:lnTo>
                <a:lnTo>
                  <a:pt x="260" y="280"/>
                </a:lnTo>
                <a:lnTo>
                  <a:pt x="260" y="290"/>
                </a:lnTo>
                <a:lnTo>
                  <a:pt x="260" y="292"/>
                </a:lnTo>
                <a:lnTo>
                  <a:pt x="258" y="292"/>
                </a:lnTo>
                <a:lnTo>
                  <a:pt x="254" y="292"/>
                </a:lnTo>
                <a:lnTo>
                  <a:pt x="254" y="296"/>
                </a:lnTo>
                <a:lnTo>
                  <a:pt x="256" y="310"/>
                </a:lnTo>
                <a:lnTo>
                  <a:pt x="256" y="314"/>
                </a:lnTo>
                <a:lnTo>
                  <a:pt x="254" y="314"/>
                </a:lnTo>
                <a:lnTo>
                  <a:pt x="252" y="306"/>
                </a:lnTo>
                <a:lnTo>
                  <a:pt x="244" y="296"/>
                </a:lnTo>
                <a:lnTo>
                  <a:pt x="244" y="298"/>
                </a:lnTo>
                <a:lnTo>
                  <a:pt x="242" y="298"/>
                </a:lnTo>
                <a:lnTo>
                  <a:pt x="238" y="296"/>
                </a:lnTo>
                <a:lnTo>
                  <a:pt x="232" y="290"/>
                </a:lnTo>
                <a:lnTo>
                  <a:pt x="234" y="294"/>
                </a:lnTo>
                <a:lnTo>
                  <a:pt x="232" y="298"/>
                </a:lnTo>
                <a:lnTo>
                  <a:pt x="230" y="300"/>
                </a:lnTo>
                <a:lnTo>
                  <a:pt x="224" y="302"/>
                </a:lnTo>
                <a:lnTo>
                  <a:pt x="224" y="306"/>
                </a:lnTo>
                <a:lnTo>
                  <a:pt x="222" y="308"/>
                </a:lnTo>
                <a:lnTo>
                  <a:pt x="212" y="312"/>
                </a:lnTo>
                <a:lnTo>
                  <a:pt x="188" y="314"/>
                </a:lnTo>
                <a:lnTo>
                  <a:pt x="188" y="320"/>
                </a:lnTo>
                <a:lnTo>
                  <a:pt x="186" y="324"/>
                </a:lnTo>
                <a:lnTo>
                  <a:pt x="182" y="336"/>
                </a:lnTo>
                <a:lnTo>
                  <a:pt x="178" y="346"/>
                </a:lnTo>
                <a:lnTo>
                  <a:pt x="178" y="352"/>
                </a:lnTo>
                <a:lnTo>
                  <a:pt x="180" y="358"/>
                </a:lnTo>
                <a:lnTo>
                  <a:pt x="182" y="362"/>
                </a:lnTo>
                <a:lnTo>
                  <a:pt x="182" y="366"/>
                </a:lnTo>
                <a:lnTo>
                  <a:pt x="182" y="372"/>
                </a:lnTo>
                <a:lnTo>
                  <a:pt x="178" y="376"/>
                </a:lnTo>
                <a:lnTo>
                  <a:pt x="172" y="374"/>
                </a:lnTo>
                <a:lnTo>
                  <a:pt x="168" y="372"/>
                </a:lnTo>
                <a:lnTo>
                  <a:pt x="164" y="370"/>
                </a:lnTo>
                <a:lnTo>
                  <a:pt x="162" y="372"/>
                </a:lnTo>
                <a:lnTo>
                  <a:pt x="160" y="376"/>
                </a:lnTo>
                <a:lnTo>
                  <a:pt x="160" y="382"/>
                </a:lnTo>
                <a:lnTo>
                  <a:pt x="160" y="386"/>
                </a:lnTo>
                <a:lnTo>
                  <a:pt x="158" y="390"/>
                </a:lnTo>
                <a:lnTo>
                  <a:pt x="154" y="390"/>
                </a:lnTo>
                <a:lnTo>
                  <a:pt x="142" y="392"/>
                </a:lnTo>
                <a:lnTo>
                  <a:pt x="130" y="392"/>
                </a:lnTo>
                <a:lnTo>
                  <a:pt x="130" y="396"/>
                </a:lnTo>
                <a:lnTo>
                  <a:pt x="128" y="400"/>
                </a:lnTo>
                <a:lnTo>
                  <a:pt x="126" y="404"/>
                </a:lnTo>
                <a:lnTo>
                  <a:pt x="120" y="406"/>
                </a:lnTo>
                <a:lnTo>
                  <a:pt x="116" y="412"/>
                </a:lnTo>
                <a:lnTo>
                  <a:pt x="112" y="418"/>
                </a:lnTo>
                <a:lnTo>
                  <a:pt x="110" y="426"/>
                </a:lnTo>
                <a:lnTo>
                  <a:pt x="110" y="432"/>
                </a:lnTo>
                <a:lnTo>
                  <a:pt x="114" y="436"/>
                </a:lnTo>
                <a:lnTo>
                  <a:pt x="116" y="438"/>
                </a:lnTo>
                <a:lnTo>
                  <a:pt x="116" y="440"/>
                </a:lnTo>
                <a:lnTo>
                  <a:pt x="114" y="442"/>
                </a:lnTo>
                <a:lnTo>
                  <a:pt x="108" y="448"/>
                </a:lnTo>
                <a:lnTo>
                  <a:pt x="104" y="452"/>
                </a:lnTo>
                <a:lnTo>
                  <a:pt x="104" y="460"/>
                </a:lnTo>
                <a:lnTo>
                  <a:pt x="100" y="468"/>
                </a:lnTo>
                <a:lnTo>
                  <a:pt x="96" y="474"/>
                </a:lnTo>
                <a:lnTo>
                  <a:pt x="96" y="478"/>
                </a:lnTo>
                <a:lnTo>
                  <a:pt x="96" y="490"/>
                </a:lnTo>
                <a:lnTo>
                  <a:pt x="96" y="496"/>
                </a:lnTo>
                <a:lnTo>
                  <a:pt x="92" y="502"/>
                </a:lnTo>
                <a:lnTo>
                  <a:pt x="80" y="494"/>
                </a:lnTo>
                <a:lnTo>
                  <a:pt x="72" y="488"/>
                </a:lnTo>
                <a:lnTo>
                  <a:pt x="66" y="476"/>
                </a:lnTo>
                <a:lnTo>
                  <a:pt x="52" y="440"/>
                </a:lnTo>
                <a:lnTo>
                  <a:pt x="30" y="374"/>
                </a:lnTo>
                <a:lnTo>
                  <a:pt x="0" y="282"/>
                </a:lnTo>
                <a:lnTo>
                  <a:pt x="0" y="274"/>
                </a:lnTo>
                <a:lnTo>
                  <a:pt x="2" y="270"/>
                </a:lnTo>
                <a:lnTo>
                  <a:pt x="4" y="268"/>
                </a:lnTo>
                <a:lnTo>
                  <a:pt x="8" y="274"/>
                </a:lnTo>
                <a:lnTo>
                  <a:pt x="10" y="278"/>
                </a:lnTo>
                <a:lnTo>
                  <a:pt x="12" y="278"/>
                </a:lnTo>
                <a:lnTo>
                  <a:pt x="14" y="278"/>
                </a:lnTo>
                <a:lnTo>
                  <a:pt x="16" y="276"/>
                </a:lnTo>
                <a:lnTo>
                  <a:pt x="16" y="268"/>
                </a:lnTo>
                <a:lnTo>
                  <a:pt x="14" y="258"/>
                </a:lnTo>
                <a:lnTo>
                  <a:pt x="18" y="256"/>
                </a:lnTo>
                <a:lnTo>
                  <a:pt x="20" y="254"/>
                </a:lnTo>
                <a:lnTo>
                  <a:pt x="18" y="248"/>
                </a:lnTo>
                <a:lnTo>
                  <a:pt x="16" y="242"/>
                </a:lnTo>
                <a:lnTo>
                  <a:pt x="16" y="240"/>
                </a:lnTo>
                <a:lnTo>
                  <a:pt x="20" y="238"/>
                </a:lnTo>
                <a:lnTo>
                  <a:pt x="22" y="234"/>
                </a:lnTo>
                <a:lnTo>
                  <a:pt x="24" y="230"/>
                </a:lnTo>
                <a:lnTo>
                  <a:pt x="26" y="222"/>
                </a:lnTo>
                <a:lnTo>
                  <a:pt x="28" y="214"/>
                </a:lnTo>
                <a:lnTo>
                  <a:pt x="30" y="210"/>
                </a:lnTo>
                <a:lnTo>
                  <a:pt x="34" y="208"/>
                </a:lnTo>
                <a:lnTo>
                  <a:pt x="34" y="196"/>
                </a:lnTo>
                <a:lnTo>
                  <a:pt x="34" y="186"/>
                </a:lnTo>
                <a:lnTo>
                  <a:pt x="30" y="168"/>
                </a:lnTo>
                <a:lnTo>
                  <a:pt x="30" y="160"/>
                </a:lnTo>
                <a:lnTo>
                  <a:pt x="30" y="152"/>
                </a:lnTo>
                <a:lnTo>
                  <a:pt x="34" y="140"/>
                </a:lnTo>
                <a:lnTo>
                  <a:pt x="40" y="128"/>
                </a:lnTo>
                <a:lnTo>
                  <a:pt x="36" y="118"/>
                </a:lnTo>
                <a:lnTo>
                  <a:pt x="34" y="108"/>
                </a:lnTo>
                <a:lnTo>
                  <a:pt x="32" y="98"/>
                </a:lnTo>
                <a:lnTo>
                  <a:pt x="36" y="86"/>
                </a:lnTo>
                <a:lnTo>
                  <a:pt x="44" y="70"/>
                </a:lnTo>
                <a:lnTo>
                  <a:pt x="52" y="50"/>
                </a:lnTo>
                <a:lnTo>
                  <a:pt x="62" y="20"/>
                </a:lnTo>
                <a:lnTo>
                  <a:pt x="64" y="12"/>
                </a:lnTo>
                <a:lnTo>
                  <a:pt x="70" y="6"/>
                </a:lnTo>
                <a:lnTo>
                  <a:pt x="72" y="6"/>
                </a:lnTo>
                <a:lnTo>
                  <a:pt x="76" y="6"/>
                </a:lnTo>
                <a:lnTo>
                  <a:pt x="80" y="8"/>
                </a:lnTo>
                <a:lnTo>
                  <a:pt x="84" y="14"/>
                </a:lnTo>
                <a:lnTo>
                  <a:pt x="90" y="22"/>
                </a:lnTo>
                <a:lnTo>
                  <a:pt x="94" y="26"/>
                </a:lnTo>
                <a:lnTo>
                  <a:pt x="100" y="26"/>
                </a:lnTo>
                <a:lnTo>
                  <a:pt x="106" y="22"/>
                </a:lnTo>
                <a:lnTo>
                  <a:pt x="118" y="14"/>
                </a:lnTo>
                <a:lnTo>
                  <a:pt x="124" y="10"/>
                </a:lnTo>
                <a:lnTo>
                  <a:pt x="132" y="6"/>
                </a:lnTo>
                <a:lnTo>
                  <a:pt x="134" y="2"/>
                </a:lnTo>
                <a:lnTo>
                  <a:pt x="140" y="0"/>
                </a:lnTo>
                <a:lnTo>
                  <a:pt x="146" y="0"/>
                </a:lnTo>
                <a:lnTo>
                  <a:pt x="152" y="4"/>
                </a:lnTo>
                <a:lnTo>
                  <a:pt x="166" y="12"/>
                </a:lnTo>
                <a:lnTo>
                  <a:pt x="178" y="20"/>
                </a:lnTo>
                <a:lnTo>
                  <a:pt x="182" y="24"/>
                </a:lnTo>
                <a:lnTo>
                  <a:pt x="186" y="32"/>
                </a:lnTo>
                <a:lnTo>
                  <a:pt x="194" y="56"/>
                </a:lnTo>
                <a:lnTo>
                  <a:pt x="206" y="92"/>
                </a:lnTo>
                <a:lnTo>
                  <a:pt x="222" y="140"/>
                </a:lnTo>
                <a:lnTo>
                  <a:pt x="226" y="150"/>
                </a:lnTo>
                <a:lnTo>
                  <a:pt x="230" y="156"/>
                </a:lnTo>
                <a:lnTo>
                  <a:pt x="236" y="160"/>
                </a:lnTo>
                <a:lnTo>
                  <a:pt x="242" y="164"/>
                </a:lnTo>
                <a:lnTo>
                  <a:pt x="252" y="166"/>
                </a:lnTo>
                <a:lnTo>
                  <a:pt x="254" y="168"/>
                </a:lnTo>
                <a:lnTo>
                  <a:pt x="256" y="170"/>
                </a:lnTo>
                <a:lnTo>
                  <a:pt x="254" y="176"/>
                </a:lnTo>
                <a:lnTo>
                  <a:pt x="250" y="178"/>
                </a:lnTo>
                <a:lnTo>
                  <a:pt x="252" y="182"/>
                </a:lnTo>
                <a:lnTo>
                  <a:pt x="256" y="186"/>
                </a:lnTo>
                <a:lnTo>
                  <a:pt x="260" y="192"/>
                </a:lnTo>
                <a:lnTo>
                  <a:pt x="260" y="196"/>
                </a:lnTo>
                <a:lnTo>
                  <a:pt x="258" y="20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9" name="Freeform 84"/>
          <p:cNvSpPr>
            <a:spLocks/>
          </p:cNvSpPr>
          <p:nvPr/>
        </p:nvSpPr>
        <p:spPr bwMode="auto">
          <a:xfrm>
            <a:off x="7315200" y="2655888"/>
            <a:ext cx="3175" cy="41275"/>
          </a:xfrm>
          <a:custGeom>
            <a:avLst/>
            <a:gdLst>
              <a:gd name="T0" fmla="*/ 0 w 2"/>
              <a:gd name="T1" fmla="*/ 65524063 h 26"/>
              <a:gd name="T2" fmla="*/ 0 w 2"/>
              <a:gd name="T3" fmla="*/ 35282188 h 26"/>
              <a:gd name="T4" fmla="*/ 0 w 2"/>
              <a:gd name="T5" fmla="*/ 25201563 h 26"/>
              <a:gd name="T6" fmla="*/ 5040313 w 2"/>
              <a:gd name="T7" fmla="*/ 20161250 h 26"/>
              <a:gd name="T8" fmla="*/ 5040313 w 2"/>
              <a:gd name="T9" fmla="*/ 0 h 26"/>
              <a:gd name="T10" fmla="*/ 0 w 2"/>
              <a:gd name="T11" fmla="*/ 6552406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6">
                <a:moveTo>
                  <a:pt x="0" y="26"/>
                </a:moveTo>
                <a:lnTo>
                  <a:pt x="0" y="14"/>
                </a:lnTo>
                <a:lnTo>
                  <a:pt x="0" y="10"/>
                </a:lnTo>
                <a:lnTo>
                  <a:pt x="2" y="8"/>
                </a:lnTo>
                <a:lnTo>
                  <a:pt x="2"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 name="Freeform 85"/>
          <p:cNvSpPr>
            <a:spLocks/>
          </p:cNvSpPr>
          <p:nvPr/>
        </p:nvSpPr>
        <p:spPr bwMode="auto">
          <a:xfrm>
            <a:off x="7585075" y="1438275"/>
            <a:ext cx="495300" cy="796925"/>
          </a:xfrm>
          <a:custGeom>
            <a:avLst/>
            <a:gdLst>
              <a:gd name="T0" fmla="*/ 675401875 w 312"/>
              <a:gd name="T1" fmla="*/ 524192500 h 502"/>
              <a:gd name="T2" fmla="*/ 705643750 w 312"/>
              <a:gd name="T3" fmla="*/ 504031250 h 502"/>
              <a:gd name="T4" fmla="*/ 761087188 w 312"/>
              <a:gd name="T5" fmla="*/ 534273125 h 502"/>
              <a:gd name="T6" fmla="*/ 740925938 w 312"/>
              <a:gd name="T7" fmla="*/ 569555313 h 502"/>
              <a:gd name="T8" fmla="*/ 766127500 w 312"/>
              <a:gd name="T9" fmla="*/ 579635938 h 502"/>
              <a:gd name="T10" fmla="*/ 776208125 w 312"/>
              <a:gd name="T11" fmla="*/ 614918125 h 502"/>
              <a:gd name="T12" fmla="*/ 756046875 w 312"/>
              <a:gd name="T13" fmla="*/ 640119688 h 502"/>
              <a:gd name="T14" fmla="*/ 700603438 w 312"/>
              <a:gd name="T15" fmla="*/ 660280938 h 502"/>
              <a:gd name="T16" fmla="*/ 655240625 w 312"/>
              <a:gd name="T17" fmla="*/ 705643750 h 502"/>
              <a:gd name="T18" fmla="*/ 650200313 w 312"/>
              <a:gd name="T19" fmla="*/ 735885625 h 502"/>
              <a:gd name="T20" fmla="*/ 640119688 w 312"/>
              <a:gd name="T21" fmla="*/ 745966250 h 502"/>
              <a:gd name="T22" fmla="*/ 640119688 w 312"/>
              <a:gd name="T23" fmla="*/ 791329063 h 502"/>
              <a:gd name="T24" fmla="*/ 614918125 w 312"/>
              <a:gd name="T25" fmla="*/ 745966250 h 502"/>
              <a:gd name="T26" fmla="*/ 584676250 w 312"/>
              <a:gd name="T27" fmla="*/ 730845313 h 502"/>
              <a:gd name="T28" fmla="*/ 579635938 w 312"/>
              <a:gd name="T29" fmla="*/ 756046875 h 502"/>
              <a:gd name="T30" fmla="*/ 559474688 w 312"/>
              <a:gd name="T31" fmla="*/ 776208125 h 502"/>
              <a:gd name="T32" fmla="*/ 473789375 w 312"/>
              <a:gd name="T33" fmla="*/ 806450000 h 502"/>
              <a:gd name="T34" fmla="*/ 448587813 w 312"/>
              <a:gd name="T35" fmla="*/ 887095000 h 502"/>
              <a:gd name="T36" fmla="*/ 458668438 w 312"/>
              <a:gd name="T37" fmla="*/ 922377188 h 502"/>
              <a:gd name="T38" fmla="*/ 433466875 w 312"/>
              <a:gd name="T39" fmla="*/ 942538438 h 502"/>
              <a:gd name="T40" fmla="*/ 403225000 w 312"/>
              <a:gd name="T41" fmla="*/ 947578750 h 502"/>
              <a:gd name="T42" fmla="*/ 398184688 w 312"/>
              <a:gd name="T43" fmla="*/ 982860938 h 502"/>
              <a:gd name="T44" fmla="*/ 327620313 w 312"/>
              <a:gd name="T45" fmla="*/ 987901250 h 502"/>
              <a:gd name="T46" fmla="*/ 302418750 w 312"/>
              <a:gd name="T47" fmla="*/ 1023183438 h 502"/>
              <a:gd name="T48" fmla="*/ 277217188 w 312"/>
              <a:gd name="T49" fmla="*/ 1073586563 h 502"/>
              <a:gd name="T50" fmla="*/ 292338125 w 312"/>
              <a:gd name="T51" fmla="*/ 1103828438 h 502"/>
              <a:gd name="T52" fmla="*/ 262096250 w 312"/>
              <a:gd name="T53" fmla="*/ 1139110625 h 502"/>
              <a:gd name="T54" fmla="*/ 241935000 w 312"/>
              <a:gd name="T55" fmla="*/ 1194554063 h 502"/>
              <a:gd name="T56" fmla="*/ 241935000 w 312"/>
              <a:gd name="T57" fmla="*/ 1249997500 h 502"/>
              <a:gd name="T58" fmla="*/ 181451250 w 312"/>
              <a:gd name="T59" fmla="*/ 1229836250 h 502"/>
              <a:gd name="T60" fmla="*/ 75604688 w 312"/>
              <a:gd name="T61" fmla="*/ 942538438 h 502"/>
              <a:gd name="T62" fmla="*/ 5040313 w 312"/>
              <a:gd name="T63" fmla="*/ 680442188 h 502"/>
              <a:gd name="T64" fmla="*/ 20161250 w 312"/>
              <a:gd name="T65" fmla="*/ 690522813 h 502"/>
              <a:gd name="T66" fmla="*/ 40322500 w 312"/>
              <a:gd name="T67" fmla="*/ 695563125 h 502"/>
              <a:gd name="T68" fmla="*/ 45362813 w 312"/>
              <a:gd name="T69" fmla="*/ 645160000 h 502"/>
              <a:gd name="T70" fmla="*/ 40322500 w 312"/>
              <a:gd name="T71" fmla="*/ 604837500 h 502"/>
              <a:gd name="T72" fmla="*/ 60483750 w 312"/>
              <a:gd name="T73" fmla="*/ 579635938 h 502"/>
              <a:gd name="T74" fmla="*/ 85685313 w 312"/>
              <a:gd name="T75" fmla="*/ 524192500 h 502"/>
              <a:gd name="T76" fmla="*/ 75604688 w 312"/>
              <a:gd name="T77" fmla="*/ 423386250 h 502"/>
              <a:gd name="T78" fmla="*/ 100806250 w 312"/>
              <a:gd name="T79" fmla="*/ 322580000 h 502"/>
              <a:gd name="T80" fmla="*/ 80645000 w 312"/>
              <a:gd name="T81" fmla="*/ 246975313 h 502"/>
              <a:gd name="T82" fmla="*/ 131048125 w 312"/>
              <a:gd name="T83" fmla="*/ 126007813 h 502"/>
              <a:gd name="T84" fmla="*/ 176410938 w 312"/>
              <a:gd name="T85" fmla="*/ 15120938 h 502"/>
              <a:gd name="T86" fmla="*/ 211693125 w 312"/>
              <a:gd name="T87" fmla="*/ 35282188 h 502"/>
              <a:gd name="T88" fmla="*/ 252015625 w 312"/>
              <a:gd name="T89" fmla="*/ 65524063 h 502"/>
              <a:gd name="T90" fmla="*/ 332660625 w 312"/>
              <a:gd name="T91" fmla="*/ 15120938 h 502"/>
              <a:gd name="T92" fmla="*/ 367942813 w 312"/>
              <a:gd name="T93" fmla="*/ 0 h 502"/>
              <a:gd name="T94" fmla="*/ 448587813 w 312"/>
              <a:gd name="T95" fmla="*/ 50403125 h 502"/>
              <a:gd name="T96" fmla="*/ 519152188 w 312"/>
              <a:gd name="T97" fmla="*/ 231854375 h 502"/>
              <a:gd name="T98" fmla="*/ 579635938 w 312"/>
              <a:gd name="T99" fmla="*/ 393144375 h 502"/>
              <a:gd name="T100" fmla="*/ 640119688 w 312"/>
              <a:gd name="T101" fmla="*/ 423386250 h 502"/>
              <a:gd name="T102" fmla="*/ 630039063 w 312"/>
              <a:gd name="T103" fmla="*/ 448587813 h 502"/>
              <a:gd name="T104" fmla="*/ 645160000 w 312"/>
              <a:gd name="T105" fmla="*/ 468749063 h 502"/>
              <a:gd name="T106" fmla="*/ 650200313 w 312"/>
              <a:gd name="T107" fmla="*/ 504031250 h 5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12" h="502">
                <a:moveTo>
                  <a:pt x="258" y="200"/>
                </a:moveTo>
                <a:lnTo>
                  <a:pt x="258" y="200"/>
                </a:lnTo>
                <a:lnTo>
                  <a:pt x="264" y="206"/>
                </a:lnTo>
                <a:lnTo>
                  <a:pt x="268" y="208"/>
                </a:lnTo>
                <a:lnTo>
                  <a:pt x="272" y="208"/>
                </a:lnTo>
                <a:lnTo>
                  <a:pt x="274" y="204"/>
                </a:lnTo>
                <a:lnTo>
                  <a:pt x="276" y="202"/>
                </a:lnTo>
                <a:lnTo>
                  <a:pt x="280" y="200"/>
                </a:lnTo>
                <a:lnTo>
                  <a:pt x="286" y="200"/>
                </a:lnTo>
                <a:lnTo>
                  <a:pt x="296" y="206"/>
                </a:lnTo>
                <a:lnTo>
                  <a:pt x="302" y="212"/>
                </a:lnTo>
                <a:lnTo>
                  <a:pt x="304" y="214"/>
                </a:lnTo>
                <a:lnTo>
                  <a:pt x="302" y="216"/>
                </a:lnTo>
                <a:lnTo>
                  <a:pt x="298" y="220"/>
                </a:lnTo>
                <a:lnTo>
                  <a:pt x="294" y="226"/>
                </a:lnTo>
                <a:lnTo>
                  <a:pt x="294" y="228"/>
                </a:lnTo>
                <a:lnTo>
                  <a:pt x="296" y="228"/>
                </a:lnTo>
                <a:lnTo>
                  <a:pt x="304" y="230"/>
                </a:lnTo>
                <a:lnTo>
                  <a:pt x="308" y="232"/>
                </a:lnTo>
                <a:lnTo>
                  <a:pt x="310" y="234"/>
                </a:lnTo>
                <a:lnTo>
                  <a:pt x="312" y="238"/>
                </a:lnTo>
                <a:lnTo>
                  <a:pt x="308" y="244"/>
                </a:lnTo>
                <a:lnTo>
                  <a:pt x="308" y="248"/>
                </a:lnTo>
                <a:lnTo>
                  <a:pt x="308" y="250"/>
                </a:lnTo>
                <a:lnTo>
                  <a:pt x="300" y="254"/>
                </a:lnTo>
                <a:lnTo>
                  <a:pt x="290" y="256"/>
                </a:lnTo>
                <a:lnTo>
                  <a:pt x="284" y="258"/>
                </a:lnTo>
                <a:lnTo>
                  <a:pt x="278" y="262"/>
                </a:lnTo>
                <a:lnTo>
                  <a:pt x="278" y="272"/>
                </a:lnTo>
                <a:lnTo>
                  <a:pt x="274" y="278"/>
                </a:lnTo>
                <a:lnTo>
                  <a:pt x="268" y="280"/>
                </a:lnTo>
                <a:lnTo>
                  <a:pt x="260" y="280"/>
                </a:lnTo>
                <a:lnTo>
                  <a:pt x="260" y="290"/>
                </a:lnTo>
                <a:lnTo>
                  <a:pt x="260" y="292"/>
                </a:lnTo>
                <a:lnTo>
                  <a:pt x="258" y="292"/>
                </a:lnTo>
                <a:lnTo>
                  <a:pt x="254" y="292"/>
                </a:lnTo>
                <a:lnTo>
                  <a:pt x="254" y="296"/>
                </a:lnTo>
                <a:lnTo>
                  <a:pt x="256" y="310"/>
                </a:lnTo>
                <a:lnTo>
                  <a:pt x="256" y="314"/>
                </a:lnTo>
                <a:lnTo>
                  <a:pt x="254" y="314"/>
                </a:lnTo>
                <a:lnTo>
                  <a:pt x="252" y="306"/>
                </a:lnTo>
                <a:lnTo>
                  <a:pt x="244" y="296"/>
                </a:lnTo>
                <a:lnTo>
                  <a:pt x="244" y="298"/>
                </a:lnTo>
                <a:lnTo>
                  <a:pt x="242" y="298"/>
                </a:lnTo>
                <a:lnTo>
                  <a:pt x="238" y="296"/>
                </a:lnTo>
                <a:lnTo>
                  <a:pt x="232" y="290"/>
                </a:lnTo>
                <a:lnTo>
                  <a:pt x="234" y="294"/>
                </a:lnTo>
                <a:lnTo>
                  <a:pt x="232" y="298"/>
                </a:lnTo>
                <a:lnTo>
                  <a:pt x="230" y="300"/>
                </a:lnTo>
                <a:lnTo>
                  <a:pt x="224" y="302"/>
                </a:lnTo>
                <a:lnTo>
                  <a:pt x="224" y="306"/>
                </a:lnTo>
                <a:lnTo>
                  <a:pt x="222" y="308"/>
                </a:lnTo>
                <a:lnTo>
                  <a:pt x="212" y="312"/>
                </a:lnTo>
                <a:lnTo>
                  <a:pt x="188" y="314"/>
                </a:lnTo>
                <a:lnTo>
                  <a:pt x="188" y="320"/>
                </a:lnTo>
                <a:lnTo>
                  <a:pt x="186" y="324"/>
                </a:lnTo>
                <a:lnTo>
                  <a:pt x="182" y="336"/>
                </a:lnTo>
                <a:lnTo>
                  <a:pt x="178" y="346"/>
                </a:lnTo>
                <a:lnTo>
                  <a:pt x="178" y="352"/>
                </a:lnTo>
                <a:lnTo>
                  <a:pt x="180" y="358"/>
                </a:lnTo>
                <a:lnTo>
                  <a:pt x="182" y="362"/>
                </a:lnTo>
                <a:lnTo>
                  <a:pt x="182" y="366"/>
                </a:lnTo>
                <a:lnTo>
                  <a:pt x="182" y="372"/>
                </a:lnTo>
                <a:lnTo>
                  <a:pt x="178" y="376"/>
                </a:lnTo>
                <a:lnTo>
                  <a:pt x="172" y="374"/>
                </a:lnTo>
                <a:lnTo>
                  <a:pt x="168" y="372"/>
                </a:lnTo>
                <a:lnTo>
                  <a:pt x="164" y="370"/>
                </a:lnTo>
                <a:lnTo>
                  <a:pt x="162" y="372"/>
                </a:lnTo>
                <a:lnTo>
                  <a:pt x="160" y="376"/>
                </a:lnTo>
                <a:lnTo>
                  <a:pt x="160" y="382"/>
                </a:lnTo>
                <a:lnTo>
                  <a:pt x="160" y="386"/>
                </a:lnTo>
                <a:lnTo>
                  <a:pt x="158" y="390"/>
                </a:lnTo>
                <a:lnTo>
                  <a:pt x="154" y="390"/>
                </a:lnTo>
                <a:lnTo>
                  <a:pt x="142" y="392"/>
                </a:lnTo>
                <a:lnTo>
                  <a:pt x="130" y="392"/>
                </a:lnTo>
                <a:lnTo>
                  <a:pt x="130" y="396"/>
                </a:lnTo>
                <a:lnTo>
                  <a:pt x="128" y="400"/>
                </a:lnTo>
                <a:lnTo>
                  <a:pt x="126" y="404"/>
                </a:lnTo>
                <a:lnTo>
                  <a:pt x="120" y="406"/>
                </a:lnTo>
                <a:lnTo>
                  <a:pt x="116" y="412"/>
                </a:lnTo>
                <a:lnTo>
                  <a:pt x="112" y="418"/>
                </a:lnTo>
                <a:lnTo>
                  <a:pt x="110" y="426"/>
                </a:lnTo>
                <a:lnTo>
                  <a:pt x="110" y="432"/>
                </a:lnTo>
                <a:lnTo>
                  <a:pt x="114" y="436"/>
                </a:lnTo>
                <a:lnTo>
                  <a:pt x="116" y="438"/>
                </a:lnTo>
                <a:lnTo>
                  <a:pt x="116" y="440"/>
                </a:lnTo>
                <a:lnTo>
                  <a:pt x="114" y="442"/>
                </a:lnTo>
                <a:lnTo>
                  <a:pt x="108" y="448"/>
                </a:lnTo>
                <a:lnTo>
                  <a:pt x="104" y="452"/>
                </a:lnTo>
                <a:lnTo>
                  <a:pt x="104" y="460"/>
                </a:lnTo>
                <a:lnTo>
                  <a:pt x="100" y="468"/>
                </a:lnTo>
                <a:lnTo>
                  <a:pt x="96" y="474"/>
                </a:lnTo>
                <a:lnTo>
                  <a:pt x="96" y="478"/>
                </a:lnTo>
                <a:lnTo>
                  <a:pt x="96" y="490"/>
                </a:lnTo>
                <a:lnTo>
                  <a:pt x="96" y="496"/>
                </a:lnTo>
                <a:lnTo>
                  <a:pt x="92" y="502"/>
                </a:lnTo>
                <a:lnTo>
                  <a:pt x="80" y="494"/>
                </a:lnTo>
                <a:lnTo>
                  <a:pt x="72" y="488"/>
                </a:lnTo>
                <a:lnTo>
                  <a:pt x="66" y="476"/>
                </a:lnTo>
                <a:lnTo>
                  <a:pt x="52" y="440"/>
                </a:lnTo>
                <a:lnTo>
                  <a:pt x="30" y="374"/>
                </a:lnTo>
                <a:lnTo>
                  <a:pt x="0" y="282"/>
                </a:lnTo>
                <a:lnTo>
                  <a:pt x="0" y="274"/>
                </a:lnTo>
                <a:lnTo>
                  <a:pt x="2" y="270"/>
                </a:lnTo>
                <a:lnTo>
                  <a:pt x="4" y="268"/>
                </a:lnTo>
                <a:lnTo>
                  <a:pt x="8" y="274"/>
                </a:lnTo>
                <a:lnTo>
                  <a:pt x="10" y="278"/>
                </a:lnTo>
                <a:lnTo>
                  <a:pt x="12" y="278"/>
                </a:lnTo>
                <a:lnTo>
                  <a:pt x="14" y="278"/>
                </a:lnTo>
                <a:lnTo>
                  <a:pt x="16" y="276"/>
                </a:lnTo>
                <a:lnTo>
                  <a:pt x="16" y="268"/>
                </a:lnTo>
                <a:lnTo>
                  <a:pt x="14" y="258"/>
                </a:lnTo>
                <a:lnTo>
                  <a:pt x="18" y="256"/>
                </a:lnTo>
                <a:lnTo>
                  <a:pt x="20" y="254"/>
                </a:lnTo>
                <a:lnTo>
                  <a:pt x="18" y="248"/>
                </a:lnTo>
                <a:lnTo>
                  <a:pt x="16" y="242"/>
                </a:lnTo>
                <a:lnTo>
                  <a:pt x="16" y="240"/>
                </a:lnTo>
                <a:lnTo>
                  <a:pt x="20" y="238"/>
                </a:lnTo>
                <a:lnTo>
                  <a:pt x="22" y="234"/>
                </a:lnTo>
                <a:lnTo>
                  <a:pt x="24" y="230"/>
                </a:lnTo>
                <a:lnTo>
                  <a:pt x="26" y="222"/>
                </a:lnTo>
                <a:lnTo>
                  <a:pt x="28" y="214"/>
                </a:lnTo>
                <a:lnTo>
                  <a:pt x="30" y="210"/>
                </a:lnTo>
                <a:lnTo>
                  <a:pt x="34" y="208"/>
                </a:lnTo>
                <a:lnTo>
                  <a:pt x="34" y="196"/>
                </a:lnTo>
                <a:lnTo>
                  <a:pt x="34" y="186"/>
                </a:lnTo>
                <a:lnTo>
                  <a:pt x="30" y="168"/>
                </a:lnTo>
                <a:lnTo>
                  <a:pt x="30" y="160"/>
                </a:lnTo>
                <a:lnTo>
                  <a:pt x="30" y="152"/>
                </a:lnTo>
                <a:lnTo>
                  <a:pt x="34" y="140"/>
                </a:lnTo>
                <a:lnTo>
                  <a:pt x="40" y="128"/>
                </a:lnTo>
                <a:lnTo>
                  <a:pt x="36" y="118"/>
                </a:lnTo>
                <a:lnTo>
                  <a:pt x="34" y="108"/>
                </a:lnTo>
                <a:lnTo>
                  <a:pt x="32" y="98"/>
                </a:lnTo>
                <a:lnTo>
                  <a:pt x="36" y="86"/>
                </a:lnTo>
                <a:lnTo>
                  <a:pt x="44" y="70"/>
                </a:lnTo>
                <a:lnTo>
                  <a:pt x="52" y="50"/>
                </a:lnTo>
                <a:lnTo>
                  <a:pt x="62" y="20"/>
                </a:lnTo>
                <a:lnTo>
                  <a:pt x="64" y="12"/>
                </a:lnTo>
                <a:lnTo>
                  <a:pt x="70" y="6"/>
                </a:lnTo>
                <a:lnTo>
                  <a:pt x="72" y="6"/>
                </a:lnTo>
                <a:lnTo>
                  <a:pt x="76" y="6"/>
                </a:lnTo>
                <a:lnTo>
                  <a:pt x="80" y="8"/>
                </a:lnTo>
                <a:lnTo>
                  <a:pt x="84" y="14"/>
                </a:lnTo>
                <a:lnTo>
                  <a:pt x="90" y="22"/>
                </a:lnTo>
                <a:lnTo>
                  <a:pt x="94" y="26"/>
                </a:lnTo>
                <a:lnTo>
                  <a:pt x="100" y="26"/>
                </a:lnTo>
                <a:lnTo>
                  <a:pt x="106" y="22"/>
                </a:lnTo>
                <a:lnTo>
                  <a:pt x="118" y="14"/>
                </a:lnTo>
                <a:lnTo>
                  <a:pt x="124" y="10"/>
                </a:lnTo>
                <a:lnTo>
                  <a:pt x="132" y="6"/>
                </a:lnTo>
                <a:lnTo>
                  <a:pt x="134" y="2"/>
                </a:lnTo>
                <a:lnTo>
                  <a:pt x="140" y="0"/>
                </a:lnTo>
                <a:lnTo>
                  <a:pt x="146" y="0"/>
                </a:lnTo>
                <a:lnTo>
                  <a:pt x="152" y="4"/>
                </a:lnTo>
                <a:lnTo>
                  <a:pt x="166" y="12"/>
                </a:lnTo>
                <a:lnTo>
                  <a:pt x="178" y="20"/>
                </a:lnTo>
                <a:lnTo>
                  <a:pt x="182" y="24"/>
                </a:lnTo>
                <a:lnTo>
                  <a:pt x="186" y="32"/>
                </a:lnTo>
                <a:lnTo>
                  <a:pt x="194" y="56"/>
                </a:lnTo>
                <a:lnTo>
                  <a:pt x="206" y="92"/>
                </a:lnTo>
                <a:lnTo>
                  <a:pt x="222" y="140"/>
                </a:lnTo>
                <a:lnTo>
                  <a:pt x="226" y="150"/>
                </a:lnTo>
                <a:lnTo>
                  <a:pt x="230" y="156"/>
                </a:lnTo>
                <a:lnTo>
                  <a:pt x="236" y="160"/>
                </a:lnTo>
                <a:lnTo>
                  <a:pt x="242" y="164"/>
                </a:lnTo>
                <a:lnTo>
                  <a:pt x="252" y="166"/>
                </a:lnTo>
                <a:lnTo>
                  <a:pt x="254" y="168"/>
                </a:lnTo>
                <a:lnTo>
                  <a:pt x="256" y="170"/>
                </a:lnTo>
                <a:lnTo>
                  <a:pt x="254" y="176"/>
                </a:lnTo>
                <a:lnTo>
                  <a:pt x="250" y="178"/>
                </a:lnTo>
                <a:lnTo>
                  <a:pt x="252" y="182"/>
                </a:lnTo>
                <a:lnTo>
                  <a:pt x="256" y="186"/>
                </a:lnTo>
                <a:lnTo>
                  <a:pt x="260" y="192"/>
                </a:lnTo>
                <a:lnTo>
                  <a:pt x="260" y="196"/>
                </a:lnTo>
                <a:lnTo>
                  <a:pt x="258" y="20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1" name="Freeform 86"/>
          <p:cNvSpPr>
            <a:spLocks/>
          </p:cNvSpPr>
          <p:nvPr/>
        </p:nvSpPr>
        <p:spPr bwMode="auto">
          <a:xfrm>
            <a:off x="7312025" y="2652713"/>
            <a:ext cx="3175" cy="41275"/>
          </a:xfrm>
          <a:custGeom>
            <a:avLst/>
            <a:gdLst>
              <a:gd name="T0" fmla="*/ 0 w 2"/>
              <a:gd name="T1" fmla="*/ 65524063 h 26"/>
              <a:gd name="T2" fmla="*/ 0 w 2"/>
              <a:gd name="T3" fmla="*/ 65524063 h 26"/>
              <a:gd name="T4" fmla="*/ 0 w 2"/>
              <a:gd name="T5" fmla="*/ 35282188 h 26"/>
              <a:gd name="T6" fmla="*/ 0 w 2"/>
              <a:gd name="T7" fmla="*/ 25201563 h 26"/>
              <a:gd name="T8" fmla="*/ 5040313 w 2"/>
              <a:gd name="T9" fmla="*/ 20161250 h 26"/>
              <a:gd name="T10" fmla="*/ 5040313 w 2"/>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6">
                <a:moveTo>
                  <a:pt x="0" y="26"/>
                </a:moveTo>
                <a:lnTo>
                  <a:pt x="0" y="26"/>
                </a:lnTo>
                <a:lnTo>
                  <a:pt x="0" y="14"/>
                </a:lnTo>
                <a:lnTo>
                  <a:pt x="0" y="10"/>
                </a:lnTo>
                <a:lnTo>
                  <a:pt x="2" y="8"/>
                </a:lnTo>
                <a:lnTo>
                  <a:pt x="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2" name="Freeform 87"/>
          <p:cNvSpPr>
            <a:spLocks/>
          </p:cNvSpPr>
          <p:nvPr/>
        </p:nvSpPr>
        <p:spPr bwMode="auto">
          <a:xfrm>
            <a:off x="7315200" y="2655888"/>
            <a:ext cx="3175" cy="41275"/>
          </a:xfrm>
          <a:custGeom>
            <a:avLst/>
            <a:gdLst>
              <a:gd name="T0" fmla="*/ 5040313 w 2"/>
              <a:gd name="T1" fmla="*/ 0 h 26"/>
              <a:gd name="T2" fmla="*/ 5040313 w 2"/>
              <a:gd name="T3" fmla="*/ 20161250 h 26"/>
              <a:gd name="T4" fmla="*/ 0 w 2"/>
              <a:gd name="T5" fmla="*/ 25201563 h 26"/>
              <a:gd name="T6" fmla="*/ 0 w 2"/>
              <a:gd name="T7" fmla="*/ 35282188 h 26"/>
              <a:gd name="T8" fmla="*/ 0 w 2"/>
              <a:gd name="T9" fmla="*/ 65524063 h 26"/>
              <a:gd name="T10" fmla="*/ 5040313 w 2"/>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6">
                <a:moveTo>
                  <a:pt x="2" y="0"/>
                </a:moveTo>
                <a:lnTo>
                  <a:pt x="2" y="8"/>
                </a:lnTo>
                <a:lnTo>
                  <a:pt x="0" y="10"/>
                </a:lnTo>
                <a:lnTo>
                  <a:pt x="0" y="14"/>
                </a:lnTo>
                <a:lnTo>
                  <a:pt x="0" y="26"/>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3" name="Freeform 88"/>
          <p:cNvSpPr>
            <a:spLocks/>
          </p:cNvSpPr>
          <p:nvPr/>
        </p:nvSpPr>
        <p:spPr bwMode="auto">
          <a:xfrm>
            <a:off x="7289800" y="2655888"/>
            <a:ext cx="171450" cy="415925"/>
          </a:xfrm>
          <a:custGeom>
            <a:avLst/>
            <a:gdLst>
              <a:gd name="T0" fmla="*/ 110886875 w 108"/>
              <a:gd name="T1" fmla="*/ 352821875 h 262"/>
              <a:gd name="T2" fmla="*/ 115927188 w 108"/>
              <a:gd name="T3" fmla="*/ 322580000 h 262"/>
              <a:gd name="T4" fmla="*/ 0 w 108"/>
              <a:gd name="T5" fmla="*/ 201612500 h 262"/>
              <a:gd name="T6" fmla="*/ 10080625 w 108"/>
              <a:gd name="T7" fmla="*/ 191531875 h 262"/>
              <a:gd name="T8" fmla="*/ 20161250 w 108"/>
              <a:gd name="T9" fmla="*/ 171370625 h 262"/>
              <a:gd name="T10" fmla="*/ 5040313 w 108"/>
              <a:gd name="T11" fmla="*/ 136088438 h 262"/>
              <a:gd name="T12" fmla="*/ 5040313 w 108"/>
              <a:gd name="T13" fmla="*/ 115927188 h 262"/>
              <a:gd name="T14" fmla="*/ 15120938 w 108"/>
              <a:gd name="T15" fmla="*/ 95765938 h 262"/>
              <a:gd name="T16" fmla="*/ 25201563 w 108"/>
              <a:gd name="T17" fmla="*/ 85685313 h 262"/>
              <a:gd name="T18" fmla="*/ 40322500 w 108"/>
              <a:gd name="T19" fmla="*/ 75604688 h 262"/>
              <a:gd name="T20" fmla="*/ 40322500 w 108"/>
              <a:gd name="T21" fmla="*/ 35282188 h 262"/>
              <a:gd name="T22" fmla="*/ 45362813 w 108"/>
              <a:gd name="T23" fmla="*/ 20161250 h 262"/>
              <a:gd name="T24" fmla="*/ 262096250 w 108"/>
              <a:gd name="T25" fmla="*/ 70564375 h 262"/>
              <a:gd name="T26" fmla="*/ 246975313 w 108"/>
              <a:gd name="T27" fmla="*/ 105846563 h 262"/>
              <a:gd name="T28" fmla="*/ 236894688 w 108"/>
              <a:gd name="T29" fmla="*/ 131048125 h 262"/>
              <a:gd name="T30" fmla="*/ 221773750 w 108"/>
              <a:gd name="T31" fmla="*/ 151209375 h 262"/>
              <a:gd name="T32" fmla="*/ 211693125 w 108"/>
              <a:gd name="T33" fmla="*/ 176410938 h 262"/>
              <a:gd name="T34" fmla="*/ 216733438 w 108"/>
              <a:gd name="T35" fmla="*/ 211693125 h 262"/>
              <a:gd name="T36" fmla="*/ 231854375 w 108"/>
              <a:gd name="T37" fmla="*/ 216733438 h 262"/>
              <a:gd name="T38" fmla="*/ 257055938 w 108"/>
              <a:gd name="T39" fmla="*/ 211693125 h 262"/>
              <a:gd name="T40" fmla="*/ 262096250 w 108"/>
              <a:gd name="T41" fmla="*/ 216733438 h 262"/>
              <a:gd name="T42" fmla="*/ 267136563 w 108"/>
              <a:gd name="T43" fmla="*/ 246975313 h 262"/>
              <a:gd name="T44" fmla="*/ 272176875 w 108"/>
              <a:gd name="T45" fmla="*/ 312499375 h 262"/>
              <a:gd name="T46" fmla="*/ 262096250 w 108"/>
              <a:gd name="T47" fmla="*/ 322580000 h 262"/>
              <a:gd name="T48" fmla="*/ 252015625 w 108"/>
              <a:gd name="T49" fmla="*/ 327620313 h 262"/>
              <a:gd name="T50" fmla="*/ 262096250 w 108"/>
              <a:gd name="T51" fmla="*/ 362902500 h 262"/>
              <a:gd name="T52" fmla="*/ 257055938 w 108"/>
              <a:gd name="T53" fmla="*/ 393144375 h 262"/>
              <a:gd name="T54" fmla="*/ 252015625 w 108"/>
              <a:gd name="T55" fmla="*/ 463708750 h 262"/>
              <a:gd name="T56" fmla="*/ 241935000 w 108"/>
              <a:gd name="T57" fmla="*/ 504031250 h 262"/>
              <a:gd name="T58" fmla="*/ 211693125 w 108"/>
              <a:gd name="T59" fmla="*/ 554434375 h 262"/>
              <a:gd name="T60" fmla="*/ 206652813 w 108"/>
              <a:gd name="T61" fmla="*/ 579635938 h 262"/>
              <a:gd name="T62" fmla="*/ 211693125 w 108"/>
              <a:gd name="T63" fmla="*/ 609877813 h 262"/>
              <a:gd name="T64" fmla="*/ 191531875 w 108"/>
              <a:gd name="T65" fmla="*/ 635079375 h 262"/>
              <a:gd name="T66" fmla="*/ 166330313 w 108"/>
              <a:gd name="T67" fmla="*/ 660280938 h 262"/>
              <a:gd name="T68" fmla="*/ 151209375 w 108"/>
              <a:gd name="T69" fmla="*/ 640119688 h 262"/>
              <a:gd name="T70" fmla="*/ 136088438 w 108"/>
              <a:gd name="T71" fmla="*/ 604837500 h 262"/>
              <a:gd name="T72" fmla="*/ 115927188 w 108"/>
              <a:gd name="T73" fmla="*/ 599797188 h 262"/>
              <a:gd name="T74" fmla="*/ 95765938 w 108"/>
              <a:gd name="T75" fmla="*/ 584676250 h 262"/>
              <a:gd name="T76" fmla="*/ 70564375 w 108"/>
              <a:gd name="T77" fmla="*/ 569555313 h 262"/>
              <a:gd name="T78" fmla="*/ 50403125 w 108"/>
              <a:gd name="T79" fmla="*/ 564515000 h 262"/>
              <a:gd name="T80" fmla="*/ 20161250 w 108"/>
              <a:gd name="T81" fmla="*/ 524192500 h 262"/>
              <a:gd name="T82" fmla="*/ 15120938 w 108"/>
              <a:gd name="T83" fmla="*/ 488910313 h 262"/>
              <a:gd name="T84" fmla="*/ 30241875 w 108"/>
              <a:gd name="T85" fmla="*/ 463708750 h 262"/>
              <a:gd name="T86" fmla="*/ 55443438 w 108"/>
              <a:gd name="T87" fmla="*/ 438507188 h 262"/>
              <a:gd name="T88" fmla="*/ 85685313 w 108"/>
              <a:gd name="T89" fmla="*/ 378023438 h 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 h="262">
                <a:moveTo>
                  <a:pt x="38" y="142"/>
                </a:moveTo>
                <a:lnTo>
                  <a:pt x="44" y="140"/>
                </a:lnTo>
                <a:lnTo>
                  <a:pt x="46" y="134"/>
                </a:lnTo>
                <a:lnTo>
                  <a:pt x="46" y="128"/>
                </a:lnTo>
                <a:lnTo>
                  <a:pt x="40" y="120"/>
                </a:lnTo>
                <a:lnTo>
                  <a:pt x="0" y="80"/>
                </a:lnTo>
                <a:lnTo>
                  <a:pt x="0" y="78"/>
                </a:lnTo>
                <a:lnTo>
                  <a:pt x="4" y="76"/>
                </a:lnTo>
                <a:lnTo>
                  <a:pt x="8" y="74"/>
                </a:lnTo>
                <a:lnTo>
                  <a:pt x="8" y="68"/>
                </a:lnTo>
                <a:lnTo>
                  <a:pt x="6" y="62"/>
                </a:lnTo>
                <a:lnTo>
                  <a:pt x="2" y="54"/>
                </a:lnTo>
                <a:lnTo>
                  <a:pt x="0" y="50"/>
                </a:lnTo>
                <a:lnTo>
                  <a:pt x="2" y="46"/>
                </a:lnTo>
                <a:lnTo>
                  <a:pt x="4" y="42"/>
                </a:lnTo>
                <a:lnTo>
                  <a:pt x="6" y="38"/>
                </a:lnTo>
                <a:lnTo>
                  <a:pt x="6" y="34"/>
                </a:lnTo>
                <a:lnTo>
                  <a:pt x="10" y="34"/>
                </a:lnTo>
                <a:lnTo>
                  <a:pt x="14" y="32"/>
                </a:lnTo>
                <a:lnTo>
                  <a:pt x="16" y="30"/>
                </a:lnTo>
                <a:lnTo>
                  <a:pt x="16" y="26"/>
                </a:lnTo>
                <a:lnTo>
                  <a:pt x="16" y="14"/>
                </a:lnTo>
                <a:lnTo>
                  <a:pt x="16" y="10"/>
                </a:lnTo>
                <a:lnTo>
                  <a:pt x="18" y="8"/>
                </a:lnTo>
                <a:lnTo>
                  <a:pt x="18" y="0"/>
                </a:lnTo>
                <a:lnTo>
                  <a:pt x="104" y="28"/>
                </a:lnTo>
                <a:lnTo>
                  <a:pt x="102" y="40"/>
                </a:lnTo>
                <a:lnTo>
                  <a:pt x="98" y="42"/>
                </a:lnTo>
                <a:lnTo>
                  <a:pt x="96" y="46"/>
                </a:lnTo>
                <a:lnTo>
                  <a:pt x="94" y="52"/>
                </a:lnTo>
                <a:lnTo>
                  <a:pt x="90" y="60"/>
                </a:lnTo>
                <a:lnTo>
                  <a:pt x="88" y="60"/>
                </a:lnTo>
                <a:lnTo>
                  <a:pt x="84" y="60"/>
                </a:lnTo>
                <a:lnTo>
                  <a:pt x="84" y="70"/>
                </a:lnTo>
                <a:lnTo>
                  <a:pt x="84" y="80"/>
                </a:lnTo>
                <a:lnTo>
                  <a:pt x="86" y="84"/>
                </a:lnTo>
                <a:lnTo>
                  <a:pt x="88" y="86"/>
                </a:lnTo>
                <a:lnTo>
                  <a:pt x="92" y="86"/>
                </a:lnTo>
                <a:lnTo>
                  <a:pt x="96" y="86"/>
                </a:lnTo>
                <a:lnTo>
                  <a:pt x="102" y="84"/>
                </a:lnTo>
                <a:lnTo>
                  <a:pt x="104" y="84"/>
                </a:lnTo>
                <a:lnTo>
                  <a:pt x="104" y="86"/>
                </a:lnTo>
                <a:lnTo>
                  <a:pt x="106" y="92"/>
                </a:lnTo>
                <a:lnTo>
                  <a:pt x="106" y="98"/>
                </a:lnTo>
                <a:lnTo>
                  <a:pt x="108" y="116"/>
                </a:lnTo>
                <a:lnTo>
                  <a:pt x="108" y="124"/>
                </a:lnTo>
                <a:lnTo>
                  <a:pt x="106" y="128"/>
                </a:lnTo>
                <a:lnTo>
                  <a:pt x="104" y="128"/>
                </a:lnTo>
                <a:lnTo>
                  <a:pt x="100" y="128"/>
                </a:lnTo>
                <a:lnTo>
                  <a:pt x="100" y="130"/>
                </a:lnTo>
                <a:lnTo>
                  <a:pt x="102" y="134"/>
                </a:lnTo>
                <a:lnTo>
                  <a:pt x="104" y="144"/>
                </a:lnTo>
                <a:lnTo>
                  <a:pt x="104" y="150"/>
                </a:lnTo>
                <a:lnTo>
                  <a:pt x="102" y="156"/>
                </a:lnTo>
                <a:lnTo>
                  <a:pt x="102" y="170"/>
                </a:lnTo>
                <a:lnTo>
                  <a:pt x="100" y="184"/>
                </a:lnTo>
                <a:lnTo>
                  <a:pt x="100" y="192"/>
                </a:lnTo>
                <a:lnTo>
                  <a:pt x="96" y="200"/>
                </a:lnTo>
                <a:lnTo>
                  <a:pt x="90" y="210"/>
                </a:lnTo>
                <a:lnTo>
                  <a:pt x="84" y="220"/>
                </a:lnTo>
                <a:lnTo>
                  <a:pt x="82" y="226"/>
                </a:lnTo>
                <a:lnTo>
                  <a:pt x="82" y="230"/>
                </a:lnTo>
                <a:lnTo>
                  <a:pt x="84" y="236"/>
                </a:lnTo>
                <a:lnTo>
                  <a:pt x="84" y="242"/>
                </a:lnTo>
                <a:lnTo>
                  <a:pt x="80" y="246"/>
                </a:lnTo>
                <a:lnTo>
                  <a:pt x="76" y="252"/>
                </a:lnTo>
                <a:lnTo>
                  <a:pt x="68" y="260"/>
                </a:lnTo>
                <a:lnTo>
                  <a:pt x="66" y="262"/>
                </a:lnTo>
                <a:lnTo>
                  <a:pt x="64" y="260"/>
                </a:lnTo>
                <a:lnTo>
                  <a:pt x="60" y="254"/>
                </a:lnTo>
                <a:lnTo>
                  <a:pt x="56" y="244"/>
                </a:lnTo>
                <a:lnTo>
                  <a:pt x="54" y="240"/>
                </a:lnTo>
                <a:lnTo>
                  <a:pt x="50" y="240"/>
                </a:lnTo>
                <a:lnTo>
                  <a:pt x="46" y="238"/>
                </a:lnTo>
                <a:lnTo>
                  <a:pt x="44" y="236"/>
                </a:lnTo>
                <a:lnTo>
                  <a:pt x="38" y="232"/>
                </a:lnTo>
                <a:lnTo>
                  <a:pt x="32" y="226"/>
                </a:lnTo>
                <a:lnTo>
                  <a:pt x="28" y="226"/>
                </a:lnTo>
                <a:lnTo>
                  <a:pt x="24" y="226"/>
                </a:lnTo>
                <a:lnTo>
                  <a:pt x="20" y="224"/>
                </a:lnTo>
                <a:lnTo>
                  <a:pt x="16" y="220"/>
                </a:lnTo>
                <a:lnTo>
                  <a:pt x="8" y="208"/>
                </a:lnTo>
                <a:lnTo>
                  <a:pt x="6" y="202"/>
                </a:lnTo>
                <a:lnTo>
                  <a:pt x="6" y="194"/>
                </a:lnTo>
                <a:lnTo>
                  <a:pt x="8" y="188"/>
                </a:lnTo>
                <a:lnTo>
                  <a:pt x="12" y="184"/>
                </a:lnTo>
                <a:lnTo>
                  <a:pt x="18" y="180"/>
                </a:lnTo>
                <a:lnTo>
                  <a:pt x="22" y="174"/>
                </a:lnTo>
                <a:lnTo>
                  <a:pt x="28" y="162"/>
                </a:lnTo>
                <a:lnTo>
                  <a:pt x="34" y="150"/>
                </a:lnTo>
                <a:lnTo>
                  <a:pt x="38"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4" name="Freeform 89"/>
          <p:cNvSpPr>
            <a:spLocks/>
          </p:cNvSpPr>
          <p:nvPr/>
        </p:nvSpPr>
        <p:spPr bwMode="auto">
          <a:xfrm>
            <a:off x="7312025" y="2652713"/>
            <a:ext cx="3175" cy="41275"/>
          </a:xfrm>
          <a:custGeom>
            <a:avLst/>
            <a:gdLst>
              <a:gd name="T0" fmla="*/ 5040313 w 2"/>
              <a:gd name="T1" fmla="*/ 0 h 26"/>
              <a:gd name="T2" fmla="*/ 5040313 w 2"/>
              <a:gd name="T3" fmla="*/ 0 h 26"/>
              <a:gd name="T4" fmla="*/ 5040313 w 2"/>
              <a:gd name="T5" fmla="*/ 20161250 h 26"/>
              <a:gd name="T6" fmla="*/ 0 w 2"/>
              <a:gd name="T7" fmla="*/ 25201563 h 26"/>
              <a:gd name="T8" fmla="*/ 0 w 2"/>
              <a:gd name="T9" fmla="*/ 35282188 h 26"/>
              <a:gd name="T10" fmla="*/ 0 w 2"/>
              <a:gd name="T11" fmla="*/ 6552406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6">
                <a:moveTo>
                  <a:pt x="2" y="0"/>
                </a:moveTo>
                <a:lnTo>
                  <a:pt x="2" y="0"/>
                </a:lnTo>
                <a:lnTo>
                  <a:pt x="2" y="8"/>
                </a:lnTo>
                <a:lnTo>
                  <a:pt x="0" y="10"/>
                </a:lnTo>
                <a:lnTo>
                  <a:pt x="0" y="14"/>
                </a:lnTo>
                <a:lnTo>
                  <a:pt x="0" y="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5" name="Freeform 90"/>
          <p:cNvSpPr>
            <a:spLocks/>
          </p:cNvSpPr>
          <p:nvPr/>
        </p:nvSpPr>
        <p:spPr bwMode="auto">
          <a:xfrm>
            <a:off x="7286625" y="2652713"/>
            <a:ext cx="171450" cy="415925"/>
          </a:xfrm>
          <a:custGeom>
            <a:avLst/>
            <a:gdLst>
              <a:gd name="T0" fmla="*/ 95765938 w 108"/>
              <a:gd name="T1" fmla="*/ 357862188 h 262"/>
              <a:gd name="T2" fmla="*/ 115927188 w 108"/>
              <a:gd name="T3" fmla="*/ 337700938 h 262"/>
              <a:gd name="T4" fmla="*/ 100806250 w 108"/>
              <a:gd name="T5" fmla="*/ 302418750 h 262"/>
              <a:gd name="T6" fmla="*/ 0 w 108"/>
              <a:gd name="T7" fmla="*/ 201612500 h 262"/>
              <a:gd name="T8" fmla="*/ 10080625 w 108"/>
              <a:gd name="T9" fmla="*/ 191531875 h 262"/>
              <a:gd name="T10" fmla="*/ 20161250 w 108"/>
              <a:gd name="T11" fmla="*/ 171370625 h 262"/>
              <a:gd name="T12" fmla="*/ 15120938 w 108"/>
              <a:gd name="T13" fmla="*/ 156249688 h 262"/>
              <a:gd name="T14" fmla="*/ 0 w 108"/>
              <a:gd name="T15" fmla="*/ 126007813 h 262"/>
              <a:gd name="T16" fmla="*/ 10080625 w 108"/>
              <a:gd name="T17" fmla="*/ 105846563 h 262"/>
              <a:gd name="T18" fmla="*/ 15120938 w 108"/>
              <a:gd name="T19" fmla="*/ 95765938 h 262"/>
              <a:gd name="T20" fmla="*/ 25201563 w 108"/>
              <a:gd name="T21" fmla="*/ 85685313 h 262"/>
              <a:gd name="T22" fmla="*/ 40322500 w 108"/>
              <a:gd name="T23" fmla="*/ 75604688 h 262"/>
              <a:gd name="T24" fmla="*/ 40322500 w 108"/>
              <a:gd name="T25" fmla="*/ 65524063 h 262"/>
              <a:gd name="T26" fmla="*/ 40322500 w 108"/>
              <a:gd name="T27" fmla="*/ 25201563 h 262"/>
              <a:gd name="T28" fmla="*/ 45362813 w 108"/>
              <a:gd name="T29" fmla="*/ 0 h 262"/>
              <a:gd name="T30" fmla="*/ 257055938 w 108"/>
              <a:gd name="T31" fmla="*/ 100806250 h 262"/>
              <a:gd name="T32" fmla="*/ 246975313 w 108"/>
              <a:gd name="T33" fmla="*/ 105846563 h 262"/>
              <a:gd name="T34" fmla="*/ 236894688 w 108"/>
              <a:gd name="T35" fmla="*/ 131048125 h 262"/>
              <a:gd name="T36" fmla="*/ 221773750 w 108"/>
              <a:gd name="T37" fmla="*/ 151209375 h 262"/>
              <a:gd name="T38" fmla="*/ 211693125 w 108"/>
              <a:gd name="T39" fmla="*/ 151209375 h 262"/>
              <a:gd name="T40" fmla="*/ 211693125 w 108"/>
              <a:gd name="T41" fmla="*/ 201612500 h 262"/>
              <a:gd name="T42" fmla="*/ 221773750 w 108"/>
              <a:gd name="T43" fmla="*/ 216733438 h 262"/>
              <a:gd name="T44" fmla="*/ 241935000 w 108"/>
              <a:gd name="T45" fmla="*/ 216733438 h 262"/>
              <a:gd name="T46" fmla="*/ 257055938 w 108"/>
              <a:gd name="T47" fmla="*/ 211693125 h 262"/>
              <a:gd name="T48" fmla="*/ 262096250 w 108"/>
              <a:gd name="T49" fmla="*/ 216733438 h 262"/>
              <a:gd name="T50" fmla="*/ 267136563 w 108"/>
              <a:gd name="T51" fmla="*/ 246975313 h 262"/>
              <a:gd name="T52" fmla="*/ 272176875 w 108"/>
              <a:gd name="T53" fmla="*/ 292338125 h 262"/>
              <a:gd name="T54" fmla="*/ 267136563 w 108"/>
              <a:gd name="T55" fmla="*/ 322580000 h 262"/>
              <a:gd name="T56" fmla="*/ 262096250 w 108"/>
              <a:gd name="T57" fmla="*/ 322580000 h 262"/>
              <a:gd name="T58" fmla="*/ 252015625 w 108"/>
              <a:gd name="T59" fmla="*/ 327620313 h 262"/>
              <a:gd name="T60" fmla="*/ 262096250 w 108"/>
              <a:gd name="T61" fmla="*/ 362902500 h 262"/>
              <a:gd name="T62" fmla="*/ 257055938 w 108"/>
              <a:gd name="T63" fmla="*/ 393144375 h 262"/>
              <a:gd name="T64" fmla="*/ 257055938 w 108"/>
              <a:gd name="T65" fmla="*/ 428426563 h 262"/>
              <a:gd name="T66" fmla="*/ 252015625 w 108"/>
              <a:gd name="T67" fmla="*/ 483870000 h 262"/>
              <a:gd name="T68" fmla="*/ 226814063 w 108"/>
              <a:gd name="T69" fmla="*/ 529232813 h 262"/>
              <a:gd name="T70" fmla="*/ 211693125 w 108"/>
              <a:gd name="T71" fmla="*/ 554434375 h 262"/>
              <a:gd name="T72" fmla="*/ 206652813 w 108"/>
              <a:gd name="T73" fmla="*/ 579635938 h 262"/>
              <a:gd name="T74" fmla="*/ 211693125 w 108"/>
              <a:gd name="T75" fmla="*/ 609877813 h 262"/>
              <a:gd name="T76" fmla="*/ 191531875 w 108"/>
              <a:gd name="T77" fmla="*/ 635079375 h 262"/>
              <a:gd name="T78" fmla="*/ 171370625 w 108"/>
              <a:gd name="T79" fmla="*/ 655240625 h 262"/>
              <a:gd name="T80" fmla="*/ 161290000 w 108"/>
              <a:gd name="T81" fmla="*/ 655240625 h 262"/>
              <a:gd name="T82" fmla="*/ 141128750 w 108"/>
              <a:gd name="T83" fmla="*/ 614918125 h 262"/>
              <a:gd name="T84" fmla="*/ 126007813 w 108"/>
              <a:gd name="T85" fmla="*/ 604837500 h 262"/>
              <a:gd name="T86" fmla="*/ 115927188 w 108"/>
              <a:gd name="T87" fmla="*/ 599797188 h 262"/>
              <a:gd name="T88" fmla="*/ 95765938 w 108"/>
              <a:gd name="T89" fmla="*/ 584676250 h 262"/>
              <a:gd name="T90" fmla="*/ 70564375 w 108"/>
              <a:gd name="T91" fmla="*/ 569555313 h 262"/>
              <a:gd name="T92" fmla="*/ 60483750 w 108"/>
              <a:gd name="T93" fmla="*/ 569555313 h 262"/>
              <a:gd name="T94" fmla="*/ 40322500 w 108"/>
              <a:gd name="T95" fmla="*/ 554434375 h 262"/>
              <a:gd name="T96" fmla="*/ 15120938 w 108"/>
              <a:gd name="T97" fmla="*/ 509071563 h 262"/>
              <a:gd name="T98" fmla="*/ 20161250 w 108"/>
              <a:gd name="T99" fmla="*/ 473789375 h 262"/>
              <a:gd name="T100" fmla="*/ 30241875 w 108"/>
              <a:gd name="T101" fmla="*/ 463708750 h 262"/>
              <a:gd name="T102" fmla="*/ 55443438 w 108"/>
              <a:gd name="T103" fmla="*/ 438507188 h 262"/>
              <a:gd name="T104" fmla="*/ 85685313 w 108"/>
              <a:gd name="T105" fmla="*/ 378023438 h 262"/>
              <a:gd name="T106" fmla="*/ 95765938 w 108"/>
              <a:gd name="T107" fmla="*/ 357862188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 h="262">
                <a:moveTo>
                  <a:pt x="38" y="142"/>
                </a:moveTo>
                <a:lnTo>
                  <a:pt x="38" y="142"/>
                </a:lnTo>
                <a:lnTo>
                  <a:pt x="44" y="140"/>
                </a:lnTo>
                <a:lnTo>
                  <a:pt x="46" y="134"/>
                </a:lnTo>
                <a:lnTo>
                  <a:pt x="46" y="128"/>
                </a:lnTo>
                <a:lnTo>
                  <a:pt x="40" y="120"/>
                </a:lnTo>
                <a:lnTo>
                  <a:pt x="0" y="80"/>
                </a:lnTo>
                <a:lnTo>
                  <a:pt x="0" y="78"/>
                </a:lnTo>
                <a:lnTo>
                  <a:pt x="4" y="76"/>
                </a:lnTo>
                <a:lnTo>
                  <a:pt x="8" y="74"/>
                </a:lnTo>
                <a:lnTo>
                  <a:pt x="8" y="68"/>
                </a:lnTo>
                <a:lnTo>
                  <a:pt x="6" y="62"/>
                </a:lnTo>
                <a:lnTo>
                  <a:pt x="2" y="54"/>
                </a:lnTo>
                <a:lnTo>
                  <a:pt x="0" y="50"/>
                </a:lnTo>
                <a:lnTo>
                  <a:pt x="2" y="46"/>
                </a:lnTo>
                <a:lnTo>
                  <a:pt x="4" y="42"/>
                </a:lnTo>
                <a:lnTo>
                  <a:pt x="6" y="38"/>
                </a:lnTo>
                <a:lnTo>
                  <a:pt x="6" y="34"/>
                </a:lnTo>
                <a:lnTo>
                  <a:pt x="10" y="34"/>
                </a:lnTo>
                <a:lnTo>
                  <a:pt x="14" y="32"/>
                </a:lnTo>
                <a:lnTo>
                  <a:pt x="16" y="30"/>
                </a:lnTo>
                <a:lnTo>
                  <a:pt x="16" y="26"/>
                </a:lnTo>
                <a:lnTo>
                  <a:pt x="16" y="14"/>
                </a:lnTo>
                <a:lnTo>
                  <a:pt x="16" y="10"/>
                </a:lnTo>
                <a:lnTo>
                  <a:pt x="18" y="8"/>
                </a:lnTo>
                <a:lnTo>
                  <a:pt x="18" y="0"/>
                </a:lnTo>
                <a:lnTo>
                  <a:pt x="104" y="28"/>
                </a:lnTo>
                <a:lnTo>
                  <a:pt x="102" y="40"/>
                </a:lnTo>
                <a:lnTo>
                  <a:pt x="98" y="42"/>
                </a:lnTo>
                <a:lnTo>
                  <a:pt x="96" y="46"/>
                </a:lnTo>
                <a:lnTo>
                  <a:pt x="94" y="52"/>
                </a:lnTo>
                <a:lnTo>
                  <a:pt x="90" y="60"/>
                </a:lnTo>
                <a:lnTo>
                  <a:pt x="88" y="60"/>
                </a:lnTo>
                <a:lnTo>
                  <a:pt x="84" y="60"/>
                </a:lnTo>
                <a:lnTo>
                  <a:pt x="84" y="70"/>
                </a:lnTo>
                <a:lnTo>
                  <a:pt x="84" y="80"/>
                </a:lnTo>
                <a:lnTo>
                  <a:pt x="86" y="84"/>
                </a:lnTo>
                <a:lnTo>
                  <a:pt x="88" y="86"/>
                </a:lnTo>
                <a:lnTo>
                  <a:pt x="92" y="86"/>
                </a:lnTo>
                <a:lnTo>
                  <a:pt x="96" y="86"/>
                </a:lnTo>
                <a:lnTo>
                  <a:pt x="102" y="84"/>
                </a:lnTo>
                <a:lnTo>
                  <a:pt x="104" y="84"/>
                </a:lnTo>
                <a:lnTo>
                  <a:pt x="104" y="86"/>
                </a:lnTo>
                <a:lnTo>
                  <a:pt x="106" y="92"/>
                </a:lnTo>
                <a:lnTo>
                  <a:pt x="106" y="98"/>
                </a:lnTo>
                <a:lnTo>
                  <a:pt x="108" y="116"/>
                </a:lnTo>
                <a:lnTo>
                  <a:pt x="108" y="124"/>
                </a:lnTo>
                <a:lnTo>
                  <a:pt x="106" y="128"/>
                </a:lnTo>
                <a:lnTo>
                  <a:pt x="104" y="128"/>
                </a:lnTo>
                <a:lnTo>
                  <a:pt x="100" y="128"/>
                </a:lnTo>
                <a:lnTo>
                  <a:pt x="100" y="130"/>
                </a:lnTo>
                <a:lnTo>
                  <a:pt x="102" y="134"/>
                </a:lnTo>
                <a:lnTo>
                  <a:pt x="104" y="144"/>
                </a:lnTo>
                <a:lnTo>
                  <a:pt x="104" y="150"/>
                </a:lnTo>
                <a:lnTo>
                  <a:pt x="102" y="156"/>
                </a:lnTo>
                <a:lnTo>
                  <a:pt x="102" y="170"/>
                </a:lnTo>
                <a:lnTo>
                  <a:pt x="100" y="184"/>
                </a:lnTo>
                <a:lnTo>
                  <a:pt x="100" y="192"/>
                </a:lnTo>
                <a:lnTo>
                  <a:pt x="96" y="200"/>
                </a:lnTo>
                <a:lnTo>
                  <a:pt x="90" y="210"/>
                </a:lnTo>
                <a:lnTo>
                  <a:pt x="84" y="220"/>
                </a:lnTo>
                <a:lnTo>
                  <a:pt x="82" y="226"/>
                </a:lnTo>
                <a:lnTo>
                  <a:pt x="82" y="230"/>
                </a:lnTo>
                <a:lnTo>
                  <a:pt x="84" y="236"/>
                </a:lnTo>
                <a:lnTo>
                  <a:pt x="84" y="242"/>
                </a:lnTo>
                <a:lnTo>
                  <a:pt x="80" y="246"/>
                </a:lnTo>
                <a:lnTo>
                  <a:pt x="76" y="252"/>
                </a:lnTo>
                <a:lnTo>
                  <a:pt x="68" y="260"/>
                </a:lnTo>
                <a:lnTo>
                  <a:pt x="66" y="262"/>
                </a:lnTo>
                <a:lnTo>
                  <a:pt x="64" y="260"/>
                </a:lnTo>
                <a:lnTo>
                  <a:pt x="60" y="254"/>
                </a:lnTo>
                <a:lnTo>
                  <a:pt x="56" y="244"/>
                </a:lnTo>
                <a:lnTo>
                  <a:pt x="54" y="240"/>
                </a:lnTo>
                <a:lnTo>
                  <a:pt x="50" y="240"/>
                </a:lnTo>
                <a:lnTo>
                  <a:pt x="46" y="238"/>
                </a:lnTo>
                <a:lnTo>
                  <a:pt x="44" y="236"/>
                </a:lnTo>
                <a:lnTo>
                  <a:pt x="38" y="232"/>
                </a:lnTo>
                <a:lnTo>
                  <a:pt x="32" y="226"/>
                </a:lnTo>
                <a:lnTo>
                  <a:pt x="28" y="226"/>
                </a:lnTo>
                <a:lnTo>
                  <a:pt x="24" y="226"/>
                </a:lnTo>
                <a:lnTo>
                  <a:pt x="20" y="224"/>
                </a:lnTo>
                <a:lnTo>
                  <a:pt x="16" y="220"/>
                </a:lnTo>
                <a:lnTo>
                  <a:pt x="8" y="208"/>
                </a:lnTo>
                <a:lnTo>
                  <a:pt x="6" y="202"/>
                </a:lnTo>
                <a:lnTo>
                  <a:pt x="6" y="194"/>
                </a:lnTo>
                <a:lnTo>
                  <a:pt x="8" y="188"/>
                </a:lnTo>
                <a:lnTo>
                  <a:pt x="12" y="184"/>
                </a:lnTo>
                <a:lnTo>
                  <a:pt x="18" y="180"/>
                </a:lnTo>
                <a:lnTo>
                  <a:pt x="22" y="174"/>
                </a:lnTo>
                <a:lnTo>
                  <a:pt x="28" y="162"/>
                </a:lnTo>
                <a:lnTo>
                  <a:pt x="34" y="150"/>
                </a:lnTo>
                <a:lnTo>
                  <a:pt x="38" y="14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6" name="Freeform 91"/>
          <p:cNvSpPr>
            <a:spLocks/>
          </p:cNvSpPr>
          <p:nvPr/>
        </p:nvSpPr>
        <p:spPr bwMode="auto">
          <a:xfrm>
            <a:off x="6429375" y="2928938"/>
            <a:ext cx="606425" cy="688975"/>
          </a:xfrm>
          <a:custGeom>
            <a:avLst/>
            <a:gdLst>
              <a:gd name="T0" fmla="*/ 60483750 w 382"/>
              <a:gd name="T1" fmla="*/ 1038304375 h 434"/>
              <a:gd name="T2" fmla="*/ 181451250 w 382"/>
              <a:gd name="T3" fmla="*/ 927417500 h 434"/>
              <a:gd name="T4" fmla="*/ 146169063 w 382"/>
              <a:gd name="T5" fmla="*/ 892135313 h 434"/>
              <a:gd name="T6" fmla="*/ 95765938 w 382"/>
              <a:gd name="T7" fmla="*/ 856853125 h 434"/>
              <a:gd name="T8" fmla="*/ 35282188 w 382"/>
              <a:gd name="T9" fmla="*/ 781248438 h 434"/>
              <a:gd name="T10" fmla="*/ 25201563 w 382"/>
              <a:gd name="T11" fmla="*/ 730845313 h 434"/>
              <a:gd name="T12" fmla="*/ 0 w 382"/>
              <a:gd name="T13" fmla="*/ 670361563 h 434"/>
              <a:gd name="T14" fmla="*/ 60483750 w 382"/>
              <a:gd name="T15" fmla="*/ 675401875 h 434"/>
              <a:gd name="T16" fmla="*/ 75604688 w 382"/>
              <a:gd name="T17" fmla="*/ 635079375 h 434"/>
              <a:gd name="T18" fmla="*/ 90725625 w 382"/>
              <a:gd name="T19" fmla="*/ 549394063 h 434"/>
              <a:gd name="T20" fmla="*/ 120967500 w 382"/>
              <a:gd name="T21" fmla="*/ 488910313 h 434"/>
              <a:gd name="T22" fmla="*/ 141128750 w 382"/>
              <a:gd name="T23" fmla="*/ 519152188 h 434"/>
              <a:gd name="T24" fmla="*/ 146169063 w 382"/>
              <a:gd name="T25" fmla="*/ 529232813 h 434"/>
              <a:gd name="T26" fmla="*/ 176410938 w 382"/>
              <a:gd name="T27" fmla="*/ 514111875 h 434"/>
              <a:gd name="T28" fmla="*/ 161290000 w 382"/>
              <a:gd name="T29" fmla="*/ 493950625 h 434"/>
              <a:gd name="T30" fmla="*/ 176410938 w 382"/>
              <a:gd name="T31" fmla="*/ 428426563 h 434"/>
              <a:gd name="T32" fmla="*/ 216733438 w 382"/>
              <a:gd name="T33" fmla="*/ 388104063 h 434"/>
              <a:gd name="T34" fmla="*/ 252015625 w 382"/>
              <a:gd name="T35" fmla="*/ 367942813 h 434"/>
              <a:gd name="T36" fmla="*/ 312499375 w 382"/>
              <a:gd name="T37" fmla="*/ 302418750 h 434"/>
              <a:gd name="T38" fmla="*/ 327620313 w 382"/>
              <a:gd name="T39" fmla="*/ 226814063 h 434"/>
              <a:gd name="T40" fmla="*/ 322580000 w 382"/>
              <a:gd name="T41" fmla="*/ 156249688 h 434"/>
              <a:gd name="T42" fmla="*/ 337700938 w 382"/>
              <a:gd name="T43" fmla="*/ 105846563 h 434"/>
              <a:gd name="T44" fmla="*/ 322580000 w 382"/>
              <a:gd name="T45" fmla="*/ 30241875 h 434"/>
              <a:gd name="T46" fmla="*/ 332660625 w 382"/>
              <a:gd name="T47" fmla="*/ 15120938 h 434"/>
              <a:gd name="T48" fmla="*/ 347781563 w 382"/>
              <a:gd name="T49" fmla="*/ 0 h 434"/>
              <a:gd name="T50" fmla="*/ 594756875 w 382"/>
              <a:gd name="T51" fmla="*/ 221773750 h 434"/>
              <a:gd name="T52" fmla="*/ 630039063 w 382"/>
              <a:gd name="T53" fmla="*/ 332660625 h 434"/>
              <a:gd name="T54" fmla="*/ 675401875 w 382"/>
              <a:gd name="T55" fmla="*/ 282257500 h 434"/>
              <a:gd name="T56" fmla="*/ 705643750 w 382"/>
              <a:gd name="T57" fmla="*/ 262096250 h 434"/>
              <a:gd name="T58" fmla="*/ 725805000 w 382"/>
              <a:gd name="T59" fmla="*/ 231854375 h 434"/>
              <a:gd name="T60" fmla="*/ 786288750 w 382"/>
              <a:gd name="T61" fmla="*/ 236894688 h 434"/>
              <a:gd name="T62" fmla="*/ 816530625 w 382"/>
              <a:gd name="T63" fmla="*/ 196572188 h 434"/>
              <a:gd name="T64" fmla="*/ 877014375 w 382"/>
              <a:gd name="T65" fmla="*/ 186491563 h 434"/>
              <a:gd name="T66" fmla="*/ 942538438 w 382"/>
              <a:gd name="T67" fmla="*/ 236894688 h 434"/>
              <a:gd name="T68" fmla="*/ 897175625 w 382"/>
              <a:gd name="T69" fmla="*/ 282257500 h 434"/>
              <a:gd name="T70" fmla="*/ 831651563 w 382"/>
              <a:gd name="T71" fmla="*/ 272176875 h 434"/>
              <a:gd name="T72" fmla="*/ 816530625 w 382"/>
              <a:gd name="T73" fmla="*/ 327620313 h 434"/>
              <a:gd name="T74" fmla="*/ 776208125 w 382"/>
              <a:gd name="T75" fmla="*/ 388104063 h 434"/>
              <a:gd name="T76" fmla="*/ 725805000 w 382"/>
              <a:gd name="T77" fmla="*/ 458668438 h 434"/>
              <a:gd name="T78" fmla="*/ 695563125 w 382"/>
              <a:gd name="T79" fmla="*/ 544353750 h 434"/>
              <a:gd name="T80" fmla="*/ 650200313 w 382"/>
              <a:gd name="T81" fmla="*/ 549394063 h 434"/>
              <a:gd name="T82" fmla="*/ 614918125 w 382"/>
              <a:gd name="T83" fmla="*/ 534273125 h 434"/>
              <a:gd name="T84" fmla="*/ 594756875 w 382"/>
              <a:gd name="T85" fmla="*/ 609877813 h 434"/>
              <a:gd name="T86" fmla="*/ 529232813 w 382"/>
              <a:gd name="T87" fmla="*/ 781248438 h 434"/>
              <a:gd name="T88" fmla="*/ 529232813 w 382"/>
              <a:gd name="T89" fmla="*/ 816530625 h 434"/>
              <a:gd name="T90" fmla="*/ 544353750 w 382"/>
              <a:gd name="T91" fmla="*/ 831651563 h 434"/>
              <a:gd name="T92" fmla="*/ 468749063 w 382"/>
              <a:gd name="T93" fmla="*/ 882054688 h 434"/>
              <a:gd name="T94" fmla="*/ 413305625 w 382"/>
              <a:gd name="T95" fmla="*/ 897175625 h 434"/>
              <a:gd name="T96" fmla="*/ 398184688 w 382"/>
              <a:gd name="T97" fmla="*/ 932457813 h 434"/>
              <a:gd name="T98" fmla="*/ 332660625 w 382"/>
              <a:gd name="T99" fmla="*/ 942538438 h 434"/>
              <a:gd name="T100" fmla="*/ 312499375 w 382"/>
              <a:gd name="T101" fmla="*/ 927417500 h 434"/>
              <a:gd name="T102" fmla="*/ 287297813 w 382"/>
              <a:gd name="T103" fmla="*/ 972780313 h 434"/>
              <a:gd name="T104" fmla="*/ 236894688 w 382"/>
              <a:gd name="T105" fmla="*/ 972780313 h 434"/>
              <a:gd name="T106" fmla="*/ 186491563 w 382"/>
              <a:gd name="T107" fmla="*/ 932457813 h 434"/>
              <a:gd name="T108" fmla="*/ 166330313 w 382"/>
              <a:gd name="T109" fmla="*/ 942538438 h 434"/>
              <a:gd name="T110" fmla="*/ 40322500 w 382"/>
              <a:gd name="T111" fmla="*/ 1063505938 h 4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2" h="434">
                <a:moveTo>
                  <a:pt x="10" y="434"/>
                </a:moveTo>
                <a:lnTo>
                  <a:pt x="16" y="422"/>
                </a:lnTo>
                <a:lnTo>
                  <a:pt x="24" y="412"/>
                </a:lnTo>
                <a:lnTo>
                  <a:pt x="46" y="392"/>
                </a:lnTo>
                <a:lnTo>
                  <a:pt x="66" y="374"/>
                </a:lnTo>
                <a:lnTo>
                  <a:pt x="72" y="368"/>
                </a:lnTo>
                <a:lnTo>
                  <a:pt x="74" y="362"/>
                </a:lnTo>
                <a:lnTo>
                  <a:pt x="68" y="354"/>
                </a:lnTo>
                <a:lnTo>
                  <a:pt x="58" y="354"/>
                </a:lnTo>
                <a:lnTo>
                  <a:pt x="50" y="350"/>
                </a:lnTo>
                <a:lnTo>
                  <a:pt x="44" y="346"/>
                </a:lnTo>
                <a:lnTo>
                  <a:pt x="38" y="340"/>
                </a:lnTo>
                <a:lnTo>
                  <a:pt x="30" y="328"/>
                </a:lnTo>
                <a:lnTo>
                  <a:pt x="22" y="314"/>
                </a:lnTo>
                <a:lnTo>
                  <a:pt x="14" y="310"/>
                </a:lnTo>
                <a:lnTo>
                  <a:pt x="12" y="302"/>
                </a:lnTo>
                <a:lnTo>
                  <a:pt x="10" y="296"/>
                </a:lnTo>
                <a:lnTo>
                  <a:pt x="10" y="290"/>
                </a:lnTo>
                <a:lnTo>
                  <a:pt x="8" y="276"/>
                </a:lnTo>
                <a:lnTo>
                  <a:pt x="6" y="270"/>
                </a:lnTo>
                <a:lnTo>
                  <a:pt x="0" y="266"/>
                </a:lnTo>
                <a:lnTo>
                  <a:pt x="10" y="268"/>
                </a:lnTo>
                <a:lnTo>
                  <a:pt x="20" y="270"/>
                </a:lnTo>
                <a:lnTo>
                  <a:pt x="24" y="268"/>
                </a:lnTo>
                <a:lnTo>
                  <a:pt x="26" y="264"/>
                </a:lnTo>
                <a:lnTo>
                  <a:pt x="28" y="260"/>
                </a:lnTo>
                <a:lnTo>
                  <a:pt x="30" y="252"/>
                </a:lnTo>
                <a:lnTo>
                  <a:pt x="40" y="248"/>
                </a:lnTo>
                <a:lnTo>
                  <a:pt x="36" y="232"/>
                </a:lnTo>
                <a:lnTo>
                  <a:pt x="36" y="218"/>
                </a:lnTo>
                <a:lnTo>
                  <a:pt x="40" y="206"/>
                </a:lnTo>
                <a:lnTo>
                  <a:pt x="44" y="198"/>
                </a:lnTo>
                <a:lnTo>
                  <a:pt x="48" y="194"/>
                </a:lnTo>
                <a:lnTo>
                  <a:pt x="52" y="194"/>
                </a:lnTo>
                <a:lnTo>
                  <a:pt x="54" y="198"/>
                </a:lnTo>
                <a:lnTo>
                  <a:pt x="56" y="206"/>
                </a:lnTo>
                <a:lnTo>
                  <a:pt x="52" y="210"/>
                </a:lnTo>
                <a:lnTo>
                  <a:pt x="52" y="212"/>
                </a:lnTo>
                <a:lnTo>
                  <a:pt x="58" y="210"/>
                </a:lnTo>
                <a:lnTo>
                  <a:pt x="64" y="208"/>
                </a:lnTo>
                <a:lnTo>
                  <a:pt x="68" y="206"/>
                </a:lnTo>
                <a:lnTo>
                  <a:pt x="70" y="204"/>
                </a:lnTo>
                <a:lnTo>
                  <a:pt x="70" y="202"/>
                </a:lnTo>
                <a:lnTo>
                  <a:pt x="68" y="200"/>
                </a:lnTo>
                <a:lnTo>
                  <a:pt x="64" y="196"/>
                </a:lnTo>
                <a:lnTo>
                  <a:pt x="62" y="190"/>
                </a:lnTo>
                <a:lnTo>
                  <a:pt x="64" y="182"/>
                </a:lnTo>
                <a:lnTo>
                  <a:pt x="70" y="170"/>
                </a:lnTo>
                <a:lnTo>
                  <a:pt x="80" y="158"/>
                </a:lnTo>
                <a:lnTo>
                  <a:pt x="84" y="156"/>
                </a:lnTo>
                <a:lnTo>
                  <a:pt x="86" y="154"/>
                </a:lnTo>
                <a:lnTo>
                  <a:pt x="92" y="154"/>
                </a:lnTo>
                <a:lnTo>
                  <a:pt x="96" y="154"/>
                </a:lnTo>
                <a:lnTo>
                  <a:pt x="100" y="146"/>
                </a:lnTo>
                <a:lnTo>
                  <a:pt x="114" y="134"/>
                </a:lnTo>
                <a:lnTo>
                  <a:pt x="118" y="128"/>
                </a:lnTo>
                <a:lnTo>
                  <a:pt x="124" y="120"/>
                </a:lnTo>
                <a:lnTo>
                  <a:pt x="128" y="112"/>
                </a:lnTo>
                <a:lnTo>
                  <a:pt x="130" y="102"/>
                </a:lnTo>
                <a:lnTo>
                  <a:pt x="130" y="90"/>
                </a:lnTo>
                <a:lnTo>
                  <a:pt x="126" y="74"/>
                </a:lnTo>
                <a:lnTo>
                  <a:pt x="126" y="68"/>
                </a:lnTo>
                <a:lnTo>
                  <a:pt x="128" y="62"/>
                </a:lnTo>
                <a:lnTo>
                  <a:pt x="132" y="54"/>
                </a:lnTo>
                <a:lnTo>
                  <a:pt x="134" y="50"/>
                </a:lnTo>
                <a:lnTo>
                  <a:pt x="134" y="42"/>
                </a:lnTo>
                <a:lnTo>
                  <a:pt x="132" y="32"/>
                </a:lnTo>
                <a:lnTo>
                  <a:pt x="130" y="16"/>
                </a:lnTo>
                <a:lnTo>
                  <a:pt x="128" y="12"/>
                </a:lnTo>
                <a:lnTo>
                  <a:pt x="128" y="10"/>
                </a:lnTo>
                <a:lnTo>
                  <a:pt x="130" y="8"/>
                </a:lnTo>
                <a:lnTo>
                  <a:pt x="132" y="6"/>
                </a:lnTo>
                <a:lnTo>
                  <a:pt x="138" y="6"/>
                </a:lnTo>
                <a:lnTo>
                  <a:pt x="140" y="4"/>
                </a:lnTo>
                <a:lnTo>
                  <a:pt x="138" y="0"/>
                </a:lnTo>
                <a:lnTo>
                  <a:pt x="154" y="102"/>
                </a:lnTo>
                <a:lnTo>
                  <a:pt x="186" y="98"/>
                </a:lnTo>
                <a:lnTo>
                  <a:pt x="236" y="88"/>
                </a:lnTo>
                <a:lnTo>
                  <a:pt x="242" y="136"/>
                </a:lnTo>
                <a:lnTo>
                  <a:pt x="246" y="134"/>
                </a:lnTo>
                <a:lnTo>
                  <a:pt x="250" y="132"/>
                </a:lnTo>
                <a:lnTo>
                  <a:pt x="256" y="124"/>
                </a:lnTo>
                <a:lnTo>
                  <a:pt x="264" y="116"/>
                </a:lnTo>
                <a:lnTo>
                  <a:pt x="268" y="112"/>
                </a:lnTo>
                <a:lnTo>
                  <a:pt x="272" y="110"/>
                </a:lnTo>
                <a:lnTo>
                  <a:pt x="276" y="108"/>
                </a:lnTo>
                <a:lnTo>
                  <a:pt x="280" y="104"/>
                </a:lnTo>
                <a:lnTo>
                  <a:pt x="284" y="98"/>
                </a:lnTo>
                <a:lnTo>
                  <a:pt x="286" y="94"/>
                </a:lnTo>
                <a:lnTo>
                  <a:pt x="288" y="92"/>
                </a:lnTo>
                <a:lnTo>
                  <a:pt x="292" y="92"/>
                </a:lnTo>
                <a:lnTo>
                  <a:pt x="304" y="94"/>
                </a:lnTo>
                <a:lnTo>
                  <a:pt x="312" y="94"/>
                </a:lnTo>
                <a:lnTo>
                  <a:pt x="318" y="90"/>
                </a:lnTo>
                <a:lnTo>
                  <a:pt x="322" y="86"/>
                </a:lnTo>
                <a:lnTo>
                  <a:pt x="324" y="78"/>
                </a:lnTo>
                <a:lnTo>
                  <a:pt x="330" y="74"/>
                </a:lnTo>
                <a:lnTo>
                  <a:pt x="338" y="72"/>
                </a:lnTo>
                <a:lnTo>
                  <a:pt x="348" y="74"/>
                </a:lnTo>
                <a:lnTo>
                  <a:pt x="362" y="80"/>
                </a:lnTo>
                <a:lnTo>
                  <a:pt x="368" y="86"/>
                </a:lnTo>
                <a:lnTo>
                  <a:pt x="374" y="94"/>
                </a:lnTo>
                <a:lnTo>
                  <a:pt x="382" y="104"/>
                </a:lnTo>
                <a:lnTo>
                  <a:pt x="376" y="120"/>
                </a:lnTo>
                <a:lnTo>
                  <a:pt x="356" y="112"/>
                </a:lnTo>
                <a:lnTo>
                  <a:pt x="342" y="106"/>
                </a:lnTo>
                <a:lnTo>
                  <a:pt x="336" y="106"/>
                </a:lnTo>
                <a:lnTo>
                  <a:pt x="330" y="108"/>
                </a:lnTo>
                <a:lnTo>
                  <a:pt x="328" y="114"/>
                </a:lnTo>
                <a:lnTo>
                  <a:pt x="326" y="122"/>
                </a:lnTo>
                <a:lnTo>
                  <a:pt x="324" y="130"/>
                </a:lnTo>
                <a:lnTo>
                  <a:pt x="320" y="140"/>
                </a:lnTo>
                <a:lnTo>
                  <a:pt x="314" y="146"/>
                </a:lnTo>
                <a:lnTo>
                  <a:pt x="308" y="154"/>
                </a:lnTo>
                <a:lnTo>
                  <a:pt x="296" y="168"/>
                </a:lnTo>
                <a:lnTo>
                  <a:pt x="290" y="174"/>
                </a:lnTo>
                <a:lnTo>
                  <a:pt x="288" y="182"/>
                </a:lnTo>
                <a:lnTo>
                  <a:pt x="286" y="196"/>
                </a:lnTo>
                <a:lnTo>
                  <a:pt x="280" y="212"/>
                </a:lnTo>
                <a:lnTo>
                  <a:pt x="276" y="216"/>
                </a:lnTo>
                <a:lnTo>
                  <a:pt x="270" y="220"/>
                </a:lnTo>
                <a:lnTo>
                  <a:pt x="264" y="220"/>
                </a:lnTo>
                <a:lnTo>
                  <a:pt x="258" y="218"/>
                </a:lnTo>
                <a:lnTo>
                  <a:pt x="252" y="214"/>
                </a:lnTo>
                <a:lnTo>
                  <a:pt x="246" y="212"/>
                </a:lnTo>
                <a:lnTo>
                  <a:pt x="244" y="212"/>
                </a:lnTo>
                <a:lnTo>
                  <a:pt x="242" y="214"/>
                </a:lnTo>
                <a:lnTo>
                  <a:pt x="240" y="224"/>
                </a:lnTo>
                <a:lnTo>
                  <a:pt x="236" y="242"/>
                </a:lnTo>
                <a:lnTo>
                  <a:pt x="228" y="266"/>
                </a:lnTo>
                <a:lnTo>
                  <a:pt x="218" y="288"/>
                </a:lnTo>
                <a:lnTo>
                  <a:pt x="210" y="310"/>
                </a:lnTo>
                <a:lnTo>
                  <a:pt x="208" y="316"/>
                </a:lnTo>
                <a:lnTo>
                  <a:pt x="208" y="322"/>
                </a:lnTo>
                <a:lnTo>
                  <a:pt x="210" y="324"/>
                </a:lnTo>
                <a:lnTo>
                  <a:pt x="214" y="326"/>
                </a:lnTo>
                <a:lnTo>
                  <a:pt x="216" y="328"/>
                </a:lnTo>
                <a:lnTo>
                  <a:pt x="216" y="330"/>
                </a:lnTo>
                <a:lnTo>
                  <a:pt x="212" y="334"/>
                </a:lnTo>
                <a:lnTo>
                  <a:pt x="206" y="338"/>
                </a:lnTo>
                <a:lnTo>
                  <a:pt x="186" y="350"/>
                </a:lnTo>
                <a:lnTo>
                  <a:pt x="176" y="352"/>
                </a:lnTo>
                <a:lnTo>
                  <a:pt x="168" y="354"/>
                </a:lnTo>
                <a:lnTo>
                  <a:pt x="164" y="356"/>
                </a:lnTo>
                <a:lnTo>
                  <a:pt x="162" y="360"/>
                </a:lnTo>
                <a:lnTo>
                  <a:pt x="160" y="366"/>
                </a:lnTo>
                <a:lnTo>
                  <a:pt x="158" y="370"/>
                </a:lnTo>
                <a:lnTo>
                  <a:pt x="154" y="372"/>
                </a:lnTo>
                <a:lnTo>
                  <a:pt x="146" y="374"/>
                </a:lnTo>
                <a:lnTo>
                  <a:pt x="132" y="374"/>
                </a:lnTo>
                <a:lnTo>
                  <a:pt x="128" y="372"/>
                </a:lnTo>
                <a:lnTo>
                  <a:pt x="126" y="368"/>
                </a:lnTo>
                <a:lnTo>
                  <a:pt x="124" y="368"/>
                </a:lnTo>
                <a:lnTo>
                  <a:pt x="122" y="368"/>
                </a:lnTo>
                <a:lnTo>
                  <a:pt x="118" y="378"/>
                </a:lnTo>
                <a:lnTo>
                  <a:pt x="114" y="386"/>
                </a:lnTo>
                <a:lnTo>
                  <a:pt x="110" y="388"/>
                </a:lnTo>
                <a:lnTo>
                  <a:pt x="104" y="388"/>
                </a:lnTo>
                <a:lnTo>
                  <a:pt x="94" y="386"/>
                </a:lnTo>
                <a:lnTo>
                  <a:pt x="84" y="384"/>
                </a:lnTo>
                <a:lnTo>
                  <a:pt x="78" y="378"/>
                </a:lnTo>
                <a:lnTo>
                  <a:pt x="74" y="370"/>
                </a:lnTo>
                <a:lnTo>
                  <a:pt x="74" y="362"/>
                </a:lnTo>
                <a:lnTo>
                  <a:pt x="72" y="368"/>
                </a:lnTo>
                <a:lnTo>
                  <a:pt x="66" y="374"/>
                </a:lnTo>
                <a:lnTo>
                  <a:pt x="46" y="392"/>
                </a:lnTo>
                <a:lnTo>
                  <a:pt x="24" y="412"/>
                </a:lnTo>
                <a:lnTo>
                  <a:pt x="16" y="422"/>
                </a:lnTo>
                <a:lnTo>
                  <a:pt x="10" y="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7" name="Freeform 92"/>
          <p:cNvSpPr>
            <a:spLocks/>
          </p:cNvSpPr>
          <p:nvPr/>
        </p:nvSpPr>
        <p:spPr bwMode="auto">
          <a:xfrm>
            <a:off x="6804025" y="2973388"/>
            <a:ext cx="593725" cy="288925"/>
          </a:xfrm>
          <a:custGeom>
            <a:avLst/>
            <a:gdLst>
              <a:gd name="T0" fmla="*/ 675401875 w 374"/>
              <a:gd name="T1" fmla="*/ 357862188 h 182"/>
              <a:gd name="T2" fmla="*/ 680442188 w 374"/>
              <a:gd name="T3" fmla="*/ 398184688 h 182"/>
              <a:gd name="T4" fmla="*/ 710684063 w 374"/>
              <a:gd name="T5" fmla="*/ 443547500 h 182"/>
              <a:gd name="T6" fmla="*/ 685482500 w 374"/>
              <a:gd name="T7" fmla="*/ 453628125 h 182"/>
              <a:gd name="T8" fmla="*/ 584676250 w 374"/>
              <a:gd name="T9" fmla="*/ 418345938 h 182"/>
              <a:gd name="T10" fmla="*/ 524192500 w 374"/>
              <a:gd name="T11" fmla="*/ 403225000 h 182"/>
              <a:gd name="T12" fmla="*/ 509071563 w 374"/>
              <a:gd name="T13" fmla="*/ 403225000 h 182"/>
              <a:gd name="T14" fmla="*/ 509071563 w 374"/>
              <a:gd name="T15" fmla="*/ 362902500 h 182"/>
              <a:gd name="T16" fmla="*/ 534273125 w 374"/>
              <a:gd name="T17" fmla="*/ 312499375 h 182"/>
              <a:gd name="T18" fmla="*/ 504031250 w 374"/>
              <a:gd name="T19" fmla="*/ 257055938 h 182"/>
              <a:gd name="T20" fmla="*/ 418345938 w 374"/>
              <a:gd name="T21" fmla="*/ 211693125 h 182"/>
              <a:gd name="T22" fmla="*/ 347781563 w 374"/>
              <a:gd name="T23" fmla="*/ 166330313 h 182"/>
              <a:gd name="T24" fmla="*/ 282257500 w 374"/>
              <a:gd name="T25" fmla="*/ 115927188 h 182"/>
              <a:gd name="T26" fmla="*/ 221773750 w 374"/>
              <a:gd name="T27" fmla="*/ 126007813 h 182"/>
              <a:gd name="T28" fmla="*/ 191531875 w 374"/>
              <a:gd name="T29" fmla="*/ 166330313 h 182"/>
              <a:gd name="T30" fmla="*/ 131048125 w 374"/>
              <a:gd name="T31" fmla="*/ 161290000 h 182"/>
              <a:gd name="T32" fmla="*/ 110886875 w 374"/>
              <a:gd name="T33" fmla="*/ 191531875 h 182"/>
              <a:gd name="T34" fmla="*/ 80645000 w 374"/>
              <a:gd name="T35" fmla="*/ 211693125 h 182"/>
              <a:gd name="T36" fmla="*/ 35282188 w 374"/>
              <a:gd name="T37" fmla="*/ 262096250 h 182"/>
              <a:gd name="T38" fmla="*/ 0 w 374"/>
              <a:gd name="T39" fmla="*/ 151209375 h 182"/>
              <a:gd name="T40" fmla="*/ 730845313 w 374"/>
              <a:gd name="T41" fmla="*/ 0 h 182"/>
              <a:gd name="T42" fmla="*/ 932457813 w 374"/>
              <a:gd name="T43" fmla="*/ 337700938 h 182"/>
              <a:gd name="T44" fmla="*/ 917336875 w 374"/>
              <a:gd name="T45" fmla="*/ 408265313 h 182"/>
              <a:gd name="T46" fmla="*/ 841732188 w 374"/>
              <a:gd name="T47" fmla="*/ 438507188 h 182"/>
              <a:gd name="T48" fmla="*/ 811490313 w 374"/>
              <a:gd name="T49" fmla="*/ 458668438 h 182"/>
              <a:gd name="T50" fmla="*/ 806450000 w 374"/>
              <a:gd name="T51" fmla="*/ 423386250 h 182"/>
              <a:gd name="T52" fmla="*/ 786288750 w 374"/>
              <a:gd name="T53" fmla="*/ 433466875 h 182"/>
              <a:gd name="T54" fmla="*/ 786288750 w 374"/>
              <a:gd name="T55" fmla="*/ 398184688 h 182"/>
              <a:gd name="T56" fmla="*/ 776208125 w 374"/>
              <a:gd name="T57" fmla="*/ 367942813 h 182"/>
              <a:gd name="T58" fmla="*/ 756046875 w 374"/>
              <a:gd name="T59" fmla="*/ 378023438 h 182"/>
              <a:gd name="T60" fmla="*/ 710684063 w 374"/>
              <a:gd name="T61" fmla="*/ 367942813 h 182"/>
              <a:gd name="T62" fmla="*/ 675401875 w 374"/>
              <a:gd name="T63" fmla="*/ 292338125 h 182"/>
              <a:gd name="T64" fmla="*/ 685482500 w 374"/>
              <a:gd name="T65" fmla="*/ 246975313 h 182"/>
              <a:gd name="T66" fmla="*/ 700603438 w 374"/>
              <a:gd name="T67" fmla="*/ 246975313 h 182"/>
              <a:gd name="T68" fmla="*/ 695563125 w 374"/>
              <a:gd name="T69" fmla="*/ 201612500 h 182"/>
              <a:gd name="T70" fmla="*/ 675401875 w 374"/>
              <a:gd name="T71" fmla="*/ 191531875 h 182"/>
              <a:gd name="T72" fmla="*/ 665321250 w 374"/>
              <a:gd name="T73" fmla="*/ 136088438 h 182"/>
              <a:gd name="T74" fmla="*/ 695563125 w 374"/>
              <a:gd name="T75" fmla="*/ 100806250 h 182"/>
              <a:gd name="T76" fmla="*/ 715724375 w 374"/>
              <a:gd name="T77" fmla="*/ 45362813 h 182"/>
              <a:gd name="T78" fmla="*/ 685482500 w 374"/>
              <a:gd name="T79" fmla="*/ 40322500 h 182"/>
              <a:gd name="T80" fmla="*/ 670361563 w 374"/>
              <a:gd name="T81" fmla="*/ 65524063 h 182"/>
              <a:gd name="T82" fmla="*/ 635079375 w 374"/>
              <a:gd name="T83" fmla="*/ 100806250 h 182"/>
              <a:gd name="T84" fmla="*/ 630039063 w 374"/>
              <a:gd name="T85" fmla="*/ 151209375 h 182"/>
              <a:gd name="T86" fmla="*/ 630039063 w 374"/>
              <a:gd name="T87" fmla="*/ 226814063 h 182"/>
              <a:gd name="T88" fmla="*/ 650200313 w 374"/>
              <a:gd name="T89" fmla="*/ 317539688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4" h="182">
                <a:moveTo>
                  <a:pt x="258" y="126"/>
                </a:moveTo>
                <a:lnTo>
                  <a:pt x="264" y="136"/>
                </a:lnTo>
                <a:lnTo>
                  <a:pt x="268" y="142"/>
                </a:lnTo>
                <a:lnTo>
                  <a:pt x="270" y="146"/>
                </a:lnTo>
                <a:lnTo>
                  <a:pt x="270" y="150"/>
                </a:lnTo>
                <a:lnTo>
                  <a:pt x="270" y="158"/>
                </a:lnTo>
                <a:lnTo>
                  <a:pt x="272" y="162"/>
                </a:lnTo>
                <a:lnTo>
                  <a:pt x="274" y="166"/>
                </a:lnTo>
                <a:lnTo>
                  <a:pt x="282" y="176"/>
                </a:lnTo>
                <a:lnTo>
                  <a:pt x="282" y="180"/>
                </a:lnTo>
                <a:lnTo>
                  <a:pt x="278" y="182"/>
                </a:lnTo>
                <a:lnTo>
                  <a:pt x="272" y="180"/>
                </a:lnTo>
                <a:lnTo>
                  <a:pt x="262" y="172"/>
                </a:lnTo>
                <a:lnTo>
                  <a:pt x="252" y="168"/>
                </a:lnTo>
                <a:lnTo>
                  <a:pt x="232" y="166"/>
                </a:lnTo>
                <a:lnTo>
                  <a:pt x="224" y="154"/>
                </a:lnTo>
                <a:lnTo>
                  <a:pt x="208" y="156"/>
                </a:lnTo>
                <a:lnTo>
                  <a:pt x="208" y="160"/>
                </a:lnTo>
                <a:lnTo>
                  <a:pt x="206" y="160"/>
                </a:lnTo>
                <a:lnTo>
                  <a:pt x="204" y="160"/>
                </a:lnTo>
                <a:lnTo>
                  <a:pt x="202" y="160"/>
                </a:lnTo>
                <a:lnTo>
                  <a:pt x="200" y="152"/>
                </a:lnTo>
                <a:lnTo>
                  <a:pt x="200" y="148"/>
                </a:lnTo>
                <a:lnTo>
                  <a:pt x="202" y="144"/>
                </a:lnTo>
                <a:lnTo>
                  <a:pt x="210" y="136"/>
                </a:lnTo>
                <a:lnTo>
                  <a:pt x="212" y="130"/>
                </a:lnTo>
                <a:lnTo>
                  <a:pt x="212" y="124"/>
                </a:lnTo>
                <a:lnTo>
                  <a:pt x="212" y="116"/>
                </a:lnTo>
                <a:lnTo>
                  <a:pt x="208" y="108"/>
                </a:lnTo>
                <a:lnTo>
                  <a:pt x="200" y="102"/>
                </a:lnTo>
                <a:lnTo>
                  <a:pt x="190" y="94"/>
                </a:lnTo>
                <a:lnTo>
                  <a:pt x="178" y="88"/>
                </a:lnTo>
                <a:lnTo>
                  <a:pt x="166" y="84"/>
                </a:lnTo>
                <a:lnTo>
                  <a:pt x="154" y="80"/>
                </a:lnTo>
                <a:lnTo>
                  <a:pt x="146" y="76"/>
                </a:lnTo>
                <a:lnTo>
                  <a:pt x="138" y="66"/>
                </a:lnTo>
                <a:lnTo>
                  <a:pt x="132" y="58"/>
                </a:lnTo>
                <a:lnTo>
                  <a:pt x="126" y="52"/>
                </a:lnTo>
                <a:lnTo>
                  <a:pt x="112" y="46"/>
                </a:lnTo>
                <a:lnTo>
                  <a:pt x="102" y="44"/>
                </a:lnTo>
                <a:lnTo>
                  <a:pt x="94" y="46"/>
                </a:lnTo>
                <a:lnTo>
                  <a:pt x="88" y="50"/>
                </a:lnTo>
                <a:lnTo>
                  <a:pt x="86" y="58"/>
                </a:lnTo>
                <a:lnTo>
                  <a:pt x="82" y="62"/>
                </a:lnTo>
                <a:lnTo>
                  <a:pt x="76" y="66"/>
                </a:lnTo>
                <a:lnTo>
                  <a:pt x="68" y="66"/>
                </a:lnTo>
                <a:lnTo>
                  <a:pt x="56" y="64"/>
                </a:lnTo>
                <a:lnTo>
                  <a:pt x="52" y="64"/>
                </a:lnTo>
                <a:lnTo>
                  <a:pt x="50" y="66"/>
                </a:lnTo>
                <a:lnTo>
                  <a:pt x="48" y="70"/>
                </a:lnTo>
                <a:lnTo>
                  <a:pt x="44" y="76"/>
                </a:lnTo>
                <a:lnTo>
                  <a:pt x="40" y="80"/>
                </a:lnTo>
                <a:lnTo>
                  <a:pt x="36" y="82"/>
                </a:lnTo>
                <a:lnTo>
                  <a:pt x="32" y="84"/>
                </a:lnTo>
                <a:lnTo>
                  <a:pt x="28" y="88"/>
                </a:lnTo>
                <a:lnTo>
                  <a:pt x="20" y="96"/>
                </a:lnTo>
                <a:lnTo>
                  <a:pt x="14" y="104"/>
                </a:lnTo>
                <a:lnTo>
                  <a:pt x="10" y="106"/>
                </a:lnTo>
                <a:lnTo>
                  <a:pt x="6" y="108"/>
                </a:lnTo>
                <a:lnTo>
                  <a:pt x="0" y="60"/>
                </a:lnTo>
                <a:lnTo>
                  <a:pt x="2" y="60"/>
                </a:lnTo>
                <a:lnTo>
                  <a:pt x="188" y="20"/>
                </a:lnTo>
                <a:lnTo>
                  <a:pt x="290" y="0"/>
                </a:lnTo>
                <a:lnTo>
                  <a:pt x="322" y="126"/>
                </a:lnTo>
                <a:lnTo>
                  <a:pt x="374" y="120"/>
                </a:lnTo>
                <a:lnTo>
                  <a:pt x="370" y="134"/>
                </a:lnTo>
                <a:lnTo>
                  <a:pt x="368" y="144"/>
                </a:lnTo>
                <a:lnTo>
                  <a:pt x="366" y="150"/>
                </a:lnTo>
                <a:lnTo>
                  <a:pt x="364" y="162"/>
                </a:lnTo>
                <a:lnTo>
                  <a:pt x="362" y="168"/>
                </a:lnTo>
                <a:lnTo>
                  <a:pt x="362" y="170"/>
                </a:lnTo>
                <a:lnTo>
                  <a:pt x="334" y="174"/>
                </a:lnTo>
                <a:lnTo>
                  <a:pt x="330" y="178"/>
                </a:lnTo>
                <a:lnTo>
                  <a:pt x="326" y="182"/>
                </a:lnTo>
                <a:lnTo>
                  <a:pt x="322" y="182"/>
                </a:lnTo>
                <a:lnTo>
                  <a:pt x="320" y="178"/>
                </a:lnTo>
                <a:lnTo>
                  <a:pt x="320" y="172"/>
                </a:lnTo>
                <a:lnTo>
                  <a:pt x="320" y="168"/>
                </a:lnTo>
                <a:lnTo>
                  <a:pt x="318" y="168"/>
                </a:lnTo>
                <a:lnTo>
                  <a:pt x="314" y="170"/>
                </a:lnTo>
                <a:lnTo>
                  <a:pt x="312" y="172"/>
                </a:lnTo>
                <a:lnTo>
                  <a:pt x="310" y="170"/>
                </a:lnTo>
                <a:lnTo>
                  <a:pt x="310" y="168"/>
                </a:lnTo>
                <a:lnTo>
                  <a:pt x="312" y="158"/>
                </a:lnTo>
                <a:lnTo>
                  <a:pt x="312" y="154"/>
                </a:lnTo>
                <a:lnTo>
                  <a:pt x="310" y="148"/>
                </a:lnTo>
                <a:lnTo>
                  <a:pt x="308" y="146"/>
                </a:lnTo>
                <a:lnTo>
                  <a:pt x="306" y="146"/>
                </a:lnTo>
                <a:lnTo>
                  <a:pt x="302" y="148"/>
                </a:lnTo>
                <a:lnTo>
                  <a:pt x="300" y="150"/>
                </a:lnTo>
                <a:lnTo>
                  <a:pt x="296" y="152"/>
                </a:lnTo>
                <a:lnTo>
                  <a:pt x="290" y="150"/>
                </a:lnTo>
                <a:lnTo>
                  <a:pt x="282" y="146"/>
                </a:lnTo>
                <a:lnTo>
                  <a:pt x="276" y="138"/>
                </a:lnTo>
                <a:lnTo>
                  <a:pt x="272" y="130"/>
                </a:lnTo>
                <a:lnTo>
                  <a:pt x="268" y="116"/>
                </a:lnTo>
                <a:lnTo>
                  <a:pt x="270" y="100"/>
                </a:lnTo>
                <a:lnTo>
                  <a:pt x="270" y="98"/>
                </a:lnTo>
                <a:lnTo>
                  <a:pt x="272" y="98"/>
                </a:lnTo>
                <a:lnTo>
                  <a:pt x="276" y="100"/>
                </a:lnTo>
                <a:lnTo>
                  <a:pt x="278" y="100"/>
                </a:lnTo>
                <a:lnTo>
                  <a:pt x="278" y="98"/>
                </a:lnTo>
                <a:lnTo>
                  <a:pt x="278" y="90"/>
                </a:lnTo>
                <a:lnTo>
                  <a:pt x="278" y="84"/>
                </a:lnTo>
                <a:lnTo>
                  <a:pt x="276" y="80"/>
                </a:lnTo>
                <a:lnTo>
                  <a:pt x="274" y="78"/>
                </a:lnTo>
                <a:lnTo>
                  <a:pt x="272" y="78"/>
                </a:lnTo>
                <a:lnTo>
                  <a:pt x="268" y="76"/>
                </a:lnTo>
                <a:lnTo>
                  <a:pt x="268" y="72"/>
                </a:lnTo>
                <a:lnTo>
                  <a:pt x="266" y="62"/>
                </a:lnTo>
                <a:lnTo>
                  <a:pt x="264" y="54"/>
                </a:lnTo>
                <a:lnTo>
                  <a:pt x="264" y="50"/>
                </a:lnTo>
                <a:lnTo>
                  <a:pt x="266" y="46"/>
                </a:lnTo>
                <a:lnTo>
                  <a:pt x="276" y="40"/>
                </a:lnTo>
                <a:lnTo>
                  <a:pt x="284" y="24"/>
                </a:lnTo>
                <a:lnTo>
                  <a:pt x="286" y="16"/>
                </a:lnTo>
                <a:lnTo>
                  <a:pt x="284" y="18"/>
                </a:lnTo>
                <a:lnTo>
                  <a:pt x="280" y="20"/>
                </a:lnTo>
                <a:lnTo>
                  <a:pt x="276" y="18"/>
                </a:lnTo>
                <a:lnTo>
                  <a:pt x="272" y="16"/>
                </a:lnTo>
                <a:lnTo>
                  <a:pt x="270" y="14"/>
                </a:lnTo>
                <a:lnTo>
                  <a:pt x="268" y="16"/>
                </a:lnTo>
                <a:lnTo>
                  <a:pt x="266" y="26"/>
                </a:lnTo>
                <a:lnTo>
                  <a:pt x="262" y="32"/>
                </a:lnTo>
                <a:lnTo>
                  <a:pt x="258" y="38"/>
                </a:lnTo>
                <a:lnTo>
                  <a:pt x="252" y="40"/>
                </a:lnTo>
                <a:lnTo>
                  <a:pt x="250" y="44"/>
                </a:lnTo>
                <a:lnTo>
                  <a:pt x="248" y="48"/>
                </a:lnTo>
                <a:lnTo>
                  <a:pt x="250" y="60"/>
                </a:lnTo>
                <a:lnTo>
                  <a:pt x="252" y="72"/>
                </a:lnTo>
                <a:lnTo>
                  <a:pt x="252" y="80"/>
                </a:lnTo>
                <a:lnTo>
                  <a:pt x="250" y="90"/>
                </a:lnTo>
                <a:lnTo>
                  <a:pt x="250" y="100"/>
                </a:lnTo>
                <a:lnTo>
                  <a:pt x="252" y="110"/>
                </a:lnTo>
                <a:lnTo>
                  <a:pt x="25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8" name="Freeform 93"/>
          <p:cNvSpPr>
            <a:spLocks/>
          </p:cNvSpPr>
          <p:nvPr/>
        </p:nvSpPr>
        <p:spPr bwMode="auto">
          <a:xfrm>
            <a:off x="6426200" y="2925763"/>
            <a:ext cx="606425" cy="688975"/>
          </a:xfrm>
          <a:custGeom>
            <a:avLst/>
            <a:gdLst>
              <a:gd name="T0" fmla="*/ 60483750 w 382"/>
              <a:gd name="T1" fmla="*/ 1038304375 h 434"/>
              <a:gd name="T2" fmla="*/ 186491563 w 382"/>
              <a:gd name="T3" fmla="*/ 912296563 h 434"/>
              <a:gd name="T4" fmla="*/ 126007813 w 382"/>
              <a:gd name="T5" fmla="*/ 882054688 h 434"/>
              <a:gd name="T6" fmla="*/ 55443438 w 382"/>
              <a:gd name="T7" fmla="*/ 791329063 h 434"/>
              <a:gd name="T8" fmla="*/ 25201563 w 382"/>
              <a:gd name="T9" fmla="*/ 745966250 h 434"/>
              <a:gd name="T10" fmla="*/ 0 w 382"/>
              <a:gd name="T11" fmla="*/ 670361563 h 434"/>
              <a:gd name="T12" fmla="*/ 60483750 w 382"/>
              <a:gd name="T13" fmla="*/ 675401875 h 434"/>
              <a:gd name="T14" fmla="*/ 100806250 w 382"/>
              <a:gd name="T15" fmla="*/ 624998750 h 434"/>
              <a:gd name="T16" fmla="*/ 100806250 w 382"/>
              <a:gd name="T17" fmla="*/ 519152188 h 434"/>
              <a:gd name="T18" fmla="*/ 136088438 w 382"/>
              <a:gd name="T19" fmla="*/ 498990938 h 434"/>
              <a:gd name="T20" fmla="*/ 131048125 w 382"/>
              <a:gd name="T21" fmla="*/ 534273125 h 434"/>
              <a:gd name="T22" fmla="*/ 171370625 w 382"/>
              <a:gd name="T23" fmla="*/ 519152188 h 434"/>
              <a:gd name="T24" fmla="*/ 161290000 w 382"/>
              <a:gd name="T25" fmla="*/ 493950625 h 434"/>
              <a:gd name="T26" fmla="*/ 176410938 w 382"/>
              <a:gd name="T27" fmla="*/ 428426563 h 434"/>
              <a:gd name="T28" fmla="*/ 216733438 w 382"/>
              <a:gd name="T29" fmla="*/ 388104063 h 434"/>
              <a:gd name="T30" fmla="*/ 252015625 w 382"/>
              <a:gd name="T31" fmla="*/ 367942813 h 434"/>
              <a:gd name="T32" fmla="*/ 322580000 w 382"/>
              <a:gd name="T33" fmla="*/ 282257500 h 434"/>
              <a:gd name="T34" fmla="*/ 317539688 w 382"/>
              <a:gd name="T35" fmla="*/ 186491563 h 434"/>
              <a:gd name="T36" fmla="*/ 337700938 w 382"/>
              <a:gd name="T37" fmla="*/ 126007813 h 434"/>
              <a:gd name="T38" fmla="*/ 327620313 w 382"/>
              <a:gd name="T39" fmla="*/ 40322500 h 434"/>
              <a:gd name="T40" fmla="*/ 332660625 w 382"/>
              <a:gd name="T41" fmla="*/ 15120938 h 434"/>
              <a:gd name="T42" fmla="*/ 388104063 w 382"/>
              <a:gd name="T43" fmla="*/ 257055938 h 434"/>
              <a:gd name="T44" fmla="*/ 609877813 w 382"/>
              <a:gd name="T45" fmla="*/ 342741250 h 434"/>
              <a:gd name="T46" fmla="*/ 645160000 w 382"/>
              <a:gd name="T47" fmla="*/ 312499375 h 434"/>
              <a:gd name="T48" fmla="*/ 685482500 w 382"/>
              <a:gd name="T49" fmla="*/ 277217188 h 434"/>
              <a:gd name="T50" fmla="*/ 720764688 w 382"/>
              <a:gd name="T51" fmla="*/ 236894688 h 434"/>
              <a:gd name="T52" fmla="*/ 766127500 w 382"/>
              <a:gd name="T53" fmla="*/ 236894688 h 434"/>
              <a:gd name="T54" fmla="*/ 811490313 w 382"/>
              <a:gd name="T55" fmla="*/ 216733438 h 434"/>
              <a:gd name="T56" fmla="*/ 877014375 w 382"/>
              <a:gd name="T57" fmla="*/ 186491563 h 434"/>
              <a:gd name="T58" fmla="*/ 942538438 w 382"/>
              <a:gd name="T59" fmla="*/ 236894688 h 434"/>
              <a:gd name="T60" fmla="*/ 897175625 w 382"/>
              <a:gd name="T61" fmla="*/ 282257500 h 434"/>
              <a:gd name="T62" fmla="*/ 826611250 w 382"/>
              <a:gd name="T63" fmla="*/ 287297813 h 434"/>
              <a:gd name="T64" fmla="*/ 806450000 w 382"/>
              <a:gd name="T65" fmla="*/ 352821875 h 434"/>
              <a:gd name="T66" fmla="*/ 730845313 w 382"/>
              <a:gd name="T67" fmla="*/ 438507188 h 434"/>
              <a:gd name="T68" fmla="*/ 705643750 w 382"/>
              <a:gd name="T69" fmla="*/ 534273125 h 434"/>
              <a:gd name="T70" fmla="*/ 650200313 w 382"/>
              <a:gd name="T71" fmla="*/ 549394063 h 434"/>
              <a:gd name="T72" fmla="*/ 614918125 w 382"/>
              <a:gd name="T73" fmla="*/ 534273125 h 434"/>
              <a:gd name="T74" fmla="*/ 594756875 w 382"/>
              <a:gd name="T75" fmla="*/ 609877813 h 434"/>
              <a:gd name="T76" fmla="*/ 529232813 w 382"/>
              <a:gd name="T77" fmla="*/ 781248438 h 434"/>
              <a:gd name="T78" fmla="*/ 539313438 w 382"/>
              <a:gd name="T79" fmla="*/ 821570938 h 434"/>
              <a:gd name="T80" fmla="*/ 519152188 w 382"/>
              <a:gd name="T81" fmla="*/ 851812813 h 434"/>
              <a:gd name="T82" fmla="*/ 423386250 w 382"/>
              <a:gd name="T83" fmla="*/ 892135313 h 434"/>
              <a:gd name="T84" fmla="*/ 403225000 w 382"/>
              <a:gd name="T85" fmla="*/ 922377188 h 434"/>
              <a:gd name="T86" fmla="*/ 332660625 w 382"/>
              <a:gd name="T87" fmla="*/ 942538438 h 434"/>
              <a:gd name="T88" fmla="*/ 312499375 w 382"/>
              <a:gd name="T89" fmla="*/ 927417500 h 434"/>
              <a:gd name="T90" fmla="*/ 287297813 w 382"/>
              <a:gd name="T91" fmla="*/ 972780313 h 434"/>
              <a:gd name="T92" fmla="*/ 236894688 w 382"/>
              <a:gd name="T93" fmla="*/ 972780313 h 434"/>
              <a:gd name="T94" fmla="*/ 186491563 w 382"/>
              <a:gd name="T95" fmla="*/ 912296563 h 434"/>
              <a:gd name="T96" fmla="*/ 115927188 w 382"/>
              <a:gd name="T97" fmla="*/ 987901250 h 434"/>
              <a:gd name="T98" fmla="*/ 25201563 w 382"/>
              <a:gd name="T99" fmla="*/ 1093747813 h 4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2" h="434">
                <a:moveTo>
                  <a:pt x="10" y="434"/>
                </a:moveTo>
                <a:lnTo>
                  <a:pt x="10" y="434"/>
                </a:lnTo>
                <a:lnTo>
                  <a:pt x="16" y="422"/>
                </a:lnTo>
                <a:lnTo>
                  <a:pt x="24" y="412"/>
                </a:lnTo>
                <a:lnTo>
                  <a:pt x="46" y="392"/>
                </a:lnTo>
                <a:lnTo>
                  <a:pt x="66" y="374"/>
                </a:lnTo>
                <a:lnTo>
                  <a:pt x="72" y="368"/>
                </a:lnTo>
                <a:lnTo>
                  <a:pt x="74" y="362"/>
                </a:lnTo>
                <a:lnTo>
                  <a:pt x="68" y="354"/>
                </a:lnTo>
                <a:lnTo>
                  <a:pt x="58" y="354"/>
                </a:lnTo>
                <a:lnTo>
                  <a:pt x="50" y="350"/>
                </a:lnTo>
                <a:lnTo>
                  <a:pt x="44" y="346"/>
                </a:lnTo>
                <a:lnTo>
                  <a:pt x="38" y="340"/>
                </a:lnTo>
                <a:lnTo>
                  <a:pt x="30" y="328"/>
                </a:lnTo>
                <a:lnTo>
                  <a:pt x="22" y="314"/>
                </a:lnTo>
                <a:lnTo>
                  <a:pt x="14" y="310"/>
                </a:lnTo>
                <a:lnTo>
                  <a:pt x="12" y="302"/>
                </a:lnTo>
                <a:lnTo>
                  <a:pt x="10" y="296"/>
                </a:lnTo>
                <a:lnTo>
                  <a:pt x="10" y="290"/>
                </a:lnTo>
                <a:lnTo>
                  <a:pt x="8" y="276"/>
                </a:lnTo>
                <a:lnTo>
                  <a:pt x="6" y="270"/>
                </a:lnTo>
                <a:lnTo>
                  <a:pt x="0" y="266"/>
                </a:lnTo>
                <a:lnTo>
                  <a:pt x="10" y="268"/>
                </a:lnTo>
                <a:lnTo>
                  <a:pt x="20" y="270"/>
                </a:lnTo>
                <a:lnTo>
                  <a:pt x="24" y="268"/>
                </a:lnTo>
                <a:lnTo>
                  <a:pt x="26" y="264"/>
                </a:lnTo>
                <a:lnTo>
                  <a:pt x="28" y="260"/>
                </a:lnTo>
                <a:lnTo>
                  <a:pt x="30" y="252"/>
                </a:lnTo>
                <a:lnTo>
                  <a:pt x="40" y="248"/>
                </a:lnTo>
                <a:lnTo>
                  <a:pt x="36" y="232"/>
                </a:lnTo>
                <a:lnTo>
                  <a:pt x="36" y="218"/>
                </a:lnTo>
                <a:lnTo>
                  <a:pt x="40" y="206"/>
                </a:lnTo>
                <a:lnTo>
                  <a:pt x="44" y="198"/>
                </a:lnTo>
                <a:lnTo>
                  <a:pt x="48" y="194"/>
                </a:lnTo>
                <a:lnTo>
                  <a:pt x="52" y="194"/>
                </a:lnTo>
                <a:lnTo>
                  <a:pt x="54" y="198"/>
                </a:lnTo>
                <a:lnTo>
                  <a:pt x="56" y="206"/>
                </a:lnTo>
                <a:lnTo>
                  <a:pt x="52" y="210"/>
                </a:lnTo>
                <a:lnTo>
                  <a:pt x="52" y="212"/>
                </a:lnTo>
                <a:lnTo>
                  <a:pt x="58" y="210"/>
                </a:lnTo>
                <a:lnTo>
                  <a:pt x="64" y="208"/>
                </a:lnTo>
                <a:lnTo>
                  <a:pt x="68" y="206"/>
                </a:lnTo>
                <a:lnTo>
                  <a:pt x="70" y="204"/>
                </a:lnTo>
                <a:lnTo>
                  <a:pt x="70" y="202"/>
                </a:lnTo>
                <a:lnTo>
                  <a:pt x="68" y="200"/>
                </a:lnTo>
                <a:lnTo>
                  <a:pt x="64" y="196"/>
                </a:lnTo>
                <a:lnTo>
                  <a:pt x="62" y="190"/>
                </a:lnTo>
                <a:lnTo>
                  <a:pt x="64" y="182"/>
                </a:lnTo>
                <a:lnTo>
                  <a:pt x="70" y="170"/>
                </a:lnTo>
                <a:lnTo>
                  <a:pt x="80" y="158"/>
                </a:lnTo>
                <a:lnTo>
                  <a:pt x="84" y="156"/>
                </a:lnTo>
                <a:lnTo>
                  <a:pt x="86" y="154"/>
                </a:lnTo>
                <a:lnTo>
                  <a:pt x="92" y="154"/>
                </a:lnTo>
                <a:lnTo>
                  <a:pt x="96" y="154"/>
                </a:lnTo>
                <a:lnTo>
                  <a:pt x="100" y="146"/>
                </a:lnTo>
                <a:lnTo>
                  <a:pt x="114" y="134"/>
                </a:lnTo>
                <a:lnTo>
                  <a:pt x="118" y="128"/>
                </a:lnTo>
                <a:lnTo>
                  <a:pt x="124" y="120"/>
                </a:lnTo>
                <a:lnTo>
                  <a:pt x="128" y="112"/>
                </a:lnTo>
                <a:lnTo>
                  <a:pt x="130" y="102"/>
                </a:lnTo>
                <a:lnTo>
                  <a:pt x="130" y="90"/>
                </a:lnTo>
                <a:lnTo>
                  <a:pt x="126" y="74"/>
                </a:lnTo>
                <a:lnTo>
                  <a:pt x="126" y="68"/>
                </a:lnTo>
                <a:lnTo>
                  <a:pt x="128" y="62"/>
                </a:lnTo>
                <a:lnTo>
                  <a:pt x="132" y="54"/>
                </a:lnTo>
                <a:lnTo>
                  <a:pt x="134" y="50"/>
                </a:lnTo>
                <a:lnTo>
                  <a:pt x="134" y="42"/>
                </a:lnTo>
                <a:lnTo>
                  <a:pt x="132" y="32"/>
                </a:lnTo>
                <a:lnTo>
                  <a:pt x="130" y="16"/>
                </a:lnTo>
                <a:lnTo>
                  <a:pt x="128" y="12"/>
                </a:lnTo>
                <a:lnTo>
                  <a:pt x="128" y="10"/>
                </a:lnTo>
                <a:lnTo>
                  <a:pt x="130" y="8"/>
                </a:lnTo>
                <a:lnTo>
                  <a:pt x="132" y="6"/>
                </a:lnTo>
                <a:lnTo>
                  <a:pt x="138" y="6"/>
                </a:lnTo>
                <a:lnTo>
                  <a:pt x="140" y="4"/>
                </a:lnTo>
                <a:lnTo>
                  <a:pt x="138" y="0"/>
                </a:lnTo>
                <a:lnTo>
                  <a:pt x="154" y="102"/>
                </a:lnTo>
                <a:lnTo>
                  <a:pt x="186" y="98"/>
                </a:lnTo>
                <a:lnTo>
                  <a:pt x="236" y="88"/>
                </a:lnTo>
                <a:lnTo>
                  <a:pt x="242" y="136"/>
                </a:lnTo>
                <a:lnTo>
                  <a:pt x="246" y="134"/>
                </a:lnTo>
                <a:lnTo>
                  <a:pt x="250" y="132"/>
                </a:lnTo>
                <a:lnTo>
                  <a:pt x="256" y="124"/>
                </a:lnTo>
                <a:lnTo>
                  <a:pt x="264" y="116"/>
                </a:lnTo>
                <a:lnTo>
                  <a:pt x="268" y="112"/>
                </a:lnTo>
                <a:lnTo>
                  <a:pt x="272" y="110"/>
                </a:lnTo>
                <a:lnTo>
                  <a:pt x="276" y="108"/>
                </a:lnTo>
                <a:lnTo>
                  <a:pt x="280" y="104"/>
                </a:lnTo>
                <a:lnTo>
                  <a:pt x="284" y="98"/>
                </a:lnTo>
                <a:lnTo>
                  <a:pt x="286" y="94"/>
                </a:lnTo>
                <a:lnTo>
                  <a:pt x="288" y="92"/>
                </a:lnTo>
                <a:lnTo>
                  <a:pt x="292" y="92"/>
                </a:lnTo>
                <a:lnTo>
                  <a:pt x="304" y="94"/>
                </a:lnTo>
                <a:lnTo>
                  <a:pt x="312" y="94"/>
                </a:lnTo>
                <a:lnTo>
                  <a:pt x="318" y="90"/>
                </a:lnTo>
                <a:lnTo>
                  <a:pt x="322" y="86"/>
                </a:lnTo>
                <a:lnTo>
                  <a:pt x="324" y="78"/>
                </a:lnTo>
                <a:lnTo>
                  <a:pt x="330" y="74"/>
                </a:lnTo>
                <a:lnTo>
                  <a:pt x="338" y="72"/>
                </a:lnTo>
                <a:lnTo>
                  <a:pt x="348" y="74"/>
                </a:lnTo>
                <a:lnTo>
                  <a:pt x="362" y="80"/>
                </a:lnTo>
                <a:lnTo>
                  <a:pt x="368" y="86"/>
                </a:lnTo>
                <a:lnTo>
                  <a:pt x="374" y="94"/>
                </a:lnTo>
                <a:lnTo>
                  <a:pt x="382" y="104"/>
                </a:lnTo>
                <a:lnTo>
                  <a:pt x="376" y="120"/>
                </a:lnTo>
                <a:lnTo>
                  <a:pt x="356" y="112"/>
                </a:lnTo>
                <a:lnTo>
                  <a:pt x="342" y="106"/>
                </a:lnTo>
                <a:lnTo>
                  <a:pt x="336" y="106"/>
                </a:lnTo>
                <a:lnTo>
                  <a:pt x="330" y="108"/>
                </a:lnTo>
                <a:lnTo>
                  <a:pt x="328" y="114"/>
                </a:lnTo>
                <a:lnTo>
                  <a:pt x="326" y="122"/>
                </a:lnTo>
                <a:lnTo>
                  <a:pt x="324" y="130"/>
                </a:lnTo>
                <a:lnTo>
                  <a:pt x="320" y="140"/>
                </a:lnTo>
                <a:lnTo>
                  <a:pt x="314" y="146"/>
                </a:lnTo>
                <a:lnTo>
                  <a:pt x="308" y="154"/>
                </a:lnTo>
                <a:lnTo>
                  <a:pt x="296" y="168"/>
                </a:lnTo>
                <a:lnTo>
                  <a:pt x="290" y="174"/>
                </a:lnTo>
                <a:lnTo>
                  <a:pt x="288" y="182"/>
                </a:lnTo>
                <a:lnTo>
                  <a:pt x="286" y="196"/>
                </a:lnTo>
                <a:lnTo>
                  <a:pt x="280" y="212"/>
                </a:lnTo>
                <a:lnTo>
                  <a:pt x="276" y="216"/>
                </a:lnTo>
                <a:lnTo>
                  <a:pt x="270" y="220"/>
                </a:lnTo>
                <a:lnTo>
                  <a:pt x="264" y="220"/>
                </a:lnTo>
                <a:lnTo>
                  <a:pt x="258" y="218"/>
                </a:lnTo>
                <a:lnTo>
                  <a:pt x="252" y="214"/>
                </a:lnTo>
                <a:lnTo>
                  <a:pt x="246" y="212"/>
                </a:lnTo>
                <a:lnTo>
                  <a:pt x="244" y="212"/>
                </a:lnTo>
                <a:lnTo>
                  <a:pt x="242" y="214"/>
                </a:lnTo>
                <a:lnTo>
                  <a:pt x="240" y="224"/>
                </a:lnTo>
                <a:lnTo>
                  <a:pt x="236" y="242"/>
                </a:lnTo>
                <a:lnTo>
                  <a:pt x="228" y="266"/>
                </a:lnTo>
                <a:lnTo>
                  <a:pt x="218" y="288"/>
                </a:lnTo>
                <a:lnTo>
                  <a:pt x="210" y="310"/>
                </a:lnTo>
                <a:lnTo>
                  <a:pt x="208" y="316"/>
                </a:lnTo>
                <a:lnTo>
                  <a:pt x="208" y="322"/>
                </a:lnTo>
                <a:lnTo>
                  <a:pt x="210" y="324"/>
                </a:lnTo>
                <a:lnTo>
                  <a:pt x="214" y="326"/>
                </a:lnTo>
                <a:lnTo>
                  <a:pt x="216" y="328"/>
                </a:lnTo>
                <a:lnTo>
                  <a:pt x="216" y="330"/>
                </a:lnTo>
                <a:lnTo>
                  <a:pt x="212" y="334"/>
                </a:lnTo>
                <a:lnTo>
                  <a:pt x="206" y="338"/>
                </a:lnTo>
                <a:lnTo>
                  <a:pt x="186" y="350"/>
                </a:lnTo>
                <a:lnTo>
                  <a:pt x="176" y="352"/>
                </a:lnTo>
                <a:lnTo>
                  <a:pt x="168" y="354"/>
                </a:lnTo>
                <a:lnTo>
                  <a:pt x="164" y="356"/>
                </a:lnTo>
                <a:lnTo>
                  <a:pt x="162" y="360"/>
                </a:lnTo>
                <a:lnTo>
                  <a:pt x="160" y="366"/>
                </a:lnTo>
                <a:lnTo>
                  <a:pt x="158" y="370"/>
                </a:lnTo>
                <a:lnTo>
                  <a:pt x="154" y="372"/>
                </a:lnTo>
                <a:lnTo>
                  <a:pt x="146" y="374"/>
                </a:lnTo>
                <a:lnTo>
                  <a:pt x="132" y="374"/>
                </a:lnTo>
                <a:lnTo>
                  <a:pt x="128" y="372"/>
                </a:lnTo>
                <a:lnTo>
                  <a:pt x="126" y="368"/>
                </a:lnTo>
                <a:lnTo>
                  <a:pt x="124" y="368"/>
                </a:lnTo>
                <a:lnTo>
                  <a:pt x="122" y="368"/>
                </a:lnTo>
                <a:lnTo>
                  <a:pt x="118" y="378"/>
                </a:lnTo>
                <a:lnTo>
                  <a:pt x="114" y="386"/>
                </a:lnTo>
                <a:lnTo>
                  <a:pt x="110" y="388"/>
                </a:lnTo>
                <a:lnTo>
                  <a:pt x="104" y="388"/>
                </a:lnTo>
                <a:lnTo>
                  <a:pt x="94" y="386"/>
                </a:lnTo>
                <a:lnTo>
                  <a:pt x="84" y="384"/>
                </a:lnTo>
                <a:lnTo>
                  <a:pt x="78" y="378"/>
                </a:lnTo>
                <a:lnTo>
                  <a:pt x="74" y="370"/>
                </a:lnTo>
                <a:lnTo>
                  <a:pt x="74" y="362"/>
                </a:lnTo>
                <a:lnTo>
                  <a:pt x="72" y="368"/>
                </a:lnTo>
                <a:lnTo>
                  <a:pt x="66" y="374"/>
                </a:lnTo>
                <a:lnTo>
                  <a:pt x="46" y="392"/>
                </a:lnTo>
                <a:lnTo>
                  <a:pt x="24" y="412"/>
                </a:lnTo>
                <a:lnTo>
                  <a:pt x="16" y="422"/>
                </a:lnTo>
                <a:lnTo>
                  <a:pt x="10" y="43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9" name="Freeform 94"/>
          <p:cNvSpPr>
            <a:spLocks/>
          </p:cNvSpPr>
          <p:nvPr/>
        </p:nvSpPr>
        <p:spPr bwMode="auto">
          <a:xfrm>
            <a:off x="6800850" y="2970213"/>
            <a:ext cx="593725" cy="288925"/>
          </a:xfrm>
          <a:custGeom>
            <a:avLst/>
            <a:gdLst>
              <a:gd name="T0" fmla="*/ 665321250 w 374"/>
              <a:gd name="T1" fmla="*/ 342741250 h 182"/>
              <a:gd name="T2" fmla="*/ 680442188 w 374"/>
              <a:gd name="T3" fmla="*/ 378023438 h 182"/>
              <a:gd name="T4" fmla="*/ 690522813 w 374"/>
              <a:gd name="T5" fmla="*/ 418345938 h 182"/>
              <a:gd name="T6" fmla="*/ 710684063 w 374"/>
              <a:gd name="T7" fmla="*/ 453628125 h 182"/>
              <a:gd name="T8" fmla="*/ 685482500 w 374"/>
              <a:gd name="T9" fmla="*/ 453628125 h 182"/>
              <a:gd name="T10" fmla="*/ 584676250 w 374"/>
              <a:gd name="T11" fmla="*/ 418345938 h 182"/>
              <a:gd name="T12" fmla="*/ 524192500 w 374"/>
              <a:gd name="T13" fmla="*/ 393144375 h 182"/>
              <a:gd name="T14" fmla="*/ 514111875 w 374"/>
              <a:gd name="T15" fmla="*/ 403225000 h 182"/>
              <a:gd name="T16" fmla="*/ 504031250 w 374"/>
              <a:gd name="T17" fmla="*/ 372983125 h 182"/>
              <a:gd name="T18" fmla="*/ 529232813 w 374"/>
              <a:gd name="T19" fmla="*/ 342741250 h 182"/>
              <a:gd name="T20" fmla="*/ 534273125 w 374"/>
              <a:gd name="T21" fmla="*/ 292338125 h 182"/>
              <a:gd name="T22" fmla="*/ 478829688 w 374"/>
              <a:gd name="T23" fmla="*/ 236894688 h 182"/>
              <a:gd name="T24" fmla="*/ 418345938 w 374"/>
              <a:gd name="T25" fmla="*/ 211693125 h 182"/>
              <a:gd name="T26" fmla="*/ 367942813 w 374"/>
              <a:gd name="T27" fmla="*/ 191531875 h 182"/>
              <a:gd name="T28" fmla="*/ 317539688 w 374"/>
              <a:gd name="T29" fmla="*/ 131048125 h 182"/>
              <a:gd name="T30" fmla="*/ 257055938 w 374"/>
              <a:gd name="T31" fmla="*/ 110886875 h 182"/>
              <a:gd name="T32" fmla="*/ 216733438 w 374"/>
              <a:gd name="T33" fmla="*/ 146169063 h 182"/>
              <a:gd name="T34" fmla="*/ 191531875 w 374"/>
              <a:gd name="T35" fmla="*/ 166330313 h 182"/>
              <a:gd name="T36" fmla="*/ 141128750 w 374"/>
              <a:gd name="T37" fmla="*/ 161290000 h 182"/>
              <a:gd name="T38" fmla="*/ 120967500 w 374"/>
              <a:gd name="T39" fmla="*/ 176410938 h 182"/>
              <a:gd name="T40" fmla="*/ 90725625 w 374"/>
              <a:gd name="T41" fmla="*/ 206652813 h 182"/>
              <a:gd name="T42" fmla="*/ 70564375 w 374"/>
              <a:gd name="T43" fmla="*/ 221773750 h 182"/>
              <a:gd name="T44" fmla="*/ 25201563 w 374"/>
              <a:gd name="T45" fmla="*/ 267136563 h 182"/>
              <a:gd name="T46" fmla="*/ 5040313 w 374"/>
              <a:gd name="T47" fmla="*/ 151209375 h 182"/>
              <a:gd name="T48" fmla="*/ 730845313 w 374"/>
              <a:gd name="T49" fmla="*/ 0 h 182"/>
              <a:gd name="T50" fmla="*/ 942538438 w 374"/>
              <a:gd name="T51" fmla="*/ 302418750 h 182"/>
              <a:gd name="T52" fmla="*/ 922377188 w 374"/>
              <a:gd name="T53" fmla="*/ 378023438 h 182"/>
              <a:gd name="T54" fmla="*/ 912296563 w 374"/>
              <a:gd name="T55" fmla="*/ 423386250 h 182"/>
              <a:gd name="T56" fmla="*/ 841732188 w 374"/>
              <a:gd name="T57" fmla="*/ 438507188 h 182"/>
              <a:gd name="T58" fmla="*/ 811490313 w 374"/>
              <a:gd name="T59" fmla="*/ 458668438 h 182"/>
              <a:gd name="T60" fmla="*/ 806450000 w 374"/>
              <a:gd name="T61" fmla="*/ 433466875 h 182"/>
              <a:gd name="T62" fmla="*/ 791329063 w 374"/>
              <a:gd name="T63" fmla="*/ 428426563 h 182"/>
              <a:gd name="T64" fmla="*/ 781248438 w 374"/>
              <a:gd name="T65" fmla="*/ 428426563 h 182"/>
              <a:gd name="T66" fmla="*/ 786288750 w 374"/>
              <a:gd name="T67" fmla="*/ 398184688 h 182"/>
              <a:gd name="T68" fmla="*/ 776208125 w 374"/>
              <a:gd name="T69" fmla="*/ 367942813 h 182"/>
              <a:gd name="T70" fmla="*/ 761087188 w 374"/>
              <a:gd name="T71" fmla="*/ 372983125 h 182"/>
              <a:gd name="T72" fmla="*/ 730845313 w 374"/>
              <a:gd name="T73" fmla="*/ 378023438 h 182"/>
              <a:gd name="T74" fmla="*/ 685482500 w 374"/>
              <a:gd name="T75" fmla="*/ 327620313 h 182"/>
              <a:gd name="T76" fmla="*/ 680442188 w 374"/>
              <a:gd name="T77" fmla="*/ 252015625 h 182"/>
              <a:gd name="T78" fmla="*/ 695563125 w 374"/>
              <a:gd name="T79" fmla="*/ 252015625 h 182"/>
              <a:gd name="T80" fmla="*/ 700603438 w 374"/>
              <a:gd name="T81" fmla="*/ 226814063 h 182"/>
              <a:gd name="T82" fmla="*/ 695563125 w 374"/>
              <a:gd name="T83" fmla="*/ 201612500 h 182"/>
              <a:gd name="T84" fmla="*/ 675401875 w 374"/>
              <a:gd name="T85" fmla="*/ 191531875 h 182"/>
              <a:gd name="T86" fmla="*/ 675401875 w 374"/>
              <a:gd name="T87" fmla="*/ 181451250 h 182"/>
              <a:gd name="T88" fmla="*/ 665321250 w 374"/>
              <a:gd name="T89" fmla="*/ 126007813 h 182"/>
              <a:gd name="T90" fmla="*/ 695563125 w 374"/>
              <a:gd name="T91" fmla="*/ 100806250 h 182"/>
              <a:gd name="T92" fmla="*/ 720764688 w 374"/>
              <a:gd name="T93" fmla="*/ 40322500 h 182"/>
              <a:gd name="T94" fmla="*/ 695563125 w 374"/>
              <a:gd name="T95" fmla="*/ 45362813 h 182"/>
              <a:gd name="T96" fmla="*/ 675401875 w 374"/>
              <a:gd name="T97" fmla="*/ 40322500 h 182"/>
              <a:gd name="T98" fmla="*/ 660280938 w 374"/>
              <a:gd name="T99" fmla="*/ 80645000 h 182"/>
              <a:gd name="T100" fmla="*/ 635079375 w 374"/>
              <a:gd name="T101" fmla="*/ 100806250 h 182"/>
              <a:gd name="T102" fmla="*/ 630039063 w 374"/>
              <a:gd name="T103" fmla="*/ 151209375 h 182"/>
              <a:gd name="T104" fmla="*/ 635079375 w 374"/>
              <a:gd name="T105" fmla="*/ 201612500 h 182"/>
              <a:gd name="T106" fmla="*/ 630039063 w 374"/>
              <a:gd name="T107" fmla="*/ 252015625 h 182"/>
              <a:gd name="T108" fmla="*/ 650200313 w 374"/>
              <a:gd name="T109" fmla="*/ 317539688 h 1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4" h="182">
                <a:moveTo>
                  <a:pt x="258" y="126"/>
                </a:moveTo>
                <a:lnTo>
                  <a:pt x="258" y="126"/>
                </a:lnTo>
                <a:lnTo>
                  <a:pt x="264" y="136"/>
                </a:lnTo>
                <a:lnTo>
                  <a:pt x="268" y="142"/>
                </a:lnTo>
                <a:lnTo>
                  <a:pt x="270" y="146"/>
                </a:lnTo>
                <a:lnTo>
                  <a:pt x="270" y="150"/>
                </a:lnTo>
                <a:lnTo>
                  <a:pt x="270" y="158"/>
                </a:lnTo>
                <a:lnTo>
                  <a:pt x="272" y="162"/>
                </a:lnTo>
                <a:lnTo>
                  <a:pt x="274" y="166"/>
                </a:lnTo>
                <a:lnTo>
                  <a:pt x="282" y="176"/>
                </a:lnTo>
                <a:lnTo>
                  <a:pt x="282" y="180"/>
                </a:lnTo>
                <a:lnTo>
                  <a:pt x="278" y="182"/>
                </a:lnTo>
                <a:lnTo>
                  <a:pt x="272" y="180"/>
                </a:lnTo>
                <a:lnTo>
                  <a:pt x="262" y="172"/>
                </a:lnTo>
                <a:lnTo>
                  <a:pt x="252" y="168"/>
                </a:lnTo>
                <a:lnTo>
                  <a:pt x="232" y="166"/>
                </a:lnTo>
                <a:lnTo>
                  <a:pt x="224" y="154"/>
                </a:lnTo>
                <a:lnTo>
                  <a:pt x="208" y="156"/>
                </a:lnTo>
                <a:lnTo>
                  <a:pt x="208" y="160"/>
                </a:lnTo>
                <a:lnTo>
                  <a:pt x="206" y="160"/>
                </a:lnTo>
                <a:lnTo>
                  <a:pt x="204" y="160"/>
                </a:lnTo>
                <a:lnTo>
                  <a:pt x="202" y="160"/>
                </a:lnTo>
                <a:lnTo>
                  <a:pt x="200" y="152"/>
                </a:lnTo>
                <a:lnTo>
                  <a:pt x="200" y="148"/>
                </a:lnTo>
                <a:lnTo>
                  <a:pt x="202" y="144"/>
                </a:lnTo>
                <a:lnTo>
                  <a:pt x="210" y="136"/>
                </a:lnTo>
                <a:lnTo>
                  <a:pt x="212" y="130"/>
                </a:lnTo>
                <a:lnTo>
                  <a:pt x="212" y="124"/>
                </a:lnTo>
                <a:lnTo>
                  <a:pt x="212" y="116"/>
                </a:lnTo>
                <a:lnTo>
                  <a:pt x="208" y="108"/>
                </a:lnTo>
                <a:lnTo>
                  <a:pt x="200" y="102"/>
                </a:lnTo>
                <a:lnTo>
                  <a:pt x="190" y="94"/>
                </a:lnTo>
                <a:lnTo>
                  <a:pt x="178" y="88"/>
                </a:lnTo>
                <a:lnTo>
                  <a:pt x="166" y="84"/>
                </a:lnTo>
                <a:lnTo>
                  <a:pt x="154" y="80"/>
                </a:lnTo>
                <a:lnTo>
                  <a:pt x="146" y="76"/>
                </a:lnTo>
                <a:lnTo>
                  <a:pt x="138" y="66"/>
                </a:lnTo>
                <a:lnTo>
                  <a:pt x="132" y="58"/>
                </a:lnTo>
                <a:lnTo>
                  <a:pt x="126" y="52"/>
                </a:lnTo>
                <a:lnTo>
                  <a:pt x="112" y="46"/>
                </a:lnTo>
                <a:lnTo>
                  <a:pt x="102" y="44"/>
                </a:lnTo>
                <a:lnTo>
                  <a:pt x="94" y="46"/>
                </a:lnTo>
                <a:lnTo>
                  <a:pt x="88" y="50"/>
                </a:lnTo>
                <a:lnTo>
                  <a:pt x="86" y="58"/>
                </a:lnTo>
                <a:lnTo>
                  <a:pt x="82" y="62"/>
                </a:lnTo>
                <a:lnTo>
                  <a:pt x="76" y="66"/>
                </a:lnTo>
                <a:lnTo>
                  <a:pt x="68" y="66"/>
                </a:lnTo>
                <a:lnTo>
                  <a:pt x="56" y="64"/>
                </a:lnTo>
                <a:lnTo>
                  <a:pt x="52" y="64"/>
                </a:lnTo>
                <a:lnTo>
                  <a:pt x="50" y="66"/>
                </a:lnTo>
                <a:lnTo>
                  <a:pt x="48" y="70"/>
                </a:lnTo>
                <a:lnTo>
                  <a:pt x="44" y="76"/>
                </a:lnTo>
                <a:lnTo>
                  <a:pt x="40" y="80"/>
                </a:lnTo>
                <a:lnTo>
                  <a:pt x="36" y="82"/>
                </a:lnTo>
                <a:lnTo>
                  <a:pt x="32" y="84"/>
                </a:lnTo>
                <a:lnTo>
                  <a:pt x="28" y="88"/>
                </a:lnTo>
                <a:lnTo>
                  <a:pt x="20" y="96"/>
                </a:lnTo>
                <a:lnTo>
                  <a:pt x="14" y="104"/>
                </a:lnTo>
                <a:lnTo>
                  <a:pt x="10" y="106"/>
                </a:lnTo>
                <a:lnTo>
                  <a:pt x="6" y="108"/>
                </a:lnTo>
                <a:lnTo>
                  <a:pt x="0" y="60"/>
                </a:lnTo>
                <a:lnTo>
                  <a:pt x="2" y="60"/>
                </a:lnTo>
                <a:lnTo>
                  <a:pt x="188" y="20"/>
                </a:lnTo>
                <a:lnTo>
                  <a:pt x="290" y="0"/>
                </a:lnTo>
                <a:lnTo>
                  <a:pt x="322" y="126"/>
                </a:lnTo>
                <a:lnTo>
                  <a:pt x="374" y="120"/>
                </a:lnTo>
                <a:lnTo>
                  <a:pt x="370" y="134"/>
                </a:lnTo>
                <a:lnTo>
                  <a:pt x="368" y="144"/>
                </a:lnTo>
                <a:lnTo>
                  <a:pt x="366" y="150"/>
                </a:lnTo>
                <a:lnTo>
                  <a:pt x="364" y="162"/>
                </a:lnTo>
                <a:lnTo>
                  <a:pt x="362" y="168"/>
                </a:lnTo>
                <a:lnTo>
                  <a:pt x="362" y="170"/>
                </a:lnTo>
                <a:lnTo>
                  <a:pt x="334" y="174"/>
                </a:lnTo>
                <a:lnTo>
                  <a:pt x="330" y="178"/>
                </a:lnTo>
                <a:lnTo>
                  <a:pt x="326" y="182"/>
                </a:lnTo>
                <a:lnTo>
                  <a:pt x="322" y="182"/>
                </a:lnTo>
                <a:lnTo>
                  <a:pt x="320" y="178"/>
                </a:lnTo>
                <a:lnTo>
                  <a:pt x="320" y="172"/>
                </a:lnTo>
                <a:lnTo>
                  <a:pt x="320" y="168"/>
                </a:lnTo>
                <a:lnTo>
                  <a:pt x="318" y="168"/>
                </a:lnTo>
                <a:lnTo>
                  <a:pt x="314" y="170"/>
                </a:lnTo>
                <a:lnTo>
                  <a:pt x="312" y="172"/>
                </a:lnTo>
                <a:lnTo>
                  <a:pt x="310" y="170"/>
                </a:lnTo>
                <a:lnTo>
                  <a:pt x="310" y="168"/>
                </a:lnTo>
                <a:lnTo>
                  <a:pt x="312" y="158"/>
                </a:lnTo>
                <a:lnTo>
                  <a:pt x="312" y="154"/>
                </a:lnTo>
                <a:lnTo>
                  <a:pt x="310" y="148"/>
                </a:lnTo>
                <a:lnTo>
                  <a:pt x="308" y="146"/>
                </a:lnTo>
                <a:lnTo>
                  <a:pt x="306" y="146"/>
                </a:lnTo>
                <a:lnTo>
                  <a:pt x="302" y="148"/>
                </a:lnTo>
                <a:lnTo>
                  <a:pt x="300" y="150"/>
                </a:lnTo>
                <a:lnTo>
                  <a:pt x="296" y="152"/>
                </a:lnTo>
                <a:lnTo>
                  <a:pt x="290" y="150"/>
                </a:lnTo>
                <a:lnTo>
                  <a:pt x="282" y="146"/>
                </a:lnTo>
                <a:lnTo>
                  <a:pt x="276" y="138"/>
                </a:lnTo>
                <a:lnTo>
                  <a:pt x="272" y="130"/>
                </a:lnTo>
                <a:lnTo>
                  <a:pt x="268" y="116"/>
                </a:lnTo>
                <a:lnTo>
                  <a:pt x="270" y="100"/>
                </a:lnTo>
                <a:lnTo>
                  <a:pt x="270" y="98"/>
                </a:lnTo>
                <a:lnTo>
                  <a:pt x="272" y="98"/>
                </a:lnTo>
                <a:lnTo>
                  <a:pt x="276" y="100"/>
                </a:lnTo>
                <a:lnTo>
                  <a:pt x="278" y="100"/>
                </a:lnTo>
                <a:lnTo>
                  <a:pt x="278" y="98"/>
                </a:lnTo>
                <a:lnTo>
                  <a:pt x="278" y="90"/>
                </a:lnTo>
                <a:lnTo>
                  <a:pt x="278" y="84"/>
                </a:lnTo>
                <a:lnTo>
                  <a:pt x="276" y="80"/>
                </a:lnTo>
                <a:lnTo>
                  <a:pt x="274" y="78"/>
                </a:lnTo>
                <a:lnTo>
                  <a:pt x="272" y="78"/>
                </a:lnTo>
                <a:lnTo>
                  <a:pt x="268" y="76"/>
                </a:lnTo>
                <a:lnTo>
                  <a:pt x="268" y="72"/>
                </a:lnTo>
                <a:lnTo>
                  <a:pt x="266" y="62"/>
                </a:lnTo>
                <a:lnTo>
                  <a:pt x="264" y="54"/>
                </a:lnTo>
                <a:lnTo>
                  <a:pt x="264" y="50"/>
                </a:lnTo>
                <a:lnTo>
                  <a:pt x="266" y="46"/>
                </a:lnTo>
                <a:lnTo>
                  <a:pt x="276" y="40"/>
                </a:lnTo>
                <a:lnTo>
                  <a:pt x="284" y="24"/>
                </a:lnTo>
                <a:lnTo>
                  <a:pt x="286" y="16"/>
                </a:lnTo>
                <a:lnTo>
                  <a:pt x="284" y="18"/>
                </a:lnTo>
                <a:lnTo>
                  <a:pt x="280" y="20"/>
                </a:lnTo>
                <a:lnTo>
                  <a:pt x="276" y="18"/>
                </a:lnTo>
                <a:lnTo>
                  <a:pt x="272" y="16"/>
                </a:lnTo>
                <a:lnTo>
                  <a:pt x="270" y="14"/>
                </a:lnTo>
                <a:lnTo>
                  <a:pt x="268" y="16"/>
                </a:lnTo>
                <a:lnTo>
                  <a:pt x="266" y="26"/>
                </a:lnTo>
                <a:lnTo>
                  <a:pt x="262" y="32"/>
                </a:lnTo>
                <a:lnTo>
                  <a:pt x="258" y="38"/>
                </a:lnTo>
                <a:lnTo>
                  <a:pt x="252" y="40"/>
                </a:lnTo>
                <a:lnTo>
                  <a:pt x="250" y="44"/>
                </a:lnTo>
                <a:lnTo>
                  <a:pt x="248" y="48"/>
                </a:lnTo>
                <a:lnTo>
                  <a:pt x="250" y="60"/>
                </a:lnTo>
                <a:lnTo>
                  <a:pt x="252" y="72"/>
                </a:lnTo>
                <a:lnTo>
                  <a:pt x="252" y="80"/>
                </a:lnTo>
                <a:lnTo>
                  <a:pt x="250" y="90"/>
                </a:lnTo>
                <a:lnTo>
                  <a:pt x="250" y="100"/>
                </a:lnTo>
                <a:lnTo>
                  <a:pt x="252" y="110"/>
                </a:lnTo>
                <a:lnTo>
                  <a:pt x="258" y="12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 name="Freeform 95"/>
          <p:cNvSpPr>
            <a:spLocks/>
          </p:cNvSpPr>
          <p:nvPr/>
        </p:nvSpPr>
        <p:spPr bwMode="auto">
          <a:xfrm>
            <a:off x="7312025" y="3243263"/>
            <a:ext cx="66675" cy="168275"/>
          </a:xfrm>
          <a:custGeom>
            <a:avLst/>
            <a:gdLst>
              <a:gd name="T0" fmla="*/ 0 w 42"/>
              <a:gd name="T1" fmla="*/ 20161250 h 106"/>
              <a:gd name="T2" fmla="*/ 5040313 w 42"/>
              <a:gd name="T3" fmla="*/ 30241875 h 106"/>
              <a:gd name="T4" fmla="*/ 15120938 w 42"/>
              <a:gd name="T5" fmla="*/ 30241875 h 106"/>
              <a:gd name="T6" fmla="*/ 25201563 w 42"/>
              <a:gd name="T7" fmla="*/ 20161250 h 106"/>
              <a:gd name="T8" fmla="*/ 35282188 w 42"/>
              <a:gd name="T9" fmla="*/ 10080625 h 106"/>
              <a:gd name="T10" fmla="*/ 105846563 w 42"/>
              <a:gd name="T11" fmla="*/ 0 h 106"/>
              <a:gd name="T12" fmla="*/ 105846563 w 42"/>
              <a:gd name="T13" fmla="*/ 35282188 h 106"/>
              <a:gd name="T14" fmla="*/ 105846563 w 42"/>
              <a:gd name="T15" fmla="*/ 50403125 h 106"/>
              <a:gd name="T16" fmla="*/ 95765938 w 42"/>
              <a:gd name="T17" fmla="*/ 65524063 h 106"/>
              <a:gd name="T18" fmla="*/ 85685313 w 42"/>
              <a:gd name="T19" fmla="*/ 75604688 h 106"/>
              <a:gd name="T20" fmla="*/ 80645000 w 42"/>
              <a:gd name="T21" fmla="*/ 90725625 h 106"/>
              <a:gd name="T22" fmla="*/ 80645000 w 42"/>
              <a:gd name="T23" fmla="*/ 105846563 h 106"/>
              <a:gd name="T24" fmla="*/ 75604688 w 42"/>
              <a:gd name="T25" fmla="*/ 115927188 h 106"/>
              <a:gd name="T26" fmla="*/ 70564375 w 42"/>
              <a:gd name="T27" fmla="*/ 131048125 h 106"/>
              <a:gd name="T28" fmla="*/ 65524063 w 42"/>
              <a:gd name="T29" fmla="*/ 146169063 h 106"/>
              <a:gd name="T30" fmla="*/ 65524063 w 42"/>
              <a:gd name="T31" fmla="*/ 161290000 h 106"/>
              <a:gd name="T32" fmla="*/ 55443438 w 42"/>
              <a:gd name="T33" fmla="*/ 171370625 h 106"/>
              <a:gd name="T34" fmla="*/ 50403125 w 42"/>
              <a:gd name="T35" fmla="*/ 186491563 h 106"/>
              <a:gd name="T36" fmla="*/ 40322500 w 42"/>
              <a:gd name="T37" fmla="*/ 206652813 h 106"/>
              <a:gd name="T38" fmla="*/ 40322500 w 42"/>
              <a:gd name="T39" fmla="*/ 226814063 h 106"/>
              <a:gd name="T40" fmla="*/ 45362813 w 42"/>
              <a:gd name="T41" fmla="*/ 231854375 h 106"/>
              <a:gd name="T42" fmla="*/ 50403125 w 42"/>
              <a:gd name="T43" fmla="*/ 236894688 h 106"/>
              <a:gd name="T44" fmla="*/ 55443438 w 42"/>
              <a:gd name="T45" fmla="*/ 241935000 h 106"/>
              <a:gd name="T46" fmla="*/ 55443438 w 42"/>
              <a:gd name="T47" fmla="*/ 246975313 h 106"/>
              <a:gd name="T48" fmla="*/ 50403125 w 42"/>
              <a:gd name="T49" fmla="*/ 257055938 h 106"/>
              <a:gd name="T50" fmla="*/ 40322500 w 42"/>
              <a:gd name="T51" fmla="*/ 267136563 h 106"/>
              <a:gd name="T52" fmla="*/ 30241875 w 42"/>
              <a:gd name="T53" fmla="*/ 262096250 h 106"/>
              <a:gd name="T54" fmla="*/ 20161250 w 42"/>
              <a:gd name="T55" fmla="*/ 257055938 h 106"/>
              <a:gd name="T56" fmla="*/ 15120938 w 42"/>
              <a:gd name="T57" fmla="*/ 246975313 h 106"/>
              <a:gd name="T58" fmla="*/ 10080625 w 42"/>
              <a:gd name="T59" fmla="*/ 221773750 h 106"/>
              <a:gd name="T60" fmla="*/ 15120938 w 42"/>
              <a:gd name="T61" fmla="*/ 176410938 h 106"/>
              <a:gd name="T62" fmla="*/ 20161250 w 42"/>
              <a:gd name="T63" fmla="*/ 136088438 h 106"/>
              <a:gd name="T64" fmla="*/ 30241875 w 42"/>
              <a:gd name="T65" fmla="*/ 105846563 h 106"/>
              <a:gd name="T66" fmla="*/ 40322500 w 42"/>
              <a:gd name="T67" fmla="*/ 80645000 h 106"/>
              <a:gd name="T68" fmla="*/ 50403125 w 42"/>
              <a:gd name="T69" fmla="*/ 60483750 h 106"/>
              <a:gd name="T70" fmla="*/ 50403125 w 42"/>
              <a:gd name="T71" fmla="*/ 35282188 h 106"/>
              <a:gd name="T72" fmla="*/ 40322500 w 42"/>
              <a:gd name="T73" fmla="*/ 10080625 h 106"/>
              <a:gd name="T74" fmla="*/ 0 w 42"/>
              <a:gd name="T75" fmla="*/ 20161250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106">
                <a:moveTo>
                  <a:pt x="0" y="8"/>
                </a:moveTo>
                <a:lnTo>
                  <a:pt x="2" y="12"/>
                </a:lnTo>
                <a:lnTo>
                  <a:pt x="6" y="12"/>
                </a:lnTo>
                <a:lnTo>
                  <a:pt x="10" y="8"/>
                </a:lnTo>
                <a:lnTo>
                  <a:pt x="14" y="4"/>
                </a:lnTo>
                <a:lnTo>
                  <a:pt x="42" y="0"/>
                </a:lnTo>
                <a:lnTo>
                  <a:pt x="42" y="14"/>
                </a:lnTo>
                <a:lnTo>
                  <a:pt x="42" y="20"/>
                </a:lnTo>
                <a:lnTo>
                  <a:pt x="38" y="26"/>
                </a:lnTo>
                <a:lnTo>
                  <a:pt x="34" y="30"/>
                </a:lnTo>
                <a:lnTo>
                  <a:pt x="32" y="36"/>
                </a:lnTo>
                <a:lnTo>
                  <a:pt x="32" y="42"/>
                </a:lnTo>
                <a:lnTo>
                  <a:pt x="30" y="46"/>
                </a:lnTo>
                <a:lnTo>
                  <a:pt x="28" y="52"/>
                </a:lnTo>
                <a:lnTo>
                  <a:pt x="26" y="58"/>
                </a:lnTo>
                <a:lnTo>
                  <a:pt x="26" y="64"/>
                </a:lnTo>
                <a:lnTo>
                  <a:pt x="22" y="68"/>
                </a:lnTo>
                <a:lnTo>
                  <a:pt x="20" y="74"/>
                </a:lnTo>
                <a:lnTo>
                  <a:pt x="16" y="82"/>
                </a:lnTo>
                <a:lnTo>
                  <a:pt x="16" y="90"/>
                </a:lnTo>
                <a:lnTo>
                  <a:pt x="18" y="92"/>
                </a:lnTo>
                <a:lnTo>
                  <a:pt x="20" y="94"/>
                </a:lnTo>
                <a:lnTo>
                  <a:pt x="22" y="96"/>
                </a:lnTo>
                <a:lnTo>
                  <a:pt x="22" y="98"/>
                </a:lnTo>
                <a:lnTo>
                  <a:pt x="20" y="102"/>
                </a:lnTo>
                <a:lnTo>
                  <a:pt x="16" y="106"/>
                </a:lnTo>
                <a:lnTo>
                  <a:pt x="12" y="104"/>
                </a:lnTo>
                <a:lnTo>
                  <a:pt x="8" y="102"/>
                </a:lnTo>
                <a:lnTo>
                  <a:pt x="6" y="98"/>
                </a:lnTo>
                <a:lnTo>
                  <a:pt x="4" y="88"/>
                </a:lnTo>
                <a:lnTo>
                  <a:pt x="6" y="70"/>
                </a:lnTo>
                <a:lnTo>
                  <a:pt x="8" y="54"/>
                </a:lnTo>
                <a:lnTo>
                  <a:pt x="12" y="42"/>
                </a:lnTo>
                <a:lnTo>
                  <a:pt x="16" y="32"/>
                </a:lnTo>
                <a:lnTo>
                  <a:pt x="20" y="24"/>
                </a:lnTo>
                <a:lnTo>
                  <a:pt x="20" y="14"/>
                </a:lnTo>
                <a:lnTo>
                  <a:pt x="16" y="4"/>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1" name="Freeform 96"/>
          <p:cNvSpPr>
            <a:spLocks/>
          </p:cNvSpPr>
          <p:nvPr/>
        </p:nvSpPr>
        <p:spPr bwMode="auto">
          <a:xfrm>
            <a:off x="2265363" y="2554288"/>
            <a:ext cx="771525" cy="984250"/>
          </a:xfrm>
          <a:custGeom>
            <a:avLst/>
            <a:gdLst>
              <a:gd name="T0" fmla="*/ 1214715313 w 486"/>
              <a:gd name="T1" fmla="*/ 463708750 h 620"/>
              <a:gd name="T2" fmla="*/ 1013102813 w 486"/>
              <a:gd name="T3" fmla="*/ 433466875 h 620"/>
              <a:gd name="T4" fmla="*/ 831651563 w 486"/>
              <a:gd name="T5" fmla="*/ 398184688 h 620"/>
              <a:gd name="T6" fmla="*/ 866933750 w 486"/>
              <a:gd name="T7" fmla="*/ 131048125 h 620"/>
              <a:gd name="T8" fmla="*/ 272176875 w 486"/>
              <a:gd name="T9" fmla="*/ 0 h 620"/>
              <a:gd name="T10" fmla="*/ 0 w 486"/>
              <a:gd name="T11" fmla="*/ 1365924688 h 620"/>
              <a:gd name="T12" fmla="*/ 1073586563 w 486"/>
              <a:gd name="T13" fmla="*/ 1562496875 h 620"/>
              <a:gd name="T14" fmla="*/ 1224795938 w 486"/>
              <a:gd name="T15" fmla="*/ 473789375 h 620"/>
              <a:gd name="T16" fmla="*/ 1224795938 w 486"/>
              <a:gd name="T17" fmla="*/ 463708750 h 620"/>
              <a:gd name="T18" fmla="*/ 1214715313 w 486"/>
              <a:gd name="T19" fmla="*/ 463708750 h 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6" h="620">
                <a:moveTo>
                  <a:pt x="482" y="184"/>
                </a:moveTo>
                <a:lnTo>
                  <a:pt x="402" y="172"/>
                </a:lnTo>
                <a:lnTo>
                  <a:pt x="330" y="158"/>
                </a:lnTo>
                <a:lnTo>
                  <a:pt x="344" y="52"/>
                </a:lnTo>
                <a:lnTo>
                  <a:pt x="108" y="0"/>
                </a:lnTo>
                <a:lnTo>
                  <a:pt x="0" y="542"/>
                </a:lnTo>
                <a:lnTo>
                  <a:pt x="426" y="620"/>
                </a:lnTo>
                <a:lnTo>
                  <a:pt x="486" y="188"/>
                </a:lnTo>
                <a:lnTo>
                  <a:pt x="486" y="184"/>
                </a:lnTo>
                <a:lnTo>
                  <a:pt x="482" y="1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2" name="Freeform 97"/>
          <p:cNvSpPr>
            <a:spLocks/>
          </p:cNvSpPr>
          <p:nvPr/>
        </p:nvSpPr>
        <p:spPr bwMode="auto">
          <a:xfrm>
            <a:off x="7308850" y="3240088"/>
            <a:ext cx="66675" cy="168275"/>
          </a:xfrm>
          <a:custGeom>
            <a:avLst/>
            <a:gdLst>
              <a:gd name="T0" fmla="*/ 0 w 42"/>
              <a:gd name="T1" fmla="*/ 20161250 h 106"/>
              <a:gd name="T2" fmla="*/ 0 w 42"/>
              <a:gd name="T3" fmla="*/ 20161250 h 106"/>
              <a:gd name="T4" fmla="*/ 5040313 w 42"/>
              <a:gd name="T5" fmla="*/ 30241875 h 106"/>
              <a:gd name="T6" fmla="*/ 15120938 w 42"/>
              <a:gd name="T7" fmla="*/ 30241875 h 106"/>
              <a:gd name="T8" fmla="*/ 25201563 w 42"/>
              <a:gd name="T9" fmla="*/ 20161250 h 106"/>
              <a:gd name="T10" fmla="*/ 35282188 w 42"/>
              <a:gd name="T11" fmla="*/ 10080625 h 106"/>
              <a:gd name="T12" fmla="*/ 105846563 w 42"/>
              <a:gd name="T13" fmla="*/ 0 h 106"/>
              <a:gd name="T14" fmla="*/ 105846563 w 42"/>
              <a:gd name="T15" fmla="*/ 0 h 106"/>
              <a:gd name="T16" fmla="*/ 105846563 w 42"/>
              <a:gd name="T17" fmla="*/ 35282188 h 106"/>
              <a:gd name="T18" fmla="*/ 105846563 w 42"/>
              <a:gd name="T19" fmla="*/ 50403125 h 106"/>
              <a:gd name="T20" fmla="*/ 95765938 w 42"/>
              <a:gd name="T21" fmla="*/ 65524063 h 106"/>
              <a:gd name="T22" fmla="*/ 95765938 w 42"/>
              <a:gd name="T23" fmla="*/ 65524063 h 106"/>
              <a:gd name="T24" fmla="*/ 85685313 w 42"/>
              <a:gd name="T25" fmla="*/ 75604688 h 106"/>
              <a:gd name="T26" fmla="*/ 80645000 w 42"/>
              <a:gd name="T27" fmla="*/ 90725625 h 106"/>
              <a:gd name="T28" fmla="*/ 80645000 w 42"/>
              <a:gd name="T29" fmla="*/ 105846563 h 106"/>
              <a:gd name="T30" fmla="*/ 75604688 w 42"/>
              <a:gd name="T31" fmla="*/ 115927188 h 106"/>
              <a:gd name="T32" fmla="*/ 75604688 w 42"/>
              <a:gd name="T33" fmla="*/ 115927188 h 106"/>
              <a:gd name="T34" fmla="*/ 70564375 w 42"/>
              <a:gd name="T35" fmla="*/ 131048125 h 106"/>
              <a:gd name="T36" fmla="*/ 65524063 w 42"/>
              <a:gd name="T37" fmla="*/ 146169063 h 106"/>
              <a:gd name="T38" fmla="*/ 65524063 w 42"/>
              <a:gd name="T39" fmla="*/ 161290000 h 106"/>
              <a:gd name="T40" fmla="*/ 55443438 w 42"/>
              <a:gd name="T41" fmla="*/ 171370625 h 106"/>
              <a:gd name="T42" fmla="*/ 55443438 w 42"/>
              <a:gd name="T43" fmla="*/ 171370625 h 106"/>
              <a:gd name="T44" fmla="*/ 50403125 w 42"/>
              <a:gd name="T45" fmla="*/ 186491563 h 106"/>
              <a:gd name="T46" fmla="*/ 40322500 w 42"/>
              <a:gd name="T47" fmla="*/ 206652813 h 106"/>
              <a:gd name="T48" fmla="*/ 40322500 w 42"/>
              <a:gd name="T49" fmla="*/ 226814063 h 106"/>
              <a:gd name="T50" fmla="*/ 45362813 w 42"/>
              <a:gd name="T51" fmla="*/ 231854375 h 106"/>
              <a:gd name="T52" fmla="*/ 50403125 w 42"/>
              <a:gd name="T53" fmla="*/ 236894688 h 106"/>
              <a:gd name="T54" fmla="*/ 50403125 w 42"/>
              <a:gd name="T55" fmla="*/ 236894688 h 106"/>
              <a:gd name="T56" fmla="*/ 55443438 w 42"/>
              <a:gd name="T57" fmla="*/ 241935000 h 106"/>
              <a:gd name="T58" fmla="*/ 55443438 w 42"/>
              <a:gd name="T59" fmla="*/ 246975313 h 106"/>
              <a:gd name="T60" fmla="*/ 50403125 w 42"/>
              <a:gd name="T61" fmla="*/ 257055938 h 106"/>
              <a:gd name="T62" fmla="*/ 40322500 w 42"/>
              <a:gd name="T63" fmla="*/ 267136563 h 106"/>
              <a:gd name="T64" fmla="*/ 30241875 w 42"/>
              <a:gd name="T65" fmla="*/ 262096250 h 106"/>
              <a:gd name="T66" fmla="*/ 30241875 w 42"/>
              <a:gd name="T67" fmla="*/ 262096250 h 106"/>
              <a:gd name="T68" fmla="*/ 20161250 w 42"/>
              <a:gd name="T69" fmla="*/ 257055938 h 106"/>
              <a:gd name="T70" fmla="*/ 15120938 w 42"/>
              <a:gd name="T71" fmla="*/ 246975313 h 106"/>
              <a:gd name="T72" fmla="*/ 10080625 w 42"/>
              <a:gd name="T73" fmla="*/ 221773750 h 106"/>
              <a:gd name="T74" fmla="*/ 10080625 w 42"/>
              <a:gd name="T75" fmla="*/ 221773750 h 106"/>
              <a:gd name="T76" fmla="*/ 15120938 w 42"/>
              <a:gd name="T77" fmla="*/ 176410938 h 106"/>
              <a:gd name="T78" fmla="*/ 20161250 w 42"/>
              <a:gd name="T79" fmla="*/ 136088438 h 106"/>
              <a:gd name="T80" fmla="*/ 30241875 w 42"/>
              <a:gd name="T81" fmla="*/ 105846563 h 106"/>
              <a:gd name="T82" fmla="*/ 30241875 w 42"/>
              <a:gd name="T83" fmla="*/ 105846563 h 106"/>
              <a:gd name="T84" fmla="*/ 40322500 w 42"/>
              <a:gd name="T85" fmla="*/ 80645000 h 106"/>
              <a:gd name="T86" fmla="*/ 50403125 w 42"/>
              <a:gd name="T87" fmla="*/ 60483750 h 106"/>
              <a:gd name="T88" fmla="*/ 50403125 w 42"/>
              <a:gd name="T89" fmla="*/ 35282188 h 106"/>
              <a:gd name="T90" fmla="*/ 40322500 w 42"/>
              <a:gd name="T91" fmla="*/ 1008062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 h="106">
                <a:moveTo>
                  <a:pt x="0" y="8"/>
                </a:moveTo>
                <a:lnTo>
                  <a:pt x="0" y="8"/>
                </a:lnTo>
                <a:lnTo>
                  <a:pt x="2" y="12"/>
                </a:lnTo>
                <a:lnTo>
                  <a:pt x="6" y="12"/>
                </a:lnTo>
                <a:lnTo>
                  <a:pt x="10" y="8"/>
                </a:lnTo>
                <a:lnTo>
                  <a:pt x="14" y="4"/>
                </a:lnTo>
                <a:lnTo>
                  <a:pt x="42" y="0"/>
                </a:lnTo>
                <a:lnTo>
                  <a:pt x="42" y="14"/>
                </a:lnTo>
                <a:lnTo>
                  <a:pt x="42" y="20"/>
                </a:lnTo>
                <a:lnTo>
                  <a:pt x="38" y="26"/>
                </a:lnTo>
                <a:lnTo>
                  <a:pt x="34" y="30"/>
                </a:lnTo>
                <a:lnTo>
                  <a:pt x="32" y="36"/>
                </a:lnTo>
                <a:lnTo>
                  <a:pt x="32" y="42"/>
                </a:lnTo>
                <a:lnTo>
                  <a:pt x="30" y="46"/>
                </a:lnTo>
                <a:lnTo>
                  <a:pt x="28" y="52"/>
                </a:lnTo>
                <a:lnTo>
                  <a:pt x="26" y="58"/>
                </a:lnTo>
                <a:lnTo>
                  <a:pt x="26" y="64"/>
                </a:lnTo>
                <a:lnTo>
                  <a:pt x="22" y="68"/>
                </a:lnTo>
                <a:lnTo>
                  <a:pt x="20" y="74"/>
                </a:lnTo>
                <a:lnTo>
                  <a:pt x="16" y="82"/>
                </a:lnTo>
                <a:lnTo>
                  <a:pt x="16" y="90"/>
                </a:lnTo>
                <a:lnTo>
                  <a:pt x="18" y="92"/>
                </a:lnTo>
                <a:lnTo>
                  <a:pt x="20" y="94"/>
                </a:lnTo>
                <a:lnTo>
                  <a:pt x="22" y="96"/>
                </a:lnTo>
                <a:lnTo>
                  <a:pt x="22" y="98"/>
                </a:lnTo>
                <a:lnTo>
                  <a:pt x="20" y="102"/>
                </a:lnTo>
                <a:lnTo>
                  <a:pt x="16" y="106"/>
                </a:lnTo>
                <a:lnTo>
                  <a:pt x="12" y="104"/>
                </a:lnTo>
                <a:lnTo>
                  <a:pt x="8" y="102"/>
                </a:lnTo>
                <a:lnTo>
                  <a:pt x="6" y="98"/>
                </a:lnTo>
                <a:lnTo>
                  <a:pt x="4" y="88"/>
                </a:lnTo>
                <a:lnTo>
                  <a:pt x="6" y="70"/>
                </a:lnTo>
                <a:lnTo>
                  <a:pt x="8" y="54"/>
                </a:lnTo>
                <a:lnTo>
                  <a:pt x="12" y="42"/>
                </a:lnTo>
                <a:lnTo>
                  <a:pt x="16" y="32"/>
                </a:lnTo>
                <a:lnTo>
                  <a:pt x="20" y="24"/>
                </a:lnTo>
                <a:lnTo>
                  <a:pt x="20" y="14"/>
                </a:lnTo>
                <a:lnTo>
                  <a:pt x="16"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3" name="Freeform 98"/>
          <p:cNvSpPr>
            <a:spLocks/>
          </p:cNvSpPr>
          <p:nvPr/>
        </p:nvSpPr>
        <p:spPr bwMode="auto">
          <a:xfrm>
            <a:off x="2262188" y="2627313"/>
            <a:ext cx="771525" cy="984250"/>
          </a:xfrm>
          <a:custGeom>
            <a:avLst/>
            <a:gdLst>
              <a:gd name="T0" fmla="*/ 1214715313 w 486"/>
              <a:gd name="T1" fmla="*/ 463708750 h 620"/>
              <a:gd name="T2" fmla="*/ 1214715313 w 486"/>
              <a:gd name="T3" fmla="*/ 463708750 h 620"/>
              <a:gd name="T4" fmla="*/ 1013102813 w 486"/>
              <a:gd name="T5" fmla="*/ 433466875 h 620"/>
              <a:gd name="T6" fmla="*/ 831651563 w 486"/>
              <a:gd name="T7" fmla="*/ 398184688 h 620"/>
              <a:gd name="T8" fmla="*/ 866933750 w 486"/>
              <a:gd name="T9" fmla="*/ 131048125 h 620"/>
              <a:gd name="T10" fmla="*/ 272176875 w 486"/>
              <a:gd name="T11" fmla="*/ 0 h 620"/>
              <a:gd name="T12" fmla="*/ 0 w 486"/>
              <a:gd name="T13" fmla="*/ 1365924688 h 620"/>
              <a:gd name="T14" fmla="*/ 1073586563 w 486"/>
              <a:gd name="T15" fmla="*/ 1562496875 h 620"/>
              <a:gd name="T16" fmla="*/ 1224795938 w 486"/>
              <a:gd name="T17" fmla="*/ 473789375 h 620"/>
              <a:gd name="T18" fmla="*/ 1224795938 w 486"/>
              <a:gd name="T19" fmla="*/ 463708750 h 620"/>
              <a:gd name="T20" fmla="*/ 1214715313 w 486"/>
              <a:gd name="T21" fmla="*/ 463708750 h 620"/>
              <a:gd name="T22" fmla="*/ 1214715313 w 486"/>
              <a:gd name="T23" fmla="*/ 463708750 h 6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6" h="620">
                <a:moveTo>
                  <a:pt x="482" y="184"/>
                </a:moveTo>
                <a:lnTo>
                  <a:pt x="482" y="184"/>
                </a:lnTo>
                <a:lnTo>
                  <a:pt x="402" y="172"/>
                </a:lnTo>
                <a:lnTo>
                  <a:pt x="330" y="158"/>
                </a:lnTo>
                <a:lnTo>
                  <a:pt x="344" y="52"/>
                </a:lnTo>
                <a:lnTo>
                  <a:pt x="108" y="0"/>
                </a:lnTo>
                <a:lnTo>
                  <a:pt x="0" y="542"/>
                </a:lnTo>
                <a:lnTo>
                  <a:pt x="426" y="620"/>
                </a:lnTo>
                <a:lnTo>
                  <a:pt x="486" y="188"/>
                </a:lnTo>
                <a:lnTo>
                  <a:pt x="486" y="184"/>
                </a:lnTo>
                <a:lnTo>
                  <a:pt x="482" y="18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4" name="Freeform 99"/>
          <p:cNvSpPr>
            <a:spLocks/>
          </p:cNvSpPr>
          <p:nvPr/>
        </p:nvSpPr>
        <p:spPr bwMode="auto">
          <a:xfrm>
            <a:off x="1576388" y="2449513"/>
            <a:ext cx="860425" cy="1349375"/>
          </a:xfrm>
          <a:custGeom>
            <a:avLst/>
            <a:gdLst>
              <a:gd name="T0" fmla="*/ 1008062500 w 542"/>
              <a:gd name="T1" fmla="*/ 1920359063 h 850"/>
              <a:gd name="T2" fmla="*/ 1018143125 w 542"/>
              <a:gd name="T3" fmla="*/ 1920359063 h 850"/>
              <a:gd name="T4" fmla="*/ 1028223750 w 542"/>
              <a:gd name="T5" fmla="*/ 1915318750 h 850"/>
              <a:gd name="T6" fmla="*/ 1048385000 w 542"/>
              <a:gd name="T7" fmla="*/ 1890117188 h 850"/>
              <a:gd name="T8" fmla="*/ 1093747813 w 542"/>
              <a:gd name="T9" fmla="*/ 1653222500 h 850"/>
              <a:gd name="T10" fmla="*/ 1365924688 w 542"/>
              <a:gd name="T11" fmla="*/ 287297813 h 850"/>
              <a:gd name="T12" fmla="*/ 796369375 w 542"/>
              <a:gd name="T13" fmla="*/ 161290000 h 850"/>
              <a:gd name="T14" fmla="*/ 191531875 w 542"/>
              <a:gd name="T15" fmla="*/ 0 h 850"/>
              <a:gd name="T16" fmla="*/ 0 w 542"/>
              <a:gd name="T17" fmla="*/ 806450000 h 850"/>
              <a:gd name="T18" fmla="*/ 866933750 w 542"/>
              <a:gd name="T19" fmla="*/ 2142132813 h 850"/>
              <a:gd name="T20" fmla="*/ 877014375 w 542"/>
              <a:gd name="T21" fmla="*/ 2137092500 h 850"/>
              <a:gd name="T22" fmla="*/ 882054688 w 542"/>
              <a:gd name="T23" fmla="*/ 2132052188 h 850"/>
              <a:gd name="T24" fmla="*/ 887095000 w 542"/>
              <a:gd name="T25" fmla="*/ 2116931250 h 850"/>
              <a:gd name="T26" fmla="*/ 897175625 w 542"/>
              <a:gd name="T27" fmla="*/ 2061487813 h 850"/>
              <a:gd name="T28" fmla="*/ 902215938 w 542"/>
              <a:gd name="T29" fmla="*/ 1935480000 h 850"/>
              <a:gd name="T30" fmla="*/ 907256250 w 542"/>
              <a:gd name="T31" fmla="*/ 1925399375 h 850"/>
              <a:gd name="T32" fmla="*/ 912296563 w 542"/>
              <a:gd name="T33" fmla="*/ 1920359063 h 850"/>
              <a:gd name="T34" fmla="*/ 927417500 w 542"/>
              <a:gd name="T35" fmla="*/ 1915318750 h 850"/>
              <a:gd name="T36" fmla="*/ 942538438 w 542"/>
              <a:gd name="T37" fmla="*/ 1915318750 h 850"/>
              <a:gd name="T38" fmla="*/ 957659375 w 542"/>
              <a:gd name="T39" fmla="*/ 1905238125 h 850"/>
              <a:gd name="T40" fmla="*/ 972780313 w 542"/>
              <a:gd name="T41" fmla="*/ 1895157500 h 850"/>
              <a:gd name="T42" fmla="*/ 982860938 w 542"/>
              <a:gd name="T43" fmla="*/ 1895157500 h 850"/>
              <a:gd name="T44" fmla="*/ 992941563 w 542"/>
              <a:gd name="T45" fmla="*/ 1895157500 h 850"/>
              <a:gd name="T46" fmla="*/ 997981875 w 542"/>
              <a:gd name="T47" fmla="*/ 1905238125 h 850"/>
              <a:gd name="T48" fmla="*/ 1008062500 w 542"/>
              <a:gd name="T49" fmla="*/ 1920359063 h 8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2" h="850">
                <a:moveTo>
                  <a:pt x="400" y="762"/>
                </a:moveTo>
                <a:lnTo>
                  <a:pt x="404" y="762"/>
                </a:lnTo>
                <a:lnTo>
                  <a:pt x="408" y="760"/>
                </a:lnTo>
                <a:lnTo>
                  <a:pt x="416" y="750"/>
                </a:lnTo>
                <a:lnTo>
                  <a:pt x="434" y="656"/>
                </a:lnTo>
                <a:lnTo>
                  <a:pt x="542" y="114"/>
                </a:lnTo>
                <a:lnTo>
                  <a:pt x="316" y="64"/>
                </a:lnTo>
                <a:lnTo>
                  <a:pt x="76" y="0"/>
                </a:lnTo>
                <a:lnTo>
                  <a:pt x="0" y="320"/>
                </a:lnTo>
                <a:lnTo>
                  <a:pt x="344" y="850"/>
                </a:lnTo>
                <a:lnTo>
                  <a:pt x="348" y="848"/>
                </a:lnTo>
                <a:lnTo>
                  <a:pt x="350" y="846"/>
                </a:lnTo>
                <a:lnTo>
                  <a:pt x="352" y="840"/>
                </a:lnTo>
                <a:lnTo>
                  <a:pt x="356" y="818"/>
                </a:lnTo>
                <a:lnTo>
                  <a:pt x="358" y="768"/>
                </a:lnTo>
                <a:lnTo>
                  <a:pt x="360" y="764"/>
                </a:lnTo>
                <a:lnTo>
                  <a:pt x="362" y="762"/>
                </a:lnTo>
                <a:lnTo>
                  <a:pt x="368" y="760"/>
                </a:lnTo>
                <a:lnTo>
                  <a:pt x="374" y="760"/>
                </a:lnTo>
                <a:lnTo>
                  <a:pt x="380" y="756"/>
                </a:lnTo>
                <a:lnTo>
                  <a:pt x="386" y="752"/>
                </a:lnTo>
                <a:lnTo>
                  <a:pt x="390" y="752"/>
                </a:lnTo>
                <a:lnTo>
                  <a:pt x="394" y="752"/>
                </a:lnTo>
                <a:lnTo>
                  <a:pt x="396" y="756"/>
                </a:lnTo>
                <a:lnTo>
                  <a:pt x="400" y="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5" name="Freeform 100"/>
          <p:cNvSpPr>
            <a:spLocks/>
          </p:cNvSpPr>
          <p:nvPr/>
        </p:nvSpPr>
        <p:spPr bwMode="auto">
          <a:xfrm>
            <a:off x="2014538" y="3490913"/>
            <a:ext cx="927100" cy="1093787"/>
          </a:xfrm>
          <a:custGeom>
            <a:avLst/>
            <a:gdLst>
              <a:gd name="T0" fmla="*/ 1391126250 w 584"/>
              <a:gd name="T1" fmla="*/ 771167460 h 689"/>
              <a:gd name="T2" fmla="*/ 398184688 w 584"/>
              <a:gd name="T3" fmla="*/ 0 h 689"/>
              <a:gd name="T4" fmla="*/ 332660625 w 584"/>
              <a:gd name="T5" fmla="*/ 262096130 h 689"/>
              <a:gd name="T6" fmla="*/ 312499375 w 584"/>
              <a:gd name="T7" fmla="*/ 267136440 h 689"/>
              <a:gd name="T8" fmla="*/ 297378438 w 584"/>
              <a:gd name="T9" fmla="*/ 241934889 h 689"/>
              <a:gd name="T10" fmla="*/ 277217188 w 584"/>
              <a:gd name="T11" fmla="*/ 241934889 h 689"/>
              <a:gd name="T12" fmla="*/ 246975313 w 584"/>
              <a:gd name="T13" fmla="*/ 262096130 h 689"/>
              <a:gd name="T14" fmla="*/ 216733438 w 584"/>
              <a:gd name="T15" fmla="*/ 267136440 h 689"/>
              <a:gd name="T16" fmla="*/ 206652813 w 584"/>
              <a:gd name="T17" fmla="*/ 282257371 h 689"/>
              <a:gd name="T18" fmla="*/ 191531875 w 584"/>
              <a:gd name="T19" fmla="*/ 463708538 h 689"/>
              <a:gd name="T20" fmla="*/ 181451250 w 584"/>
              <a:gd name="T21" fmla="*/ 483869779 h 689"/>
              <a:gd name="T22" fmla="*/ 166330313 w 584"/>
              <a:gd name="T23" fmla="*/ 504031020 h 689"/>
              <a:gd name="T24" fmla="*/ 166330313 w 584"/>
              <a:gd name="T25" fmla="*/ 544353501 h 689"/>
              <a:gd name="T26" fmla="*/ 186491563 w 584"/>
              <a:gd name="T27" fmla="*/ 579635673 h 689"/>
              <a:gd name="T28" fmla="*/ 196572188 w 584"/>
              <a:gd name="T29" fmla="*/ 604837224 h 689"/>
              <a:gd name="T30" fmla="*/ 206652813 w 584"/>
              <a:gd name="T31" fmla="*/ 665320946 h 689"/>
              <a:gd name="T32" fmla="*/ 221773750 w 584"/>
              <a:gd name="T33" fmla="*/ 690522497 h 689"/>
              <a:gd name="T34" fmla="*/ 221773750 w 584"/>
              <a:gd name="T35" fmla="*/ 725804668 h 689"/>
              <a:gd name="T36" fmla="*/ 186491563 w 584"/>
              <a:gd name="T37" fmla="*/ 766127150 h 689"/>
              <a:gd name="T38" fmla="*/ 161290000 w 584"/>
              <a:gd name="T39" fmla="*/ 776207770 h 689"/>
              <a:gd name="T40" fmla="*/ 136088438 w 584"/>
              <a:gd name="T41" fmla="*/ 821570562 h 689"/>
              <a:gd name="T42" fmla="*/ 131048125 w 584"/>
              <a:gd name="T43" fmla="*/ 871973664 h 689"/>
              <a:gd name="T44" fmla="*/ 120967500 w 584"/>
              <a:gd name="T45" fmla="*/ 887094594 h 689"/>
              <a:gd name="T46" fmla="*/ 80645000 w 584"/>
              <a:gd name="T47" fmla="*/ 922376766 h 689"/>
              <a:gd name="T48" fmla="*/ 60483750 w 584"/>
              <a:gd name="T49" fmla="*/ 952618627 h 689"/>
              <a:gd name="T50" fmla="*/ 70564375 w 584"/>
              <a:gd name="T51" fmla="*/ 972779868 h 689"/>
              <a:gd name="T52" fmla="*/ 65524063 w 584"/>
              <a:gd name="T53" fmla="*/ 997981419 h 689"/>
              <a:gd name="T54" fmla="*/ 50403125 w 584"/>
              <a:gd name="T55" fmla="*/ 1023182970 h 689"/>
              <a:gd name="T56" fmla="*/ 60483750 w 584"/>
              <a:gd name="T57" fmla="*/ 1033263590 h 689"/>
              <a:gd name="T58" fmla="*/ 90725625 w 584"/>
              <a:gd name="T59" fmla="*/ 1053424831 h 689"/>
              <a:gd name="T60" fmla="*/ 95765938 w 584"/>
              <a:gd name="T61" fmla="*/ 1073586072 h 689"/>
              <a:gd name="T62" fmla="*/ 80645000 w 584"/>
              <a:gd name="T63" fmla="*/ 1108868243 h 689"/>
              <a:gd name="T64" fmla="*/ 30241875 w 584"/>
              <a:gd name="T65" fmla="*/ 1123989174 h 689"/>
              <a:gd name="T66" fmla="*/ 771167813 w 584"/>
              <a:gd name="T67" fmla="*/ 1668342675 h 6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4" h="689">
                <a:moveTo>
                  <a:pt x="498" y="689"/>
                </a:moveTo>
                <a:lnTo>
                  <a:pt x="552" y="306"/>
                </a:lnTo>
                <a:lnTo>
                  <a:pt x="584" y="78"/>
                </a:lnTo>
                <a:lnTo>
                  <a:pt x="158" y="0"/>
                </a:lnTo>
                <a:lnTo>
                  <a:pt x="140" y="94"/>
                </a:lnTo>
                <a:lnTo>
                  <a:pt x="132" y="104"/>
                </a:lnTo>
                <a:lnTo>
                  <a:pt x="128" y="106"/>
                </a:lnTo>
                <a:lnTo>
                  <a:pt x="124" y="106"/>
                </a:lnTo>
                <a:lnTo>
                  <a:pt x="120" y="100"/>
                </a:lnTo>
                <a:lnTo>
                  <a:pt x="118" y="96"/>
                </a:lnTo>
                <a:lnTo>
                  <a:pt x="114" y="96"/>
                </a:lnTo>
                <a:lnTo>
                  <a:pt x="110" y="96"/>
                </a:lnTo>
                <a:lnTo>
                  <a:pt x="104" y="100"/>
                </a:lnTo>
                <a:lnTo>
                  <a:pt x="98" y="104"/>
                </a:lnTo>
                <a:lnTo>
                  <a:pt x="92" y="104"/>
                </a:lnTo>
                <a:lnTo>
                  <a:pt x="86" y="106"/>
                </a:lnTo>
                <a:lnTo>
                  <a:pt x="84" y="108"/>
                </a:lnTo>
                <a:lnTo>
                  <a:pt x="82" y="112"/>
                </a:lnTo>
                <a:lnTo>
                  <a:pt x="80" y="162"/>
                </a:lnTo>
                <a:lnTo>
                  <a:pt x="76" y="184"/>
                </a:lnTo>
                <a:lnTo>
                  <a:pt x="74" y="190"/>
                </a:lnTo>
                <a:lnTo>
                  <a:pt x="72" y="192"/>
                </a:lnTo>
                <a:lnTo>
                  <a:pt x="68" y="194"/>
                </a:lnTo>
                <a:lnTo>
                  <a:pt x="66" y="200"/>
                </a:lnTo>
                <a:lnTo>
                  <a:pt x="64" y="206"/>
                </a:lnTo>
                <a:lnTo>
                  <a:pt x="66" y="216"/>
                </a:lnTo>
                <a:lnTo>
                  <a:pt x="70" y="226"/>
                </a:lnTo>
                <a:lnTo>
                  <a:pt x="74" y="230"/>
                </a:lnTo>
                <a:lnTo>
                  <a:pt x="76" y="236"/>
                </a:lnTo>
                <a:lnTo>
                  <a:pt x="78" y="240"/>
                </a:lnTo>
                <a:lnTo>
                  <a:pt x="80" y="252"/>
                </a:lnTo>
                <a:lnTo>
                  <a:pt x="82" y="264"/>
                </a:lnTo>
                <a:lnTo>
                  <a:pt x="84" y="270"/>
                </a:lnTo>
                <a:lnTo>
                  <a:pt x="88" y="274"/>
                </a:lnTo>
                <a:lnTo>
                  <a:pt x="90" y="280"/>
                </a:lnTo>
                <a:lnTo>
                  <a:pt x="88" y="288"/>
                </a:lnTo>
                <a:lnTo>
                  <a:pt x="82" y="296"/>
                </a:lnTo>
                <a:lnTo>
                  <a:pt x="74" y="304"/>
                </a:lnTo>
                <a:lnTo>
                  <a:pt x="68" y="306"/>
                </a:lnTo>
                <a:lnTo>
                  <a:pt x="64" y="308"/>
                </a:lnTo>
                <a:lnTo>
                  <a:pt x="58" y="316"/>
                </a:lnTo>
                <a:lnTo>
                  <a:pt x="54" y="326"/>
                </a:lnTo>
                <a:lnTo>
                  <a:pt x="54" y="336"/>
                </a:lnTo>
                <a:lnTo>
                  <a:pt x="52" y="346"/>
                </a:lnTo>
                <a:lnTo>
                  <a:pt x="50" y="350"/>
                </a:lnTo>
                <a:lnTo>
                  <a:pt x="48" y="352"/>
                </a:lnTo>
                <a:lnTo>
                  <a:pt x="40" y="358"/>
                </a:lnTo>
                <a:lnTo>
                  <a:pt x="32" y="366"/>
                </a:lnTo>
                <a:lnTo>
                  <a:pt x="26" y="374"/>
                </a:lnTo>
                <a:lnTo>
                  <a:pt x="24" y="378"/>
                </a:lnTo>
                <a:lnTo>
                  <a:pt x="26" y="382"/>
                </a:lnTo>
                <a:lnTo>
                  <a:pt x="28" y="386"/>
                </a:lnTo>
                <a:lnTo>
                  <a:pt x="28" y="390"/>
                </a:lnTo>
                <a:lnTo>
                  <a:pt x="26" y="396"/>
                </a:lnTo>
                <a:lnTo>
                  <a:pt x="24" y="400"/>
                </a:lnTo>
                <a:lnTo>
                  <a:pt x="20" y="406"/>
                </a:lnTo>
                <a:lnTo>
                  <a:pt x="22" y="408"/>
                </a:lnTo>
                <a:lnTo>
                  <a:pt x="24" y="410"/>
                </a:lnTo>
                <a:lnTo>
                  <a:pt x="30" y="414"/>
                </a:lnTo>
                <a:lnTo>
                  <a:pt x="36" y="418"/>
                </a:lnTo>
                <a:lnTo>
                  <a:pt x="38" y="422"/>
                </a:lnTo>
                <a:lnTo>
                  <a:pt x="38" y="426"/>
                </a:lnTo>
                <a:lnTo>
                  <a:pt x="36" y="434"/>
                </a:lnTo>
                <a:lnTo>
                  <a:pt x="32" y="440"/>
                </a:lnTo>
                <a:lnTo>
                  <a:pt x="22" y="444"/>
                </a:lnTo>
                <a:lnTo>
                  <a:pt x="12" y="446"/>
                </a:lnTo>
                <a:lnTo>
                  <a:pt x="0" y="466"/>
                </a:lnTo>
                <a:lnTo>
                  <a:pt x="306" y="662"/>
                </a:lnTo>
                <a:lnTo>
                  <a:pt x="498" y="6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6" name="Freeform 101"/>
          <p:cNvSpPr>
            <a:spLocks/>
          </p:cNvSpPr>
          <p:nvPr/>
        </p:nvSpPr>
        <p:spPr bwMode="auto">
          <a:xfrm>
            <a:off x="1573213" y="2446338"/>
            <a:ext cx="860425" cy="1349375"/>
          </a:xfrm>
          <a:custGeom>
            <a:avLst/>
            <a:gdLst>
              <a:gd name="T0" fmla="*/ 1008062500 w 542"/>
              <a:gd name="T1" fmla="*/ 1920359063 h 850"/>
              <a:gd name="T2" fmla="*/ 1008062500 w 542"/>
              <a:gd name="T3" fmla="*/ 1920359063 h 850"/>
              <a:gd name="T4" fmla="*/ 1018143125 w 542"/>
              <a:gd name="T5" fmla="*/ 1920359063 h 850"/>
              <a:gd name="T6" fmla="*/ 1028223750 w 542"/>
              <a:gd name="T7" fmla="*/ 1915318750 h 850"/>
              <a:gd name="T8" fmla="*/ 1048385000 w 542"/>
              <a:gd name="T9" fmla="*/ 1890117188 h 850"/>
              <a:gd name="T10" fmla="*/ 1093747813 w 542"/>
              <a:gd name="T11" fmla="*/ 1653222500 h 850"/>
              <a:gd name="T12" fmla="*/ 1365924688 w 542"/>
              <a:gd name="T13" fmla="*/ 287297813 h 850"/>
              <a:gd name="T14" fmla="*/ 1365924688 w 542"/>
              <a:gd name="T15" fmla="*/ 287297813 h 850"/>
              <a:gd name="T16" fmla="*/ 796369375 w 542"/>
              <a:gd name="T17" fmla="*/ 161290000 h 850"/>
              <a:gd name="T18" fmla="*/ 191531875 w 542"/>
              <a:gd name="T19" fmla="*/ 0 h 850"/>
              <a:gd name="T20" fmla="*/ 0 w 542"/>
              <a:gd name="T21" fmla="*/ 806450000 h 850"/>
              <a:gd name="T22" fmla="*/ 866933750 w 542"/>
              <a:gd name="T23" fmla="*/ 2142132813 h 850"/>
              <a:gd name="T24" fmla="*/ 866933750 w 542"/>
              <a:gd name="T25" fmla="*/ 2142132813 h 850"/>
              <a:gd name="T26" fmla="*/ 877014375 w 542"/>
              <a:gd name="T27" fmla="*/ 2137092500 h 850"/>
              <a:gd name="T28" fmla="*/ 882054688 w 542"/>
              <a:gd name="T29" fmla="*/ 2132052188 h 850"/>
              <a:gd name="T30" fmla="*/ 887095000 w 542"/>
              <a:gd name="T31" fmla="*/ 2116931250 h 850"/>
              <a:gd name="T32" fmla="*/ 897175625 w 542"/>
              <a:gd name="T33" fmla="*/ 2061487813 h 850"/>
              <a:gd name="T34" fmla="*/ 902215938 w 542"/>
              <a:gd name="T35" fmla="*/ 1935480000 h 850"/>
              <a:gd name="T36" fmla="*/ 902215938 w 542"/>
              <a:gd name="T37" fmla="*/ 1935480000 h 850"/>
              <a:gd name="T38" fmla="*/ 907256250 w 542"/>
              <a:gd name="T39" fmla="*/ 1925399375 h 850"/>
              <a:gd name="T40" fmla="*/ 912296563 w 542"/>
              <a:gd name="T41" fmla="*/ 1920359063 h 850"/>
              <a:gd name="T42" fmla="*/ 927417500 w 542"/>
              <a:gd name="T43" fmla="*/ 1915318750 h 850"/>
              <a:gd name="T44" fmla="*/ 942538438 w 542"/>
              <a:gd name="T45" fmla="*/ 1915318750 h 850"/>
              <a:gd name="T46" fmla="*/ 942538438 w 542"/>
              <a:gd name="T47" fmla="*/ 1915318750 h 850"/>
              <a:gd name="T48" fmla="*/ 957659375 w 542"/>
              <a:gd name="T49" fmla="*/ 1905238125 h 850"/>
              <a:gd name="T50" fmla="*/ 972780313 w 542"/>
              <a:gd name="T51" fmla="*/ 1895157500 h 850"/>
              <a:gd name="T52" fmla="*/ 982860938 w 542"/>
              <a:gd name="T53" fmla="*/ 1895157500 h 850"/>
              <a:gd name="T54" fmla="*/ 992941563 w 542"/>
              <a:gd name="T55" fmla="*/ 1895157500 h 850"/>
              <a:gd name="T56" fmla="*/ 997981875 w 542"/>
              <a:gd name="T57" fmla="*/ 1905238125 h 850"/>
              <a:gd name="T58" fmla="*/ 1008062500 w 542"/>
              <a:gd name="T59" fmla="*/ 1920359063 h 850"/>
              <a:gd name="T60" fmla="*/ 1008062500 w 542"/>
              <a:gd name="T61" fmla="*/ 1920359063 h 8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2" h="850">
                <a:moveTo>
                  <a:pt x="400" y="762"/>
                </a:moveTo>
                <a:lnTo>
                  <a:pt x="400" y="762"/>
                </a:lnTo>
                <a:lnTo>
                  <a:pt x="404" y="762"/>
                </a:lnTo>
                <a:lnTo>
                  <a:pt x="408" y="760"/>
                </a:lnTo>
                <a:lnTo>
                  <a:pt x="416" y="750"/>
                </a:lnTo>
                <a:lnTo>
                  <a:pt x="434" y="656"/>
                </a:lnTo>
                <a:lnTo>
                  <a:pt x="542" y="114"/>
                </a:lnTo>
                <a:lnTo>
                  <a:pt x="316" y="64"/>
                </a:lnTo>
                <a:lnTo>
                  <a:pt x="76" y="0"/>
                </a:lnTo>
                <a:lnTo>
                  <a:pt x="0" y="320"/>
                </a:lnTo>
                <a:lnTo>
                  <a:pt x="344" y="850"/>
                </a:lnTo>
                <a:lnTo>
                  <a:pt x="348" y="848"/>
                </a:lnTo>
                <a:lnTo>
                  <a:pt x="350" y="846"/>
                </a:lnTo>
                <a:lnTo>
                  <a:pt x="352" y="840"/>
                </a:lnTo>
                <a:lnTo>
                  <a:pt x="356" y="818"/>
                </a:lnTo>
                <a:lnTo>
                  <a:pt x="358" y="768"/>
                </a:lnTo>
                <a:lnTo>
                  <a:pt x="360" y="764"/>
                </a:lnTo>
                <a:lnTo>
                  <a:pt x="362" y="762"/>
                </a:lnTo>
                <a:lnTo>
                  <a:pt x="368" y="760"/>
                </a:lnTo>
                <a:lnTo>
                  <a:pt x="374" y="760"/>
                </a:lnTo>
                <a:lnTo>
                  <a:pt x="380" y="756"/>
                </a:lnTo>
                <a:lnTo>
                  <a:pt x="386" y="752"/>
                </a:lnTo>
                <a:lnTo>
                  <a:pt x="390" y="752"/>
                </a:lnTo>
                <a:lnTo>
                  <a:pt x="394" y="752"/>
                </a:lnTo>
                <a:lnTo>
                  <a:pt x="396" y="756"/>
                </a:lnTo>
                <a:lnTo>
                  <a:pt x="400" y="76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7" name="Freeform 102"/>
          <p:cNvSpPr>
            <a:spLocks/>
          </p:cNvSpPr>
          <p:nvPr/>
        </p:nvSpPr>
        <p:spPr bwMode="auto">
          <a:xfrm>
            <a:off x="2011363" y="3487738"/>
            <a:ext cx="927100" cy="1093787"/>
          </a:xfrm>
          <a:custGeom>
            <a:avLst/>
            <a:gdLst>
              <a:gd name="T0" fmla="*/ 1255037813 w 584"/>
              <a:gd name="T1" fmla="*/ 1736386069 h 689"/>
              <a:gd name="T2" fmla="*/ 1471771250 w 584"/>
              <a:gd name="T3" fmla="*/ 196572098 h 689"/>
              <a:gd name="T4" fmla="*/ 352821875 w 584"/>
              <a:gd name="T5" fmla="*/ 236894579 h 689"/>
              <a:gd name="T6" fmla="*/ 332660625 w 584"/>
              <a:gd name="T7" fmla="*/ 262096130 h 689"/>
              <a:gd name="T8" fmla="*/ 312499375 w 584"/>
              <a:gd name="T9" fmla="*/ 267136440 h 689"/>
              <a:gd name="T10" fmla="*/ 302418750 w 584"/>
              <a:gd name="T11" fmla="*/ 252015510 h 689"/>
              <a:gd name="T12" fmla="*/ 287297813 w 584"/>
              <a:gd name="T13" fmla="*/ 241934889 h 689"/>
              <a:gd name="T14" fmla="*/ 262096250 w 584"/>
              <a:gd name="T15" fmla="*/ 252015510 h 689"/>
              <a:gd name="T16" fmla="*/ 246975313 w 584"/>
              <a:gd name="T17" fmla="*/ 262096130 h 689"/>
              <a:gd name="T18" fmla="*/ 216733438 w 584"/>
              <a:gd name="T19" fmla="*/ 267136440 h 689"/>
              <a:gd name="T20" fmla="*/ 206652813 w 584"/>
              <a:gd name="T21" fmla="*/ 282257371 h 689"/>
              <a:gd name="T22" fmla="*/ 201612500 w 584"/>
              <a:gd name="T23" fmla="*/ 408265126 h 689"/>
              <a:gd name="T24" fmla="*/ 186491563 w 584"/>
              <a:gd name="T25" fmla="*/ 478829469 h 689"/>
              <a:gd name="T26" fmla="*/ 171370625 w 584"/>
              <a:gd name="T27" fmla="*/ 488910089 h 689"/>
              <a:gd name="T28" fmla="*/ 166330313 w 584"/>
              <a:gd name="T29" fmla="*/ 504031020 h 689"/>
              <a:gd name="T30" fmla="*/ 166330313 w 584"/>
              <a:gd name="T31" fmla="*/ 544353501 h 689"/>
              <a:gd name="T32" fmla="*/ 186491563 w 584"/>
              <a:gd name="T33" fmla="*/ 579635673 h 689"/>
              <a:gd name="T34" fmla="*/ 191531875 w 584"/>
              <a:gd name="T35" fmla="*/ 594756603 h 689"/>
              <a:gd name="T36" fmla="*/ 201612500 w 584"/>
              <a:gd name="T37" fmla="*/ 635079085 h 689"/>
              <a:gd name="T38" fmla="*/ 211693125 w 584"/>
              <a:gd name="T39" fmla="*/ 680441876 h 689"/>
              <a:gd name="T40" fmla="*/ 221773750 w 584"/>
              <a:gd name="T41" fmla="*/ 690522497 h 689"/>
              <a:gd name="T42" fmla="*/ 221773750 w 584"/>
              <a:gd name="T43" fmla="*/ 725804668 h 689"/>
              <a:gd name="T44" fmla="*/ 206652813 w 584"/>
              <a:gd name="T45" fmla="*/ 745965909 h 689"/>
              <a:gd name="T46" fmla="*/ 171370625 w 584"/>
              <a:gd name="T47" fmla="*/ 771167460 h 689"/>
              <a:gd name="T48" fmla="*/ 146169063 w 584"/>
              <a:gd name="T49" fmla="*/ 796369011 h 689"/>
              <a:gd name="T50" fmla="*/ 136088438 w 584"/>
              <a:gd name="T51" fmla="*/ 821570562 h 689"/>
              <a:gd name="T52" fmla="*/ 131048125 w 584"/>
              <a:gd name="T53" fmla="*/ 871973664 h 689"/>
              <a:gd name="T54" fmla="*/ 120967500 w 584"/>
              <a:gd name="T55" fmla="*/ 887094594 h 689"/>
              <a:gd name="T56" fmla="*/ 100806250 w 584"/>
              <a:gd name="T57" fmla="*/ 902215525 h 689"/>
              <a:gd name="T58" fmla="*/ 65524063 w 584"/>
              <a:gd name="T59" fmla="*/ 942538007 h 689"/>
              <a:gd name="T60" fmla="*/ 65524063 w 584"/>
              <a:gd name="T61" fmla="*/ 962699247 h 689"/>
              <a:gd name="T62" fmla="*/ 70564375 w 584"/>
              <a:gd name="T63" fmla="*/ 972779868 h 689"/>
              <a:gd name="T64" fmla="*/ 65524063 w 584"/>
              <a:gd name="T65" fmla="*/ 997981419 h 689"/>
              <a:gd name="T66" fmla="*/ 50403125 w 584"/>
              <a:gd name="T67" fmla="*/ 1023182970 h 689"/>
              <a:gd name="T68" fmla="*/ 55443438 w 584"/>
              <a:gd name="T69" fmla="*/ 1028223280 h 689"/>
              <a:gd name="T70" fmla="*/ 75604688 w 584"/>
              <a:gd name="T71" fmla="*/ 1043344211 h 689"/>
              <a:gd name="T72" fmla="*/ 95765938 w 584"/>
              <a:gd name="T73" fmla="*/ 1063505451 h 689"/>
              <a:gd name="T74" fmla="*/ 95765938 w 584"/>
              <a:gd name="T75" fmla="*/ 1073586072 h 689"/>
              <a:gd name="T76" fmla="*/ 80645000 w 584"/>
              <a:gd name="T77" fmla="*/ 1108868243 h 689"/>
              <a:gd name="T78" fmla="*/ 30241875 w 584"/>
              <a:gd name="T79" fmla="*/ 1123989174 h 689"/>
              <a:gd name="T80" fmla="*/ 771167813 w 584"/>
              <a:gd name="T81" fmla="*/ 1668342675 h 689"/>
              <a:gd name="T82" fmla="*/ 1255037813 w 584"/>
              <a:gd name="T83" fmla="*/ 1736386069 h 6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84" h="689">
                <a:moveTo>
                  <a:pt x="498" y="689"/>
                </a:moveTo>
                <a:lnTo>
                  <a:pt x="498" y="689"/>
                </a:lnTo>
                <a:lnTo>
                  <a:pt x="552" y="306"/>
                </a:lnTo>
                <a:lnTo>
                  <a:pt x="584" y="78"/>
                </a:lnTo>
                <a:lnTo>
                  <a:pt x="158" y="0"/>
                </a:lnTo>
                <a:lnTo>
                  <a:pt x="140" y="94"/>
                </a:lnTo>
                <a:lnTo>
                  <a:pt x="132" y="104"/>
                </a:lnTo>
                <a:lnTo>
                  <a:pt x="128" y="106"/>
                </a:lnTo>
                <a:lnTo>
                  <a:pt x="124" y="106"/>
                </a:lnTo>
                <a:lnTo>
                  <a:pt x="120" y="100"/>
                </a:lnTo>
                <a:lnTo>
                  <a:pt x="118" y="96"/>
                </a:lnTo>
                <a:lnTo>
                  <a:pt x="114" y="96"/>
                </a:lnTo>
                <a:lnTo>
                  <a:pt x="110" y="96"/>
                </a:lnTo>
                <a:lnTo>
                  <a:pt x="104" y="100"/>
                </a:lnTo>
                <a:lnTo>
                  <a:pt x="98" y="104"/>
                </a:lnTo>
                <a:lnTo>
                  <a:pt x="92" y="104"/>
                </a:lnTo>
                <a:lnTo>
                  <a:pt x="86" y="106"/>
                </a:lnTo>
                <a:lnTo>
                  <a:pt x="84" y="108"/>
                </a:lnTo>
                <a:lnTo>
                  <a:pt x="82" y="112"/>
                </a:lnTo>
                <a:lnTo>
                  <a:pt x="80" y="162"/>
                </a:lnTo>
                <a:lnTo>
                  <a:pt x="76" y="184"/>
                </a:lnTo>
                <a:lnTo>
                  <a:pt x="74" y="190"/>
                </a:lnTo>
                <a:lnTo>
                  <a:pt x="72" y="192"/>
                </a:lnTo>
                <a:lnTo>
                  <a:pt x="68" y="194"/>
                </a:lnTo>
                <a:lnTo>
                  <a:pt x="66" y="200"/>
                </a:lnTo>
                <a:lnTo>
                  <a:pt x="64" y="206"/>
                </a:lnTo>
                <a:lnTo>
                  <a:pt x="66" y="216"/>
                </a:lnTo>
                <a:lnTo>
                  <a:pt x="70" y="226"/>
                </a:lnTo>
                <a:lnTo>
                  <a:pt x="74" y="230"/>
                </a:lnTo>
                <a:lnTo>
                  <a:pt x="76" y="236"/>
                </a:lnTo>
                <a:lnTo>
                  <a:pt x="78" y="240"/>
                </a:lnTo>
                <a:lnTo>
                  <a:pt x="80" y="252"/>
                </a:lnTo>
                <a:lnTo>
                  <a:pt x="82" y="264"/>
                </a:lnTo>
                <a:lnTo>
                  <a:pt x="84" y="270"/>
                </a:lnTo>
                <a:lnTo>
                  <a:pt x="88" y="274"/>
                </a:lnTo>
                <a:lnTo>
                  <a:pt x="90" y="280"/>
                </a:lnTo>
                <a:lnTo>
                  <a:pt x="88" y="288"/>
                </a:lnTo>
                <a:lnTo>
                  <a:pt x="82" y="296"/>
                </a:lnTo>
                <a:lnTo>
                  <a:pt x="74" y="304"/>
                </a:lnTo>
                <a:lnTo>
                  <a:pt x="68" y="306"/>
                </a:lnTo>
                <a:lnTo>
                  <a:pt x="64" y="308"/>
                </a:lnTo>
                <a:lnTo>
                  <a:pt x="58" y="316"/>
                </a:lnTo>
                <a:lnTo>
                  <a:pt x="54" y="326"/>
                </a:lnTo>
                <a:lnTo>
                  <a:pt x="54" y="336"/>
                </a:lnTo>
                <a:lnTo>
                  <a:pt x="52" y="346"/>
                </a:lnTo>
                <a:lnTo>
                  <a:pt x="50" y="350"/>
                </a:lnTo>
                <a:lnTo>
                  <a:pt x="48" y="352"/>
                </a:lnTo>
                <a:lnTo>
                  <a:pt x="40" y="358"/>
                </a:lnTo>
                <a:lnTo>
                  <a:pt x="32" y="366"/>
                </a:lnTo>
                <a:lnTo>
                  <a:pt x="26" y="374"/>
                </a:lnTo>
                <a:lnTo>
                  <a:pt x="24" y="378"/>
                </a:lnTo>
                <a:lnTo>
                  <a:pt x="26" y="382"/>
                </a:lnTo>
                <a:lnTo>
                  <a:pt x="28" y="386"/>
                </a:lnTo>
                <a:lnTo>
                  <a:pt x="28" y="390"/>
                </a:lnTo>
                <a:lnTo>
                  <a:pt x="26" y="396"/>
                </a:lnTo>
                <a:lnTo>
                  <a:pt x="24" y="400"/>
                </a:lnTo>
                <a:lnTo>
                  <a:pt x="20" y="406"/>
                </a:lnTo>
                <a:lnTo>
                  <a:pt x="22" y="408"/>
                </a:lnTo>
                <a:lnTo>
                  <a:pt x="24" y="410"/>
                </a:lnTo>
                <a:lnTo>
                  <a:pt x="30" y="414"/>
                </a:lnTo>
                <a:lnTo>
                  <a:pt x="36" y="418"/>
                </a:lnTo>
                <a:lnTo>
                  <a:pt x="38" y="422"/>
                </a:lnTo>
                <a:lnTo>
                  <a:pt x="38" y="426"/>
                </a:lnTo>
                <a:lnTo>
                  <a:pt x="36" y="434"/>
                </a:lnTo>
                <a:lnTo>
                  <a:pt x="32" y="440"/>
                </a:lnTo>
                <a:lnTo>
                  <a:pt x="22" y="444"/>
                </a:lnTo>
                <a:lnTo>
                  <a:pt x="12" y="446"/>
                </a:lnTo>
                <a:lnTo>
                  <a:pt x="0" y="466"/>
                </a:lnTo>
                <a:lnTo>
                  <a:pt x="306" y="662"/>
                </a:lnTo>
                <a:lnTo>
                  <a:pt x="498" y="689"/>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8" name="Freeform 103"/>
          <p:cNvSpPr>
            <a:spLocks/>
          </p:cNvSpPr>
          <p:nvPr/>
        </p:nvSpPr>
        <p:spPr bwMode="auto">
          <a:xfrm>
            <a:off x="1109663" y="2305050"/>
            <a:ext cx="1047750" cy="1893888"/>
          </a:xfrm>
          <a:custGeom>
            <a:avLst/>
            <a:gdLst>
              <a:gd name="T0" fmla="*/ 1597779063 w 660"/>
              <a:gd name="T1" fmla="*/ 2147483646 h 1193"/>
              <a:gd name="T2" fmla="*/ 1633061250 w 660"/>
              <a:gd name="T3" fmla="*/ 2147483646 h 1193"/>
              <a:gd name="T4" fmla="*/ 1663303125 w 660"/>
              <a:gd name="T5" fmla="*/ 2147483646 h 1193"/>
              <a:gd name="T6" fmla="*/ 1597779063 w 660"/>
              <a:gd name="T7" fmla="*/ 2147483646 h 1193"/>
              <a:gd name="T8" fmla="*/ 1562496875 w 660"/>
              <a:gd name="T9" fmla="*/ 2147483646 h 1193"/>
              <a:gd name="T10" fmla="*/ 1496972813 w 660"/>
              <a:gd name="T11" fmla="*/ 2147483646 h 1193"/>
              <a:gd name="T12" fmla="*/ 1496972813 w 660"/>
              <a:gd name="T13" fmla="*/ 2147483646 h 1193"/>
              <a:gd name="T14" fmla="*/ 1527214688 w 660"/>
              <a:gd name="T15" fmla="*/ 2147483646 h 1193"/>
              <a:gd name="T16" fmla="*/ 1491932500 w 660"/>
              <a:gd name="T17" fmla="*/ 2147483646 h 1193"/>
              <a:gd name="T18" fmla="*/ 922377188 w 660"/>
              <a:gd name="T19" fmla="*/ 2147483646 h 1193"/>
              <a:gd name="T20" fmla="*/ 907256250 w 660"/>
              <a:gd name="T21" fmla="*/ 2147483646 h 1193"/>
              <a:gd name="T22" fmla="*/ 866933750 w 660"/>
              <a:gd name="T23" fmla="*/ 2147483646 h 1193"/>
              <a:gd name="T24" fmla="*/ 831651563 w 660"/>
              <a:gd name="T25" fmla="*/ 2147483646 h 1193"/>
              <a:gd name="T26" fmla="*/ 801409688 w 660"/>
              <a:gd name="T27" fmla="*/ 2147483646 h 1193"/>
              <a:gd name="T28" fmla="*/ 740925938 w 660"/>
              <a:gd name="T29" fmla="*/ 2147483646 h 1193"/>
              <a:gd name="T30" fmla="*/ 735885625 w 660"/>
              <a:gd name="T31" fmla="*/ 2147483646 h 1193"/>
              <a:gd name="T32" fmla="*/ 715724375 w 660"/>
              <a:gd name="T33" fmla="*/ 2147483646 h 1193"/>
              <a:gd name="T34" fmla="*/ 655240625 w 660"/>
              <a:gd name="T35" fmla="*/ 2147483646 h 1193"/>
              <a:gd name="T36" fmla="*/ 539313438 w 660"/>
              <a:gd name="T37" fmla="*/ 2147483646 h 1193"/>
              <a:gd name="T38" fmla="*/ 438507188 w 660"/>
              <a:gd name="T39" fmla="*/ 2147483646 h 1193"/>
              <a:gd name="T40" fmla="*/ 352821875 w 660"/>
              <a:gd name="T41" fmla="*/ 2147483646 h 1193"/>
              <a:gd name="T42" fmla="*/ 327620313 w 660"/>
              <a:gd name="T43" fmla="*/ 2134573701 h 1193"/>
              <a:gd name="T44" fmla="*/ 337700938 w 660"/>
              <a:gd name="T45" fmla="*/ 2033767424 h 1193"/>
              <a:gd name="T46" fmla="*/ 312499375 w 660"/>
              <a:gd name="T47" fmla="*/ 1988404600 h 1193"/>
              <a:gd name="T48" fmla="*/ 297378438 w 660"/>
              <a:gd name="T49" fmla="*/ 1927920834 h 1193"/>
              <a:gd name="T50" fmla="*/ 252015625 w 660"/>
              <a:gd name="T51" fmla="*/ 1857356440 h 1193"/>
              <a:gd name="T52" fmla="*/ 246975313 w 660"/>
              <a:gd name="T53" fmla="*/ 1806953302 h 1193"/>
              <a:gd name="T54" fmla="*/ 201612500 w 660"/>
              <a:gd name="T55" fmla="*/ 1696066398 h 1193"/>
              <a:gd name="T56" fmla="*/ 186491563 w 660"/>
              <a:gd name="T57" fmla="*/ 1580139180 h 1193"/>
              <a:gd name="T58" fmla="*/ 221773750 w 660"/>
              <a:gd name="T59" fmla="*/ 1524695728 h 1193"/>
              <a:gd name="T60" fmla="*/ 231854375 w 660"/>
              <a:gd name="T61" fmla="*/ 1489413531 h 1193"/>
              <a:gd name="T62" fmla="*/ 176410938 w 660"/>
              <a:gd name="T63" fmla="*/ 1454131334 h 1193"/>
              <a:gd name="T64" fmla="*/ 146169063 w 660"/>
              <a:gd name="T65" fmla="*/ 1348284743 h 1193"/>
              <a:gd name="T66" fmla="*/ 131048125 w 660"/>
              <a:gd name="T67" fmla="*/ 1287800977 h 1193"/>
              <a:gd name="T68" fmla="*/ 151209375 w 660"/>
              <a:gd name="T69" fmla="*/ 1232357525 h 1193"/>
              <a:gd name="T70" fmla="*/ 186491563 w 660"/>
              <a:gd name="T71" fmla="*/ 1277720350 h 1193"/>
              <a:gd name="T72" fmla="*/ 226814063 w 660"/>
              <a:gd name="T73" fmla="*/ 1318042860 h 1193"/>
              <a:gd name="T74" fmla="*/ 206652813 w 660"/>
              <a:gd name="T75" fmla="*/ 1252518781 h 1193"/>
              <a:gd name="T76" fmla="*/ 201612500 w 660"/>
              <a:gd name="T77" fmla="*/ 1176914073 h 1193"/>
              <a:gd name="T78" fmla="*/ 246975313 w 660"/>
              <a:gd name="T79" fmla="*/ 1181954387 h 1193"/>
              <a:gd name="T80" fmla="*/ 302418750 w 660"/>
              <a:gd name="T81" fmla="*/ 1202115642 h 1193"/>
              <a:gd name="T82" fmla="*/ 332660625 w 660"/>
              <a:gd name="T83" fmla="*/ 1186994701 h 1193"/>
              <a:gd name="T84" fmla="*/ 307459063 w 660"/>
              <a:gd name="T85" fmla="*/ 1166833446 h 1193"/>
              <a:gd name="T86" fmla="*/ 236894688 w 660"/>
              <a:gd name="T87" fmla="*/ 1131551249 h 1193"/>
              <a:gd name="T88" fmla="*/ 156249688 w 660"/>
              <a:gd name="T89" fmla="*/ 1146672190 h 1193"/>
              <a:gd name="T90" fmla="*/ 126007813 w 660"/>
              <a:gd name="T91" fmla="*/ 1146672190 h 1193"/>
              <a:gd name="T92" fmla="*/ 90725625 w 660"/>
              <a:gd name="T93" fmla="*/ 1091228738 h 1193"/>
              <a:gd name="T94" fmla="*/ 65524063 w 660"/>
              <a:gd name="T95" fmla="*/ 945059637 h 1193"/>
              <a:gd name="T96" fmla="*/ 30241875 w 660"/>
              <a:gd name="T97" fmla="*/ 763608339 h 1193"/>
              <a:gd name="T98" fmla="*/ 30241875 w 660"/>
              <a:gd name="T99" fmla="*/ 667842376 h 1193"/>
              <a:gd name="T100" fmla="*/ 55443438 w 660"/>
              <a:gd name="T101" fmla="*/ 561995786 h 1193"/>
              <a:gd name="T102" fmla="*/ 5040313 w 660"/>
              <a:gd name="T103" fmla="*/ 380544488 h 1193"/>
              <a:gd name="T104" fmla="*/ 90725625 w 660"/>
              <a:gd name="T105" fmla="*/ 269657584 h 1193"/>
              <a:gd name="T106" fmla="*/ 151209375 w 660"/>
              <a:gd name="T107" fmla="*/ 163810993 h 1193"/>
              <a:gd name="T108" fmla="*/ 161290000 w 660"/>
              <a:gd name="T109" fmla="*/ 17641892 h 11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0" h="1193">
                <a:moveTo>
                  <a:pt x="370" y="91"/>
                </a:moveTo>
                <a:lnTo>
                  <a:pt x="294" y="411"/>
                </a:lnTo>
                <a:lnTo>
                  <a:pt x="638" y="941"/>
                </a:lnTo>
                <a:lnTo>
                  <a:pt x="636" y="947"/>
                </a:lnTo>
                <a:lnTo>
                  <a:pt x="634" y="953"/>
                </a:lnTo>
                <a:lnTo>
                  <a:pt x="636" y="963"/>
                </a:lnTo>
                <a:lnTo>
                  <a:pt x="640" y="973"/>
                </a:lnTo>
                <a:lnTo>
                  <a:pt x="644" y="977"/>
                </a:lnTo>
                <a:lnTo>
                  <a:pt x="646" y="983"/>
                </a:lnTo>
                <a:lnTo>
                  <a:pt x="648" y="987"/>
                </a:lnTo>
                <a:lnTo>
                  <a:pt x="650" y="999"/>
                </a:lnTo>
                <a:lnTo>
                  <a:pt x="652" y="1011"/>
                </a:lnTo>
                <a:lnTo>
                  <a:pt x="654" y="1017"/>
                </a:lnTo>
                <a:lnTo>
                  <a:pt x="658" y="1021"/>
                </a:lnTo>
                <a:lnTo>
                  <a:pt x="660" y="1027"/>
                </a:lnTo>
                <a:lnTo>
                  <a:pt x="658" y="1035"/>
                </a:lnTo>
                <a:lnTo>
                  <a:pt x="652" y="1043"/>
                </a:lnTo>
                <a:lnTo>
                  <a:pt x="644" y="1051"/>
                </a:lnTo>
                <a:lnTo>
                  <a:pt x="638" y="1053"/>
                </a:lnTo>
                <a:lnTo>
                  <a:pt x="634" y="1055"/>
                </a:lnTo>
                <a:lnTo>
                  <a:pt x="628" y="1063"/>
                </a:lnTo>
                <a:lnTo>
                  <a:pt x="624" y="1073"/>
                </a:lnTo>
                <a:lnTo>
                  <a:pt x="624" y="1083"/>
                </a:lnTo>
                <a:lnTo>
                  <a:pt x="622" y="1093"/>
                </a:lnTo>
                <a:lnTo>
                  <a:pt x="620" y="1097"/>
                </a:lnTo>
                <a:lnTo>
                  <a:pt x="618" y="1099"/>
                </a:lnTo>
                <a:lnTo>
                  <a:pt x="610" y="1105"/>
                </a:lnTo>
                <a:lnTo>
                  <a:pt x="602" y="1113"/>
                </a:lnTo>
                <a:lnTo>
                  <a:pt x="596" y="1121"/>
                </a:lnTo>
                <a:lnTo>
                  <a:pt x="594" y="1125"/>
                </a:lnTo>
                <a:lnTo>
                  <a:pt x="596" y="1129"/>
                </a:lnTo>
                <a:lnTo>
                  <a:pt x="598" y="1133"/>
                </a:lnTo>
                <a:lnTo>
                  <a:pt x="598" y="1137"/>
                </a:lnTo>
                <a:lnTo>
                  <a:pt x="596" y="1143"/>
                </a:lnTo>
                <a:lnTo>
                  <a:pt x="594" y="1147"/>
                </a:lnTo>
                <a:lnTo>
                  <a:pt x="590" y="1153"/>
                </a:lnTo>
                <a:lnTo>
                  <a:pt x="592" y="1155"/>
                </a:lnTo>
                <a:lnTo>
                  <a:pt x="594" y="1157"/>
                </a:lnTo>
                <a:lnTo>
                  <a:pt x="600" y="1161"/>
                </a:lnTo>
                <a:lnTo>
                  <a:pt x="606" y="1165"/>
                </a:lnTo>
                <a:lnTo>
                  <a:pt x="608" y="1169"/>
                </a:lnTo>
                <a:lnTo>
                  <a:pt x="608" y="1173"/>
                </a:lnTo>
                <a:lnTo>
                  <a:pt x="606" y="1181"/>
                </a:lnTo>
                <a:lnTo>
                  <a:pt x="602" y="1187"/>
                </a:lnTo>
                <a:lnTo>
                  <a:pt x="592" y="1191"/>
                </a:lnTo>
                <a:lnTo>
                  <a:pt x="582" y="1193"/>
                </a:lnTo>
                <a:lnTo>
                  <a:pt x="370" y="1163"/>
                </a:lnTo>
                <a:lnTo>
                  <a:pt x="368" y="1161"/>
                </a:lnTo>
                <a:lnTo>
                  <a:pt x="366" y="1157"/>
                </a:lnTo>
                <a:lnTo>
                  <a:pt x="366" y="1149"/>
                </a:lnTo>
                <a:lnTo>
                  <a:pt x="366" y="1139"/>
                </a:lnTo>
                <a:lnTo>
                  <a:pt x="364" y="1135"/>
                </a:lnTo>
                <a:lnTo>
                  <a:pt x="362" y="1133"/>
                </a:lnTo>
                <a:lnTo>
                  <a:pt x="360" y="1131"/>
                </a:lnTo>
                <a:lnTo>
                  <a:pt x="360" y="1125"/>
                </a:lnTo>
                <a:lnTo>
                  <a:pt x="364" y="1107"/>
                </a:lnTo>
                <a:lnTo>
                  <a:pt x="364" y="1095"/>
                </a:lnTo>
                <a:lnTo>
                  <a:pt x="362" y="1083"/>
                </a:lnTo>
                <a:lnTo>
                  <a:pt x="354" y="1071"/>
                </a:lnTo>
                <a:lnTo>
                  <a:pt x="344" y="1057"/>
                </a:lnTo>
                <a:lnTo>
                  <a:pt x="340" y="1055"/>
                </a:lnTo>
                <a:lnTo>
                  <a:pt x="338" y="1051"/>
                </a:lnTo>
                <a:lnTo>
                  <a:pt x="336" y="1041"/>
                </a:lnTo>
                <a:lnTo>
                  <a:pt x="332" y="1031"/>
                </a:lnTo>
                <a:lnTo>
                  <a:pt x="330" y="1029"/>
                </a:lnTo>
                <a:lnTo>
                  <a:pt x="328" y="1029"/>
                </a:lnTo>
                <a:lnTo>
                  <a:pt x="326" y="1031"/>
                </a:lnTo>
                <a:lnTo>
                  <a:pt x="324" y="1031"/>
                </a:lnTo>
                <a:lnTo>
                  <a:pt x="320" y="1025"/>
                </a:lnTo>
                <a:lnTo>
                  <a:pt x="318" y="1019"/>
                </a:lnTo>
                <a:lnTo>
                  <a:pt x="312" y="1011"/>
                </a:lnTo>
                <a:lnTo>
                  <a:pt x="306" y="1007"/>
                </a:lnTo>
                <a:lnTo>
                  <a:pt x="302" y="1005"/>
                </a:lnTo>
                <a:lnTo>
                  <a:pt x="296" y="1007"/>
                </a:lnTo>
                <a:lnTo>
                  <a:pt x="294" y="1007"/>
                </a:lnTo>
                <a:lnTo>
                  <a:pt x="290" y="1005"/>
                </a:lnTo>
                <a:lnTo>
                  <a:pt x="290" y="1003"/>
                </a:lnTo>
                <a:lnTo>
                  <a:pt x="292" y="999"/>
                </a:lnTo>
                <a:lnTo>
                  <a:pt x="294" y="995"/>
                </a:lnTo>
                <a:lnTo>
                  <a:pt x="292" y="991"/>
                </a:lnTo>
                <a:lnTo>
                  <a:pt x="290" y="989"/>
                </a:lnTo>
                <a:lnTo>
                  <a:pt x="286" y="989"/>
                </a:lnTo>
                <a:lnTo>
                  <a:pt x="284" y="987"/>
                </a:lnTo>
                <a:lnTo>
                  <a:pt x="284" y="985"/>
                </a:lnTo>
                <a:lnTo>
                  <a:pt x="284" y="979"/>
                </a:lnTo>
                <a:lnTo>
                  <a:pt x="284" y="973"/>
                </a:lnTo>
                <a:lnTo>
                  <a:pt x="284" y="971"/>
                </a:lnTo>
                <a:lnTo>
                  <a:pt x="280" y="967"/>
                </a:lnTo>
                <a:lnTo>
                  <a:pt x="274" y="965"/>
                </a:lnTo>
                <a:lnTo>
                  <a:pt x="260" y="961"/>
                </a:lnTo>
                <a:lnTo>
                  <a:pt x="248" y="957"/>
                </a:lnTo>
                <a:lnTo>
                  <a:pt x="238" y="951"/>
                </a:lnTo>
                <a:lnTo>
                  <a:pt x="232" y="941"/>
                </a:lnTo>
                <a:lnTo>
                  <a:pt x="224" y="929"/>
                </a:lnTo>
                <a:lnTo>
                  <a:pt x="214" y="917"/>
                </a:lnTo>
                <a:lnTo>
                  <a:pt x="198" y="907"/>
                </a:lnTo>
                <a:lnTo>
                  <a:pt x="192" y="903"/>
                </a:lnTo>
                <a:lnTo>
                  <a:pt x="184" y="901"/>
                </a:lnTo>
                <a:lnTo>
                  <a:pt x="178" y="899"/>
                </a:lnTo>
                <a:lnTo>
                  <a:pt x="174" y="897"/>
                </a:lnTo>
                <a:lnTo>
                  <a:pt x="168" y="891"/>
                </a:lnTo>
                <a:lnTo>
                  <a:pt x="160" y="885"/>
                </a:lnTo>
                <a:lnTo>
                  <a:pt x="154" y="881"/>
                </a:lnTo>
                <a:lnTo>
                  <a:pt x="146" y="879"/>
                </a:lnTo>
                <a:lnTo>
                  <a:pt x="140" y="879"/>
                </a:lnTo>
                <a:lnTo>
                  <a:pt x="134" y="877"/>
                </a:lnTo>
                <a:lnTo>
                  <a:pt x="126" y="869"/>
                </a:lnTo>
                <a:lnTo>
                  <a:pt x="126" y="863"/>
                </a:lnTo>
                <a:lnTo>
                  <a:pt x="128" y="855"/>
                </a:lnTo>
                <a:lnTo>
                  <a:pt x="130" y="847"/>
                </a:lnTo>
                <a:lnTo>
                  <a:pt x="130" y="837"/>
                </a:lnTo>
                <a:lnTo>
                  <a:pt x="130" y="833"/>
                </a:lnTo>
                <a:lnTo>
                  <a:pt x="130" y="827"/>
                </a:lnTo>
                <a:lnTo>
                  <a:pt x="134" y="813"/>
                </a:lnTo>
                <a:lnTo>
                  <a:pt x="134" y="807"/>
                </a:lnTo>
                <a:lnTo>
                  <a:pt x="134" y="801"/>
                </a:lnTo>
                <a:lnTo>
                  <a:pt x="132" y="795"/>
                </a:lnTo>
                <a:lnTo>
                  <a:pt x="128" y="793"/>
                </a:lnTo>
                <a:lnTo>
                  <a:pt x="126" y="791"/>
                </a:lnTo>
                <a:lnTo>
                  <a:pt x="124" y="789"/>
                </a:lnTo>
                <a:lnTo>
                  <a:pt x="124" y="781"/>
                </a:lnTo>
                <a:lnTo>
                  <a:pt x="124" y="775"/>
                </a:lnTo>
                <a:lnTo>
                  <a:pt x="124" y="773"/>
                </a:lnTo>
                <a:lnTo>
                  <a:pt x="122" y="771"/>
                </a:lnTo>
                <a:lnTo>
                  <a:pt x="118" y="765"/>
                </a:lnTo>
                <a:lnTo>
                  <a:pt x="116" y="757"/>
                </a:lnTo>
                <a:lnTo>
                  <a:pt x="114" y="751"/>
                </a:lnTo>
                <a:lnTo>
                  <a:pt x="106" y="743"/>
                </a:lnTo>
                <a:lnTo>
                  <a:pt x="102" y="741"/>
                </a:lnTo>
                <a:lnTo>
                  <a:pt x="100" y="737"/>
                </a:lnTo>
                <a:lnTo>
                  <a:pt x="100" y="731"/>
                </a:lnTo>
                <a:lnTo>
                  <a:pt x="102" y="725"/>
                </a:lnTo>
                <a:lnTo>
                  <a:pt x="104" y="723"/>
                </a:lnTo>
                <a:lnTo>
                  <a:pt x="102" y="721"/>
                </a:lnTo>
                <a:lnTo>
                  <a:pt x="98" y="717"/>
                </a:lnTo>
                <a:lnTo>
                  <a:pt x="96" y="709"/>
                </a:lnTo>
                <a:lnTo>
                  <a:pt x="92" y="701"/>
                </a:lnTo>
                <a:lnTo>
                  <a:pt x="92" y="693"/>
                </a:lnTo>
                <a:lnTo>
                  <a:pt x="86" y="685"/>
                </a:lnTo>
                <a:lnTo>
                  <a:pt x="80" y="673"/>
                </a:lnTo>
                <a:lnTo>
                  <a:pt x="68" y="651"/>
                </a:lnTo>
                <a:lnTo>
                  <a:pt x="66" y="645"/>
                </a:lnTo>
                <a:lnTo>
                  <a:pt x="66" y="639"/>
                </a:lnTo>
                <a:lnTo>
                  <a:pt x="68" y="633"/>
                </a:lnTo>
                <a:lnTo>
                  <a:pt x="74" y="627"/>
                </a:lnTo>
                <a:lnTo>
                  <a:pt x="78" y="625"/>
                </a:lnTo>
                <a:lnTo>
                  <a:pt x="80" y="621"/>
                </a:lnTo>
                <a:lnTo>
                  <a:pt x="84" y="613"/>
                </a:lnTo>
                <a:lnTo>
                  <a:pt x="86" y="607"/>
                </a:lnTo>
                <a:lnTo>
                  <a:pt x="88" y="605"/>
                </a:lnTo>
                <a:lnTo>
                  <a:pt x="90" y="605"/>
                </a:lnTo>
                <a:lnTo>
                  <a:pt x="94" y="601"/>
                </a:lnTo>
                <a:lnTo>
                  <a:pt x="94" y="597"/>
                </a:lnTo>
                <a:lnTo>
                  <a:pt x="94" y="593"/>
                </a:lnTo>
                <a:lnTo>
                  <a:pt x="92" y="591"/>
                </a:lnTo>
                <a:lnTo>
                  <a:pt x="90" y="587"/>
                </a:lnTo>
                <a:lnTo>
                  <a:pt x="86" y="583"/>
                </a:lnTo>
                <a:lnTo>
                  <a:pt x="80" y="581"/>
                </a:lnTo>
                <a:lnTo>
                  <a:pt x="74" y="581"/>
                </a:lnTo>
                <a:lnTo>
                  <a:pt x="70" y="577"/>
                </a:lnTo>
                <a:lnTo>
                  <a:pt x="66" y="573"/>
                </a:lnTo>
                <a:lnTo>
                  <a:pt x="60" y="561"/>
                </a:lnTo>
                <a:lnTo>
                  <a:pt x="56" y="547"/>
                </a:lnTo>
                <a:lnTo>
                  <a:pt x="56" y="539"/>
                </a:lnTo>
                <a:lnTo>
                  <a:pt x="58" y="535"/>
                </a:lnTo>
                <a:lnTo>
                  <a:pt x="60" y="529"/>
                </a:lnTo>
                <a:lnTo>
                  <a:pt x="60" y="527"/>
                </a:lnTo>
                <a:lnTo>
                  <a:pt x="56" y="521"/>
                </a:lnTo>
                <a:lnTo>
                  <a:pt x="52" y="515"/>
                </a:lnTo>
                <a:lnTo>
                  <a:pt x="52" y="511"/>
                </a:lnTo>
                <a:lnTo>
                  <a:pt x="54" y="507"/>
                </a:lnTo>
                <a:lnTo>
                  <a:pt x="58" y="501"/>
                </a:lnTo>
                <a:lnTo>
                  <a:pt x="60" y="497"/>
                </a:lnTo>
                <a:lnTo>
                  <a:pt x="60" y="493"/>
                </a:lnTo>
                <a:lnTo>
                  <a:pt x="60" y="489"/>
                </a:lnTo>
                <a:lnTo>
                  <a:pt x="64" y="489"/>
                </a:lnTo>
                <a:lnTo>
                  <a:pt x="66" y="491"/>
                </a:lnTo>
                <a:lnTo>
                  <a:pt x="68" y="497"/>
                </a:lnTo>
                <a:lnTo>
                  <a:pt x="70" y="503"/>
                </a:lnTo>
                <a:lnTo>
                  <a:pt x="74" y="507"/>
                </a:lnTo>
                <a:lnTo>
                  <a:pt x="78" y="511"/>
                </a:lnTo>
                <a:lnTo>
                  <a:pt x="78" y="517"/>
                </a:lnTo>
                <a:lnTo>
                  <a:pt x="80" y="521"/>
                </a:lnTo>
                <a:lnTo>
                  <a:pt x="86" y="523"/>
                </a:lnTo>
                <a:lnTo>
                  <a:pt x="90" y="523"/>
                </a:lnTo>
                <a:lnTo>
                  <a:pt x="92" y="521"/>
                </a:lnTo>
                <a:lnTo>
                  <a:pt x="90" y="513"/>
                </a:lnTo>
                <a:lnTo>
                  <a:pt x="88" y="507"/>
                </a:lnTo>
                <a:lnTo>
                  <a:pt x="84" y="501"/>
                </a:lnTo>
                <a:lnTo>
                  <a:pt x="82" y="497"/>
                </a:lnTo>
                <a:lnTo>
                  <a:pt x="80" y="491"/>
                </a:lnTo>
                <a:lnTo>
                  <a:pt x="82" y="483"/>
                </a:lnTo>
                <a:lnTo>
                  <a:pt x="84" y="475"/>
                </a:lnTo>
                <a:lnTo>
                  <a:pt x="84" y="471"/>
                </a:lnTo>
                <a:lnTo>
                  <a:pt x="80" y="467"/>
                </a:lnTo>
                <a:lnTo>
                  <a:pt x="82" y="465"/>
                </a:lnTo>
                <a:lnTo>
                  <a:pt x="86" y="463"/>
                </a:lnTo>
                <a:lnTo>
                  <a:pt x="90" y="463"/>
                </a:lnTo>
                <a:lnTo>
                  <a:pt x="96" y="467"/>
                </a:lnTo>
                <a:lnTo>
                  <a:pt x="98" y="469"/>
                </a:lnTo>
                <a:lnTo>
                  <a:pt x="102" y="471"/>
                </a:lnTo>
                <a:lnTo>
                  <a:pt x="108" y="469"/>
                </a:lnTo>
                <a:lnTo>
                  <a:pt x="114" y="471"/>
                </a:lnTo>
                <a:lnTo>
                  <a:pt x="116" y="473"/>
                </a:lnTo>
                <a:lnTo>
                  <a:pt x="120" y="477"/>
                </a:lnTo>
                <a:lnTo>
                  <a:pt x="130" y="479"/>
                </a:lnTo>
                <a:lnTo>
                  <a:pt x="136" y="481"/>
                </a:lnTo>
                <a:lnTo>
                  <a:pt x="138" y="479"/>
                </a:lnTo>
                <a:lnTo>
                  <a:pt x="134" y="475"/>
                </a:lnTo>
                <a:lnTo>
                  <a:pt x="132" y="471"/>
                </a:lnTo>
                <a:lnTo>
                  <a:pt x="132" y="469"/>
                </a:lnTo>
                <a:lnTo>
                  <a:pt x="132" y="465"/>
                </a:lnTo>
                <a:lnTo>
                  <a:pt x="134" y="463"/>
                </a:lnTo>
                <a:lnTo>
                  <a:pt x="130" y="463"/>
                </a:lnTo>
                <a:lnTo>
                  <a:pt x="122" y="463"/>
                </a:lnTo>
                <a:lnTo>
                  <a:pt x="114" y="461"/>
                </a:lnTo>
                <a:lnTo>
                  <a:pt x="108" y="461"/>
                </a:lnTo>
                <a:lnTo>
                  <a:pt x="100" y="459"/>
                </a:lnTo>
                <a:lnTo>
                  <a:pt x="98" y="455"/>
                </a:lnTo>
                <a:lnTo>
                  <a:pt x="94" y="449"/>
                </a:lnTo>
                <a:lnTo>
                  <a:pt x="86" y="447"/>
                </a:lnTo>
                <a:lnTo>
                  <a:pt x="74" y="447"/>
                </a:lnTo>
                <a:lnTo>
                  <a:pt x="70" y="451"/>
                </a:lnTo>
                <a:lnTo>
                  <a:pt x="66" y="453"/>
                </a:lnTo>
                <a:lnTo>
                  <a:pt x="62" y="455"/>
                </a:lnTo>
                <a:lnTo>
                  <a:pt x="60" y="457"/>
                </a:lnTo>
                <a:lnTo>
                  <a:pt x="60" y="461"/>
                </a:lnTo>
                <a:lnTo>
                  <a:pt x="58" y="461"/>
                </a:lnTo>
                <a:lnTo>
                  <a:pt x="54" y="459"/>
                </a:lnTo>
                <a:lnTo>
                  <a:pt x="50" y="455"/>
                </a:lnTo>
                <a:lnTo>
                  <a:pt x="42" y="451"/>
                </a:lnTo>
                <a:lnTo>
                  <a:pt x="36" y="447"/>
                </a:lnTo>
                <a:lnTo>
                  <a:pt x="36" y="443"/>
                </a:lnTo>
                <a:lnTo>
                  <a:pt x="36" y="439"/>
                </a:lnTo>
                <a:lnTo>
                  <a:pt x="36" y="433"/>
                </a:lnTo>
                <a:lnTo>
                  <a:pt x="38" y="429"/>
                </a:lnTo>
                <a:lnTo>
                  <a:pt x="40" y="423"/>
                </a:lnTo>
                <a:lnTo>
                  <a:pt x="40" y="417"/>
                </a:lnTo>
                <a:lnTo>
                  <a:pt x="36" y="397"/>
                </a:lnTo>
                <a:lnTo>
                  <a:pt x="26" y="375"/>
                </a:lnTo>
                <a:lnTo>
                  <a:pt x="16" y="357"/>
                </a:lnTo>
                <a:lnTo>
                  <a:pt x="8" y="341"/>
                </a:lnTo>
                <a:lnTo>
                  <a:pt x="6" y="327"/>
                </a:lnTo>
                <a:lnTo>
                  <a:pt x="6" y="315"/>
                </a:lnTo>
                <a:lnTo>
                  <a:pt x="12" y="303"/>
                </a:lnTo>
                <a:lnTo>
                  <a:pt x="16" y="297"/>
                </a:lnTo>
                <a:lnTo>
                  <a:pt x="16" y="291"/>
                </a:lnTo>
                <a:lnTo>
                  <a:pt x="14" y="279"/>
                </a:lnTo>
                <a:lnTo>
                  <a:pt x="12" y="269"/>
                </a:lnTo>
                <a:lnTo>
                  <a:pt x="12" y="265"/>
                </a:lnTo>
                <a:lnTo>
                  <a:pt x="16" y="259"/>
                </a:lnTo>
                <a:lnTo>
                  <a:pt x="20" y="255"/>
                </a:lnTo>
                <a:lnTo>
                  <a:pt x="22" y="249"/>
                </a:lnTo>
                <a:lnTo>
                  <a:pt x="24" y="237"/>
                </a:lnTo>
                <a:lnTo>
                  <a:pt x="22" y="223"/>
                </a:lnTo>
                <a:lnTo>
                  <a:pt x="18" y="211"/>
                </a:lnTo>
                <a:lnTo>
                  <a:pt x="4" y="177"/>
                </a:lnTo>
                <a:lnTo>
                  <a:pt x="0" y="161"/>
                </a:lnTo>
                <a:lnTo>
                  <a:pt x="0" y="155"/>
                </a:lnTo>
                <a:lnTo>
                  <a:pt x="2" y="151"/>
                </a:lnTo>
                <a:lnTo>
                  <a:pt x="12" y="143"/>
                </a:lnTo>
                <a:lnTo>
                  <a:pt x="24" y="131"/>
                </a:lnTo>
                <a:lnTo>
                  <a:pt x="30" y="123"/>
                </a:lnTo>
                <a:lnTo>
                  <a:pt x="34" y="117"/>
                </a:lnTo>
                <a:lnTo>
                  <a:pt x="36" y="107"/>
                </a:lnTo>
                <a:lnTo>
                  <a:pt x="34" y="99"/>
                </a:lnTo>
                <a:lnTo>
                  <a:pt x="40" y="91"/>
                </a:lnTo>
                <a:lnTo>
                  <a:pt x="48" y="81"/>
                </a:lnTo>
                <a:lnTo>
                  <a:pt x="56" y="71"/>
                </a:lnTo>
                <a:lnTo>
                  <a:pt x="60" y="65"/>
                </a:lnTo>
                <a:lnTo>
                  <a:pt x="60" y="61"/>
                </a:lnTo>
                <a:lnTo>
                  <a:pt x="60" y="33"/>
                </a:lnTo>
                <a:lnTo>
                  <a:pt x="60" y="17"/>
                </a:lnTo>
                <a:lnTo>
                  <a:pt x="62" y="11"/>
                </a:lnTo>
                <a:lnTo>
                  <a:pt x="64" y="7"/>
                </a:lnTo>
                <a:lnTo>
                  <a:pt x="66" y="3"/>
                </a:lnTo>
                <a:lnTo>
                  <a:pt x="64" y="2"/>
                </a:lnTo>
                <a:lnTo>
                  <a:pt x="62" y="0"/>
                </a:lnTo>
                <a:lnTo>
                  <a:pt x="370" y="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9" name="Freeform 104"/>
          <p:cNvSpPr>
            <a:spLocks/>
          </p:cNvSpPr>
          <p:nvPr/>
        </p:nvSpPr>
        <p:spPr bwMode="auto">
          <a:xfrm>
            <a:off x="1195388" y="1616075"/>
            <a:ext cx="1079500" cy="935038"/>
          </a:xfrm>
          <a:custGeom>
            <a:avLst/>
            <a:gdLst>
              <a:gd name="T0" fmla="*/ 1401206875 w 680"/>
              <a:gd name="T1" fmla="*/ 1484373619 h 589"/>
              <a:gd name="T2" fmla="*/ 1512093750 w 680"/>
              <a:gd name="T3" fmla="*/ 987901778 h 589"/>
              <a:gd name="T4" fmla="*/ 1547375938 w 680"/>
              <a:gd name="T5" fmla="*/ 927417996 h 589"/>
              <a:gd name="T6" fmla="*/ 1522174375 w 680"/>
              <a:gd name="T7" fmla="*/ 887095474 h 589"/>
              <a:gd name="T8" fmla="*/ 1502013125 w 680"/>
              <a:gd name="T9" fmla="*/ 851813268 h 589"/>
              <a:gd name="T10" fmla="*/ 1522174375 w 680"/>
              <a:gd name="T11" fmla="*/ 816531062 h 589"/>
              <a:gd name="T12" fmla="*/ 1597779063 w 680"/>
              <a:gd name="T13" fmla="*/ 710684443 h 589"/>
              <a:gd name="T14" fmla="*/ 1648182188 w 680"/>
              <a:gd name="T15" fmla="*/ 640120030 h 589"/>
              <a:gd name="T16" fmla="*/ 1708665938 w 680"/>
              <a:gd name="T17" fmla="*/ 554434671 h 589"/>
              <a:gd name="T18" fmla="*/ 1698585313 w 680"/>
              <a:gd name="T19" fmla="*/ 478829944 h 589"/>
              <a:gd name="T20" fmla="*/ 1275199063 w 680"/>
              <a:gd name="T21" fmla="*/ 312499542 h 589"/>
              <a:gd name="T22" fmla="*/ 1189513750 w 680"/>
              <a:gd name="T23" fmla="*/ 307459227 h 589"/>
              <a:gd name="T24" fmla="*/ 1098788125 w 680"/>
              <a:gd name="T25" fmla="*/ 312499542 h 589"/>
              <a:gd name="T26" fmla="*/ 1033264063 w 680"/>
              <a:gd name="T27" fmla="*/ 322580172 h 589"/>
              <a:gd name="T28" fmla="*/ 937498125 w 680"/>
              <a:gd name="T29" fmla="*/ 307459227 h 589"/>
              <a:gd name="T30" fmla="*/ 871974063 w 680"/>
              <a:gd name="T31" fmla="*/ 307459227 h 589"/>
              <a:gd name="T32" fmla="*/ 786288750 w 680"/>
              <a:gd name="T33" fmla="*/ 257056075 h 589"/>
              <a:gd name="T34" fmla="*/ 685482500 w 680"/>
              <a:gd name="T35" fmla="*/ 252015760 h 589"/>
              <a:gd name="T36" fmla="*/ 624998750 w 680"/>
              <a:gd name="T37" fmla="*/ 221773869 h 589"/>
              <a:gd name="T38" fmla="*/ 599797188 w 680"/>
              <a:gd name="T39" fmla="*/ 221773869 h 589"/>
              <a:gd name="T40" fmla="*/ 594756875 w 680"/>
              <a:gd name="T41" fmla="*/ 156249771 h 589"/>
              <a:gd name="T42" fmla="*/ 584676250 w 680"/>
              <a:gd name="T43" fmla="*/ 80645043 h 589"/>
              <a:gd name="T44" fmla="*/ 549394063 w 680"/>
              <a:gd name="T45" fmla="*/ 55443467 h 589"/>
              <a:gd name="T46" fmla="*/ 483870000 w 680"/>
              <a:gd name="T47" fmla="*/ 35282206 h 589"/>
              <a:gd name="T48" fmla="*/ 463708750 w 680"/>
              <a:gd name="T49" fmla="*/ 25201576 h 589"/>
              <a:gd name="T50" fmla="*/ 443547500 w 680"/>
              <a:gd name="T51" fmla="*/ 5040315 h 589"/>
              <a:gd name="T52" fmla="*/ 403225000 w 680"/>
              <a:gd name="T53" fmla="*/ 10080630 h 589"/>
              <a:gd name="T54" fmla="*/ 383063750 w 680"/>
              <a:gd name="T55" fmla="*/ 70564413 h 589"/>
              <a:gd name="T56" fmla="*/ 372983125 w 680"/>
              <a:gd name="T57" fmla="*/ 156249771 h 589"/>
              <a:gd name="T58" fmla="*/ 352821875 w 680"/>
              <a:gd name="T59" fmla="*/ 171370717 h 589"/>
              <a:gd name="T60" fmla="*/ 282257500 w 680"/>
              <a:gd name="T61" fmla="*/ 367943009 h 589"/>
              <a:gd name="T62" fmla="*/ 252015625 w 680"/>
              <a:gd name="T63" fmla="*/ 438507422 h 589"/>
              <a:gd name="T64" fmla="*/ 221773750 w 680"/>
              <a:gd name="T65" fmla="*/ 524192780 h 589"/>
              <a:gd name="T66" fmla="*/ 186491563 w 680"/>
              <a:gd name="T67" fmla="*/ 599797508 h 589"/>
              <a:gd name="T68" fmla="*/ 176410938 w 680"/>
              <a:gd name="T69" fmla="*/ 640120030 h 589"/>
              <a:gd name="T70" fmla="*/ 131048125 w 680"/>
              <a:gd name="T71" fmla="*/ 695563497 h 589"/>
              <a:gd name="T72" fmla="*/ 146169063 w 680"/>
              <a:gd name="T73" fmla="*/ 715724758 h 589"/>
              <a:gd name="T74" fmla="*/ 136088438 w 680"/>
              <a:gd name="T75" fmla="*/ 735886019 h 589"/>
              <a:gd name="T76" fmla="*/ 95765938 w 680"/>
              <a:gd name="T77" fmla="*/ 745966649 h 589"/>
              <a:gd name="T78" fmla="*/ 80645000 w 680"/>
              <a:gd name="T79" fmla="*/ 791329486 h 589"/>
              <a:gd name="T80" fmla="*/ 45362813 w 680"/>
              <a:gd name="T81" fmla="*/ 836692322 h 589"/>
              <a:gd name="T82" fmla="*/ 35282188 w 680"/>
              <a:gd name="T83" fmla="*/ 882055159 h 589"/>
              <a:gd name="T84" fmla="*/ 35282188 w 680"/>
              <a:gd name="T85" fmla="*/ 937498626 h 589"/>
              <a:gd name="T86" fmla="*/ 10080625 w 680"/>
              <a:gd name="T87" fmla="*/ 972780833 h 589"/>
              <a:gd name="T88" fmla="*/ 5040313 w 680"/>
              <a:gd name="T89" fmla="*/ 1068546821 h 5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0" h="589">
                <a:moveTo>
                  <a:pt x="8" y="434"/>
                </a:moveTo>
                <a:lnTo>
                  <a:pt x="316" y="525"/>
                </a:lnTo>
                <a:lnTo>
                  <a:pt x="556" y="589"/>
                </a:lnTo>
                <a:lnTo>
                  <a:pt x="574" y="497"/>
                </a:lnTo>
                <a:lnTo>
                  <a:pt x="594" y="400"/>
                </a:lnTo>
                <a:lnTo>
                  <a:pt x="600" y="392"/>
                </a:lnTo>
                <a:lnTo>
                  <a:pt x="606" y="386"/>
                </a:lnTo>
                <a:lnTo>
                  <a:pt x="612" y="378"/>
                </a:lnTo>
                <a:lnTo>
                  <a:pt x="614" y="368"/>
                </a:lnTo>
                <a:lnTo>
                  <a:pt x="614" y="364"/>
                </a:lnTo>
                <a:lnTo>
                  <a:pt x="612" y="360"/>
                </a:lnTo>
                <a:lnTo>
                  <a:pt x="604" y="352"/>
                </a:lnTo>
                <a:lnTo>
                  <a:pt x="600" y="348"/>
                </a:lnTo>
                <a:lnTo>
                  <a:pt x="596" y="344"/>
                </a:lnTo>
                <a:lnTo>
                  <a:pt x="596" y="338"/>
                </a:lnTo>
                <a:lnTo>
                  <a:pt x="596" y="332"/>
                </a:lnTo>
                <a:lnTo>
                  <a:pt x="602" y="328"/>
                </a:lnTo>
                <a:lnTo>
                  <a:pt x="604" y="324"/>
                </a:lnTo>
                <a:lnTo>
                  <a:pt x="612" y="310"/>
                </a:lnTo>
                <a:lnTo>
                  <a:pt x="624" y="292"/>
                </a:lnTo>
                <a:lnTo>
                  <a:pt x="634" y="282"/>
                </a:lnTo>
                <a:lnTo>
                  <a:pt x="648" y="268"/>
                </a:lnTo>
                <a:lnTo>
                  <a:pt x="650" y="260"/>
                </a:lnTo>
                <a:lnTo>
                  <a:pt x="654" y="254"/>
                </a:lnTo>
                <a:lnTo>
                  <a:pt x="666" y="238"/>
                </a:lnTo>
                <a:lnTo>
                  <a:pt x="672" y="228"/>
                </a:lnTo>
                <a:lnTo>
                  <a:pt x="678" y="220"/>
                </a:lnTo>
                <a:lnTo>
                  <a:pt x="680" y="210"/>
                </a:lnTo>
                <a:lnTo>
                  <a:pt x="678" y="202"/>
                </a:lnTo>
                <a:lnTo>
                  <a:pt x="674" y="190"/>
                </a:lnTo>
                <a:lnTo>
                  <a:pt x="668" y="186"/>
                </a:lnTo>
                <a:lnTo>
                  <a:pt x="658" y="162"/>
                </a:lnTo>
                <a:lnTo>
                  <a:pt x="506" y="124"/>
                </a:lnTo>
                <a:lnTo>
                  <a:pt x="500" y="126"/>
                </a:lnTo>
                <a:lnTo>
                  <a:pt x="492" y="124"/>
                </a:lnTo>
                <a:lnTo>
                  <a:pt x="472" y="122"/>
                </a:lnTo>
                <a:lnTo>
                  <a:pt x="452" y="118"/>
                </a:lnTo>
                <a:lnTo>
                  <a:pt x="442" y="120"/>
                </a:lnTo>
                <a:lnTo>
                  <a:pt x="436" y="124"/>
                </a:lnTo>
                <a:lnTo>
                  <a:pt x="428" y="128"/>
                </a:lnTo>
                <a:lnTo>
                  <a:pt x="420" y="128"/>
                </a:lnTo>
                <a:lnTo>
                  <a:pt x="410" y="128"/>
                </a:lnTo>
                <a:lnTo>
                  <a:pt x="400" y="126"/>
                </a:lnTo>
                <a:lnTo>
                  <a:pt x="380" y="122"/>
                </a:lnTo>
                <a:lnTo>
                  <a:pt x="372" y="122"/>
                </a:lnTo>
                <a:lnTo>
                  <a:pt x="366" y="124"/>
                </a:lnTo>
                <a:lnTo>
                  <a:pt x="356" y="124"/>
                </a:lnTo>
                <a:lnTo>
                  <a:pt x="346" y="122"/>
                </a:lnTo>
                <a:lnTo>
                  <a:pt x="330" y="112"/>
                </a:lnTo>
                <a:lnTo>
                  <a:pt x="318" y="104"/>
                </a:lnTo>
                <a:lnTo>
                  <a:pt x="312" y="102"/>
                </a:lnTo>
                <a:lnTo>
                  <a:pt x="306" y="102"/>
                </a:lnTo>
                <a:lnTo>
                  <a:pt x="286" y="102"/>
                </a:lnTo>
                <a:lnTo>
                  <a:pt x="272" y="100"/>
                </a:lnTo>
                <a:lnTo>
                  <a:pt x="262" y="96"/>
                </a:lnTo>
                <a:lnTo>
                  <a:pt x="256" y="94"/>
                </a:lnTo>
                <a:lnTo>
                  <a:pt x="248" y="88"/>
                </a:lnTo>
                <a:lnTo>
                  <a:pt x="244" y="88"/>
                </a:lnTo>
                <a:lnTo>
                  <a:pt x="242" y="88"/>
                </a:lnTo>
                <a:lnTo>
                  <a:pt x="238" y="88"/>
                </a:lnTo>
                <a:lnTo>
                  <a:pt x="238" y="86"/>
                </a:lnTo>
                <a:lnTo>
                  <a:pt x="236" y="80"/>
                </a:lnTo>
                <a:lnTo>
                  <a:pt x="236" y="62"/>
                </a:lnTo>
                <a:lnTo>
                  <a:pt x="236" y="50"/>
                </a:lnTo>
                <a:lnTo>
                  <a:pt x="236" y="40"/>
                </a:lnTo>
                <a:lnTo>
                  <a:pt x="232" y="32"/>
                </a:lnTo>
                <a:lnTo>
                  <a:pt x="228" y="30"/>
                </a:lnTo>
                <a:lnTo>
                  <a:pt x="224" y="28"/>
                </a:lnTo>
                <a:lnTo>
                  <a:pt x="218" y="22"/>
                </a:lnTo>
                <a:lnTo>
                  <a:pt x="212" y="18"/>
                </a:lnTo>
                <a:lnTo>
                  <a:pt x="202" y="16"/>
                </a:lnTo>
                <a:lnTo>
                  <a:pt x="192" y="14"/>
                </a:lnTo>
                <a:lnTo>
                  <a:pt x="190" y="12"/>
                </a:lnTo>
                <a:lnTo>
                  <a:pt x="188" y="10"/>
                </a:lnTo>
                <a:lnTo>
                  <a:pt x="184" y="10"/>
                </a:lnTo>
                <a:lnTo>
                  <a:pt x="182" y="8"/>
                </a:lnTo>
                <a:lnTo>
                  <a:pt x="178" y="4"/>
                </a:lnTo>
                <a:lnTo>
                  <a:pt x="176" y="2"/>
                </a:lnTo>
                <a:lnTo>
                  <a:pt x="172" y="0"/>
                </a:lnTo>
                <a:lnTo>
                  <a:pt x="168" y="0"/>
                </a:lnTo>
                <a:lnTo>
                  <a:pt x="160" y="4"/>
                </a:lnTo>
                <a:lnTo>
                  <a:pt x="158" y="18"/>
                </a:lnTo>
                <a:lnTo>
                  <a:pt x="154" y="24"/>
                </a:lnTo>
                <a:lnTo>
                  <a:pt x="152" y="28"/>
                </a:lnTo>
                <a:lnTo>
                  <a:pt x="150" y="36"/>
                </a:lnTo>
                <a:lnTo>
                  <a:pt x="150" y="56"/>
                </a:lnTo>
                <a:lnTo>
                  <a:pt x="148" y="62"/>
                </a:lnTo>
                <a:lnTo>
                  <a:pt x="144" y="68"/>
                </a:lnTo>
                <a:lnTo>
                  <a:pt x="142" y="66"/>
                </a:lnTo>
                <a:lnTo>
                  <a:pt x="140" y="68"/>
                </a:lnTo>
                <a:lnTo>
                  <a:pt x="140" y="74"/>
                </a:lnTo>
                <a:lnTo>
                  <a:pt x="126" y="112"/>
                </a:lnTo>
                <a:lnTo>
                  <a:pt x="112" y="146"/>
                </a:lnTo>
                <a:lnTo>
                  <a:pt x="108" y="154"/>
                </a:lnTo>
                <a:lnTo>
                  <a:pt x="104" y="164"/>
                </a:lnTo>
                <a:lnTo>
                  <a:pt x="100" y="174"/>
                </a:lnTo>
                <a:lnTo>
                  <a:pt x="96" y="184"/>
                </a:lnTo>
                <a:lnTo>
                  <a:pt x="92" y="194"/>
                </a:lnTo>
                <a:lnTo>
                  <a:pt x="88" y="208"/>
                </a:lnTo>
                <a:lnTo>
                  <a:pt x="84" y="222"/>
                </a:lnTo>
                <a:lnTo>
                  <a:pt x="78" y="232"/>
                </a:lnTo>
                <a:lnTo>
                  <a:pt x="74" y="238"/>
                </a:lnTo>
                <a:lnTo>
                  <a:pt x="74" y="244"/>
                </a:lnTo>
                <a:lnTo>
                  <a:pt x="72" y="250"/>
                </a:lnTo>
                <a:lnTo>
                  <a:pt x="70" y="254"/>
                </a:lnTo>
                <a:lnTo>
                  <a:pt x="60" y="264"/>
                </a:lnTo>
                <a:lnTo>
                  <a:pt x="54" y="272"/>
                </a:lnTo>
                <a:lnTo>
                  <a:pt x="52" y="276"/>
                </a:lnTo>
                <a:lnTo>
                  <a:pt x="52" y="278"/>
                </a:lnTo>
                <a:lnTo>
                  <a:pt x="54" y="282"/>
                </a:lnTo>
                <a:lnTo>
                  <a:pt x="58" y="284"/>
                </a:lnTo>
                <a:lnTo>
                  <a:pt x="58" y="286"/>
                </a:lnTo>
                <a:lnTo>
                  <a:pt x="56" y="290"/>
                </a:lnTo>
                <a:lnTo>
                  <a:pt x="54" y="292"/>
                </a:lnTo>
                <a:lnTo>
                  <a:pt x="52" y="292"/>
                </a:lnTo>
                <a:lnTo>
                  <a:pt x="44" y="294"/>
                </a:lnTo>
                <a:lnTo>
                  <a:pt x="38" y="296"/>
                </a:lnTo>
                <a:lnTo>
                  <a:pt x="36" y="298"/>
                </a:lnTo>
                <a:lnTo>
                  <a:pt x="34" y="304"/>
                </a:lnTo>
                <a:lnTo>
                  <a:pt x="32" y="314"/>
                </a:lnTo>
                <a:lnTo>
                  <a:pt x="28" y="322"/>
                </a:lnTo>
                <a:lnTo>
                  <a:pt x="22" y="328"/>
                </a:lnTo>
                <a:lnTo>
                  <a:pt x="18" y="332"/>
                </a:lnTo>
                <a:lnTo>
                  <a:pt x="14" y="334"/>
                </a:lnTo>
                <a:lnTo>
                  <a:pt x="14" y="338"/>
                </a:lnTo>
                <a:lnTo>
                  <a:pt x="14" y="350"/>
                </a:lnTo>
                <a:lnTo>
                  <a:pt x="14" y="358"/>
                </a:lnTo>
                <a:lnTo>
                  <a:pt x="14" y="366"/>
                </a:lnTo>
                <a:lnTo>
                  <a:pt x="14" y="372"/>
                </a:lnTo>
                <a:lnTo>
                  <a:pt x="12" y="376"/>
                </a:lnTo>
                <a:lnTo>
                  <a:pt x="10" y="380"/>
                </a:lnTo>
                <a:lnTo>
                  <a:pt x="4" y="386"/>
                </a:lnTo>
                <a:lnTo>
                  <a:pt x="0" y="396"/>
                </a:lnTo>
                <a:lnTo>
                  <a:pt x="0" y="410"/>
                </a:lnTo>
                <a:lnTo>
                  <a:pt x="2" y="424"/>
                </a:lnTo>
                <a:lnTo>
                  <a:pt x="4" y="430"/>
                </a:lnTo>
                <a:lnTo>
                  <a:pt x="8" y="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 name="Freeform 105"/>
          <p:cNvSpPr>
            <a:spLocks/>
          </p:cNvSpPr>
          <p:nvPr/>
        </p:nvSpPr>
        <p:spPr bwMode="auto">
          <a:xfrm>
            <a:off x="1106488" y="2301875"/>
            <a:ext cx="1047750" cy="1893888"/>
          </a:xfrm>
          <a:custGeom>
            <a:avLst/>
            <a:gdLst>
              <a:gd name="T0" fmla="*/ 1597779063 w 660"/>
              <a:gd name="T1" fmla="*/ 2147483646 h 1193"/>
              <a:gd name="T2" fmla="*/ 1633061250 w 660"/>
              <a:gd name="T3" fmla="*/ 2147483646 h 1193"/>
              <a:gd name="T4" fmla="*/ 1663303125 w 660"/>
              <a:gd name="T5" fmla="*/ 2147483646 h 1193"/>
              <a:gd name="T6" fmla="*/ 1597779063 w 660"/>
              <a:gd name="T7" fmla="*/ 2147483646 h 1193"/>
              <a:gd name="T8" fmla="*/ 1562496875 w 660"/>
              <a:gd name="T9" fmla="*/ 2147483646 h 1193"/>
              <a:gd name="T10" fmla="*/ 1496972813 w 660"/>
              <a:gd name="T11" fmla="*/ 2147483646 h 1193"/>
              <a:gd name="T12" fmla="*/ 1496972813 w 660"/>
              <a:gd name="T13" fmla="*/ 2147483646 h 1193"/>
              <a:gd name="T14" fmla="*/ 1527214688 w 660"/>
              <a:gd name="T15" fmla="*/ 2147483646 h 1193"/>
              <a:gd name="T16" fmla="*/ 1491932500 w 660"/>
              <a:gd name="T17" fmla="*/ 2147483646 h 1193"/>
              <a:gd name="T18" fmla="*/ 922377188 w 660"/>
              <a:gd name="T19" fmla="*/ 2147483646 h 1193"/>
              <a:gd name="T20" fmla="*/ 907256250 w 660"/>
              <a:gd name="T21" fmla="*/ 2147483646 h 1193"/>
              <a:gd name="T22" fmla="*/ 866933750 w 660"/>
              <a:gd name="T23" fmla="*/ 2147483646 h 1193"/>
              <a:gd name="T24" fmla="*/ 826611250 w 660"/>
              <a:gd name="T25" fmla="*/ 2147483646 h 1193"/>
              <a:gd name="T26" fmla="*/ 801409688 w 660"/>
              <a:gd name="T27" fmla="*/ 2147483646 h 1193"/>
              <a:gd name="T28" fmla="*/ 740925938 w 660"/>
              <a:gd name="T29" fmla="*/ 2147483646 h 1193"/>
              <a:gd name="T30" fmla="*/ 735885625 w 660"/>
              <a:gd name="T31" fmla="*/ 2147483646 h 1193"/>
              <a:gd name="T32" fmla="*/ 715724375 w 660"/>
              <a:gd name="T33" fmla="*/ 2147483646 h 1193"/>
              <a:gd name="T34" fmla="*/ 655240625 w 660"/>
              <a:gd name="T35" fmla="*/ 2147483646 h 1193"/>
              <a:gd name="T36" fmla="*/ 539313438 w 660"/>
              <a:gd name="T37" fmla="*/ 2147483646 h 1193"/>
              <a:gd name="T38" fmla="*/ 438507188 w 660"/>
              <a:gd name="T39" fmla="*/ 2147483646 h 1193"/>
              <a:gd name="T40" fmla="*/ 352821875 w 660"/>
              <a:gd name="T41" fmla="*/ 2147483646 h 1193"/>
              <a:gd name="T42" fmla="*/ 327620313 w 660"/>
              <a:gd name="T43" fmla="*/ 2134573701 h 1193"/>
              <a:gd name="T44" fmla="*/ 337700938 w 660"/>
              <a:gd name="T45" fmla="*/ 2033767424 h 1193"/>
              <a:gd name="T46" fmla="*/ 312499375 w 660"/>
              <a:gd name="T47" fmla="*/ 1988404600 h 1193"/>
              <a:gd name="T48" fmla="*/ 297378438 w 660"/>
              <a:gd name="T49" fmla="*/ 1927920834 h 1193"/>
              <a:gd name="T50" fmla="*/ 252015625 w 660"/>
              <a:gd name="T51" fmla="*/ 1857356440 h 1193"/>
              <a:gd name="T52" fmla="*/ 246975313 w 660"/>
              <a:gd name="T53" fmla="*/ 1806953302 h 1193"/>
              <a:gd name="T54" fmla="*/ 201612500 w 660"/>
              <a:gd name="T55" fmla="*/ 1696066398 h 1193"/>
              <a:gd name="T56" fmla="*/ 186491563 w 660"/>
              <a:gd name="T57" fmla="*/ 1580139180 h 1193"/>
              <a:gd name="T58" fmla="*/ 221773750 w 660"/>
              <a:gd name="T59" fmla="*/ 1524695728 h 1193"/>
              <a:gd name="T60" fmla="*/ 231854375 w 660"/>
              <a:gd name="T61" fmla="*/ 1489413531 h 1193"/>
              <a:gd name="T62" fmla="*/ 176410938 w 660"/>
              <a:gd name="T63" fmla="*/ 1454131334 h 1193"/>
              <a:gd name="T64" fmla="*/ 146169063 w 660"/>
              <a:gd name="T65" fmla="*/ 1348284743 h 1193"/>
              <a:gd name="T66" fmla="*/ 136088438 w 660"/>
              <a:gd name="T67" fmla="*/ 1277720350 h 1193"/>
              <a:gd name="T68" fmla="*/ 151209375 w 660"/>
              <a:gd name="T69" fmla="*/ 1232357525 h 1193"/>
              <a:gd name="T70" fmla="*/ 186491563 w 660"/>
              <a:gd name="T71" fmla="*/ 1277720350 h 1193"/>
              <a:gd name="T72" fmla="*/ 226814063 w 660"/>
              <a:gd name="T73" fmla="*/ 1318042860 h 1193"/>
              <a:gd name="T74" fmla="*/ 211693125 w 660"/>
              <a:gd name="T75" fmla="*/ 1262599408 h 1193"/>
              <a:gd name="T76" fmla="*/ 211693125 w 660"/>
              <a:gd name="T77" fmla="*/ 1186994701 h 1193"/>
              <a:gd name="T78" fmla="*/ 241935000 w 660"/>
              <a:gd name="T79" fmla="*/ 1176914073 h 1193"/>
              <a:gd name="T80" fmla="*/ 292338125 w 660"/>
              <a:gd name="T81" fmla="*/ 1192035015 h 1193"/>
              <a:gd name="T82" fmla="*/ 347781563 w 660"/>
              <a:gd name="T83" fmla="*/ 1207155956 h 1193"/>
              <a:gd name="T84" fmla="*/ 337700938 w 660"/>
              <a:gd name="T85" fmla="*/ 1166833446 h 1193"/>
              <a:gd name="T86" fmla="*/ 252015625 w 660"/>
              <a:gd name="T87" fmla="*/ 1156752818 h 1193"/>
              <a:gd name="T88" fmla="*/ 186491563 w 660"/>
              <a:gd name="T89" fmla="*/ 1126510935 h 1193"/>
              <a:gd name="T90" fmla="*/ 151209375 w 660"/>
              <a:gd name="T91" fmla="*/ 1161793132 h 1193"/>
              <a:gd name="T92" fmla="*/ 90725625 w 660"/>
              <a:gd name="T93" fmla="*/ 1126510935 h 1193"/>
              <a:gd name="T94" fmla="*/ 100806250 w 660"/>
              <a:gd name="T95" fmla="*/ 1066027169 h 1193"/>
              <a:gd name="T96" fmla="*/ 20161250 w 660"/>
              <a:gd name="T97" fmla="*/ 859374302 h 1193"/>
              <a:gd name="T98" fmla="*/ 40322500 w 660"/>
              <a:gd name="T99" fmla="*/ 733366456 h 1193"/>
              <a:gd name="T100" fmla="*/ 50403125 w 660"/>
              <a:gd name="T101" fmla="*/ 642640807 h 1193"/>
              <a:gd name="T102" fmla="*/ 10080625 w 660"/>
              <a:gd name="T103" fmla="*/ 446068568 h 1193"/>
              <a:gd name="T104" fmla="*/ 60483750 w 660"/>
              <a:gd name="T105" fmla="*/ 330141350 h 1193"/>
              <a:gd name="T106" fmla="*/ 100806250 w 660"/>
              <a:gd name="T107" fmla="*/ 229335073 h 1193"/>
              <a:gd name="T108" fmla="*/ 151209375 w 660"/>
              <a:gd name="T109" fmla="*/ 83165972 h 1193"/>
              <a:gd name="T110" fmla="*/ 161290000 w 660"/>
              <a:gd name="T111" fmla="*/ 5040314 h 1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0" h="1193">
                <a:moveTo>
                  <a:pt x="370" y="91"/>
                </a:moveTo>
                <a:lnTo>
                  <a:pt x="294" y="411"/>
                </a:lnTo>
                <a:lnTo>
                  <a:pt x="638" y="941"/>
                </a:lnTo>
                <a:lnTo>
                  <a:pt x="636" y="947"/>
                </a:lnTo>
                <a:lnTo>
                  <a:pt x="634" y="953"/>
                </a:lnTo>
                <a:lnTo>
                  <a:pt x="636" y="963"/>
                </a:lnTo>
                <a:lnTo>
                  <a:pt x="640" y="973"/>
                </a:lnTo>
                <a:lnTo>
                  <a:pt x="644" y="977"/>
                </a:lnTo>
                <a:lnTo>
                  <a:pt x="646" y="983"/>
                </a:lnTo>
                <a:lnTo>
                  <a:pt x="648" y="987"/>
                </a:lnTo>
                <a:lnTo>
                  <a:pt x="650" y="999"/>
                </a:lnTo>
                <a:lnTo>
                  <a:pt x="652" y="1011"/>
                </a:lnTo>
                <a:lnTo>
                  <a:pt x="654" y="1017"/>
                </a:lnTo>
                <a:lnTo>
                  <a:pt x="658" y="1021"/>
                </a:lnTo>
                <a:lnTo>
                  <a:pt x="660" y="1027"/>
                </a:lnTo>
                <a:lnTo>
                  <a:pt x="658" y="1035"/>
                </a:lnTo>
                <a:lnTo>
                  <a:pt x="652" y="1043"/>
                </a:lnTo>
                <a:lnTo>
                  <a:pt x="644" y="1051"/>
                </a:lnTo>
                <a:lnTo>
                  <a:pt x="638" y="1053"/>
                </a:lnTo>
                <a:lnTo>
                  <a:pt x="634" y="1055"/>
                </a:lnTo>
                <a:lnTo>
                  <a:pt x="628" y="1063"/>
                </a:lnTo>
                <a:lnTo>
                  <a:pt x="624" y="1073"/>
                </a:lnTo>
                <a:lnTo>
                  <a:pt x="624" y="1083"/>
                </a:lnTo>
                <a:lnTo>
                  <a:pt x="622" y="1093"/>
                </a:lnTo>
                <a:lnTo>
                  <a:pt x="620" y="1097"/>
                </a:lnTo>
                <a:lnTo>
                  <a:pt x="618" y="1099"/>
                </a:lnTo>
                <a:lnTo>
                  <a:pt x="610" y="1105"/>
                </a:lnTo>
                <a:lnTo>
                  <a:pt x="602" y="1113"/>
                </a:lnTo>
                <a:lnTo>
                  <a:pt x="596" y="1121"/>
                </a:lnTo>
                <a:lnTo>
                  <a:pt x="594" y="1125"/>
                </a:lnTo>
                <a:lnTo>
                  <a:pt x="596" y="1129"/>
                </a:lnTo>
                <a:lnTo>
                  <a:pt x="598" y="1133"/>
                </a:lnTo>
                <a:lnTo>
                  <a:pt x="598" y="1137"/>
                </a:lnTo>
                <a:lnTo>
                  <a:pt x="596" y="1143"/>
                </a:lnTo>
                <a:lnTo>
                  <a:pt x="594" y="1147"/>
                </a:lnTo>
                <a:lnTo>
                  <a:pt x="590" y="1153"/>
                </a:lnTo>
                <a:lnTo>
                  <a:pt x="592" y="1155"/>
                </a:lnTo>
                <a:lnTo>
                  <a:pt x="594" y="1157"/>
                </a:lnTo>
                <a:lnTo>
                  <a:pt x="600" y="1161"/>
                </a:lnTo>
                <a:lnTo>
                  <a:pt x="606" y="1165"/>
                </a:lnTo>
                <a:lnTo>
                  <a:pt x="608" y="1169"/>
                </a:lnTo>
                <a:lnTo>
                  <a:pt x="608" y="1173"/>
                </a:lnTo>
                <a:lnTo>
                  <a:pt x="606" y="1181"/>
                </a:lnTo>
                <a:lnTo>
                  <a:pt x="602" y="1187"/>
                </a:lnTo>
                <a:lnTo>
                  <a:pt x="592" y="1191"/>
                </a:lnTo>
                <a:lnTo>
                  <a:pt x="582" y="1193"/>
                </a:lnTo>
                <a:lnTo>
                  <a:pt x="370" y="1163"/>
                </a:lnTo>
                <a:lnTo>
                  <a:pt x="368" y="1161"/>
                </a:lnTo>
                <a:lnTo>
                  <a:pt x="366" y="1157"/>
                </a:lnTo>
                <a:lnTo>
                  <a:pt x="366" y="1149"/>
                </a:lnTo>
                <a:lnTo>
                  <a:pt x="366" y="1139"/>
                </a:lnTo>
                <a:lnTo>
                  <a:pt x="364" y="1135"/>
                </a:lnTo>
                <a:lnTo>
                  <a:pt x="362" y="1133"/>
                </a:lnTo>
                <a:lnTo>
                  <a:pt x="360" y="1131"/>
                </a:lnTo>
                <a:lnTo>
                  <a:pt x="360" y="1125"/>
                </a:lnTo>
                <a:lnTo>
                  <a:pt x="364" y="1107"/>
                </a:lnTo>
                <a:lnTo>
                  <a:pt x="364" y="1095"/>
                </a:lnTo>
                <a:lnTo>
                  <a:pt x="362" y="1083"/>
                </a:lnTo>
                <a:lnTo>
                  <a:pt x="354" y="1071"/>
                </a:lnTo>
                <a:lnTo>
                  <a:pt x="344" y="1057"/>
                </a:lnTo>
                <a:lnTo>
                  <a:pt x="340" y="1055"/>
                </a:lnTo>
                <a:lnTo>
                  <a:pt x="338" y="1051"/>
                </a:lnTo>
                <a:lnTo>
                  <a:pt x="336" y="1041"/>
                </a:lnTo>
                <a:lnTo>
                  <a:pt x="332" y="1031"/>
                </a:lnTo>
                <a:lnTo>
                  <a:pt x="330" y="1029"/>
                </a:lnTo>
                <a:lnTo>
                  <a:pt x="328" y="1029"/>
                </a:lnTo>
                <a:lnTo>
                  <a:pt x="326" y="1031"/>
                </a:lnTo>
                <a:lnTo>
                  <a:pt x="324" y="1031"/>
                </a:lnTo>
                <a:lnTo>
                  <a:pt x="320" y="1025"/>
                </a:lnTo>
                <a:lnTo>
                  <a:pt x="318" y="1019"/>
                </a:lnTo>
                <a:lnTo>
                  <a:pt x="312" y="1011"/>
                </a:lnTo>
                <a:lnTo>
                  <a:pt x="306" y="1007"/>
                </a:lnTo>
                <a:lnTo>
                  <a:pt x="302" y="1005"/>
                </a:lnTo>
                <a:lnTo>
                  <a:pt x="296" y="1007"/>
                </a:lnTo>
                <a:lnTo>
                  <a:pt x="294" y="1007"/>
                </a:lnTo>
                <a:lnTo>
                  <a:pt x="290" y="1005"/>
                </a:lnTo>
                <a:lnTo>
                  <a:pt x="290" y="1003"/>
                </a:lnTo>
                <a:lnTo>
                  <a:pt x="292" y="999"/>
                </a:lnTo>
                <a:lnTo>
                  <a:pt x="294" y="995"/>
                </a:lnTo>
                <a:lnTo>
                  <a:pt x="292" y="991"/>
                </a:lnTo>
                <a:lnTo>
                  <a:pt x="290" y="989"/>
                </a:lnTo>
                <a:lnTo>
                  <a:pt x="286" y="989"/>
                </a:lnTo>
                <a:lnTo>
                  <a:pt x="284" y="987"/>
                </a:lnTo>
                <a:lnTo>
                  <a:pt x="284" y="985"/>
                </a:lnTo>
                <a:lnTo>
                  <a:pt x="284" y="979"/>
                </a:lnTo>
                <a:lnTo>
                  <a:pt x="284" y="973"/>
                </a:lnTo>
                <a:lnTo>
                  <a:pt x="284" y="971"/>
                </a:lnTo>
                <a:lnTo>
                  <a:pt x="280" y="967"/>
                </a:lnTo>
                <a:lnTo>
                  <a:pt x="274" y="965"/>
                </a:lnTo>
                <a:lnTo>
                  <a:pt x="260" y="961"/>
                </a:lnTo>
                <a:lnTo>
                  <a:pt x="248" y="957"/>
                </a:lnTo>
                <a:lnTo>
                  <a:pt x="238" y="951"/>
                </a:lnTo>
                <a:lnTo>
                  <a:pt x="232" y="941"/>
                </a:lnTo>
                <a:lnTo>
                  <a:pt x="224" y="929"/>
                </a:lnTo>
                <a:lnTo>
                  <a:pt x="214" y="917"/>
                </a:lnTo>
                <a:lnTo>
                  <a:pt x="198" y="907"/>
                </a:lnTo>
                <a:lnTo>
                  <a:pt x="192" y="903"/>
                </a:lnTo>
                <a:lnTo>
                  <a:pt x="184" y="901"/>
                </a:lnTo>
                <a:lnTo>
                  <a:pt x="178" y="899"/>
                </a:lnTo>
                <a:lnTo>
                  <a:pt x="174" y="897"/>
                </a:lnTo>
                <a:lnTo>
                  <a:pt x="168" y="891"/>
                </a:lnTo>
                <a:lnTo>
                  <a:pt x="160" y="885"/>
                </a:lnTo>
                <a:lnTo>
                  <a:pt x="154" y="881"/>
                </a:lnTo>
                <a:lnTo>
                  <a:pt x="146" y="879"/>
                </a:lnTo>
                <a:lnTo>
                  <a:pt x="140" y="879"/>
                </a:lnTo>
                <a:lnTo>
                  <a:pt x="134" y="877"/>
                </a:lnTo>
                <a:lnTo>
                  <a:pt x="126" y="869"/>
                </a:lnTo>
                <a:lnTo>
                  <a:pt x="126" y="863"/>
                </a:lnTo>
                <a:lnTo>
                  <a:pt x="128" y="855"/>
                </a:lnTo>
                <a:lnTo>
                  <a:pt x="130" y="847"/>
                </a:lnTo>
                <a:lnTo>
                  <a:pt x="130" y="837"/>
                </a:lnTo>
                <a:lnTo>
                  <a:pt x="130" y="833"/>
                </a:lnTo>
                <a:lnTo>
                  <a:pt x="130" y="827"/>
                </a:lnTo>
                <a:lnTo>
                  <a:pt x="134" y="813"/>
                </a:lnTo>
                <a:lnTo>
                  <a:pt x="134" y="807"/>
                </a:lnTo>
                <a:lnTo>
                  <a:pt x="134" y="801"/>
                </a:lnTo>
                <a:lnTo>
                  <a:pt x="132" y="795"/>
                </a:lnTo>
                <a:lnTo>
                  <a:pt x="128" y="793"/>
                </a:lnTo>
                <a:lnTo>
                  <a:pt x="126" y="791"/>
                </a:lnTo>
                <a:lnTo>
                  <a:pt x="124" y="789"/>
                </a:lnTo>
                <a:lnTo>
                  <a:pt x="124" y="781"/>
                </a:lnTo>
                <a:lnTo>
                  <a:pt x="124" y="775"/>
                </a:lnTo>
                <a:lnTo>
                  <a:pt x="124" y="773"/>
                </a:lnTo>
                <a:lnTo>
                  <a:pt x="122" y="771"/>
                </a:lnTo>
                <a:lnTo>
                  <a:pt x="118" y="765"/>
                </a:lnTo>
                <a:lnTo>
                  <a:pt x="116" y="757"/>
                </a:lnTo>
                <a:lnTo>
                  <a:pt x="114" y="751"/>
                </a:lnTo>
                <a:lnTo>
                  <a:pt x="106" y="743"/>
                </a:lnTo>
                <a:lnTo>
                  <a:pt x="102" y="741"/>
                </a:lnTo>
                <a:lnTo>
                  <a:pt x="100" y="737"/>
                </a:lnTo>
                <a:lnTo>
                  <a:pt x="100" y="731"/>
                </a:lnTo>
                <a:lnTo>
                  <a:pt x="102" y="725"/>
                </a:lnTo>
                <a:lnTo>
                  <a:pt x="104" y="723"/>
                </a:lnTo>
                <a:lnTo>
                  <a:pt x="102" y="721"/>
                </a:lnTo>
                <a:lnTo>
                  <a:pt x="98" y="717"/>
                </a:lnTo>
                <a:lnTo>
                  <a:pt x="96" y="709"/>
                </a:lnTo>
                <a:lnTo>
                  <a:pt x="92" y="701"/>
                </a:lnTo>
                <a:lnTo>
                  <a:pt x="92" y="693"/>
                </a:lnTo>
                <a:lnTo>
                  <a:pt x="86" y="685"/>
                </a:lnTo>
                <a:lnTo>
                  <a:pt x="80" y="673"/>
                </a:lnTo>
                <a:lnTo>
                  <a:pt x="68" y="651"/>
                </a:lnTo>
                <a:lnTo>
                  <a:pt x="66" y="645"/>
                </a:lnTo>
                <a:lnTo>
                  <a:pt x="66" y="639"/>
                </a:lnTo>
                <a:lnTo>
                  <a:pt x="68" y="633"/>
                </a:lnTo>
                <a:lnTo>
                  <a:pt x="74" y="627"/>
                </a:lnTo>
                <a:lnTo>
                  <a:pt x="78" y="625"/>
                </a:lnTo>
                <a:lnTo>
                  <a:pt x="80" y="621"/>
                </a:lnTo>
                <a:lnTo>
                  <a:pt x="84" y="613"/>
                </a:lnTo>
                <a:lnTo>
                  <a:pt x="86" y="607"/>
                </a:lnTo>
                <a:lnTo>
                  <a:pt x="88" y="605"/>
                </a:lnTo>
                <a:lnTo>
                  <a:pt x="90" y="605"/>
                </a:lnTo>
                <a:lnTo>
                  <a:pt x="94" y="601"/>
                </a:lnTo>
                <a:lnTo>
                  <a:pt x="94" y="597"/>
                </a:lnTo>
                <a:lnTo>
                  <a:pt x="94" y="593"/>
                </a:lnTo>
                <a:lnTo>
                  <a:pt x="92" y="591"/>
                </a:lnTo>
                <a:lnTo>
                  <a:pt x="90" y="587"/>
                </a:lnTo>
                <a:lnTo>
                  <a:pt x="86" y="583"/>
                </a:lnTo>
                <a:lnTo>
                  <a:pt x="80" y="581"/>
                </a:lnTo>
                <a:lnTo>
                  <a:pt x="74" y="581"/>
                </a:lnTo>
                <a:lnTo>
                  <a:pt x="70" y="577"/>
                </a:lnTo>
                <a:lnTo>
                  <a:pt x="66" y="573"/>
                </a:lnTo>
                <a:lnTo>
                  <a:pt x="60" y="561"/>
                </a:lnTo>
                <a:lnTo>
                  <a:pt x="56" y="547"/>
                </a:lnTo>
                <a:lnTo>
                  <a:pt x="56" y="539"/>
                </a:lnTo>
                <a:lnTo>
                  <a:pt x="58" y="535"/>
                </a:lnTo>
                <a:lnTo>
                  <a:pt x="60" y="529"/>
                </a:lnTo>
                <a:lnTo>
                  <a:pt x="60" y="527"/>
                </a:lnTo>
                <a:lnTo>
                  <a:pt x="56" y="521"/>
                </a:lnTo>
                <a:lnTo>
                  <a:pt x="52" y="515"/>
                </a:lnTo>
                <a:lnTo>
                  <a:pt x="52" y="511"/>
                </a:lnTo>
                <a:lnTo>
                  <a:pt x="54" y="507"/>
                </a:lnTo>
                <a:lnTo>
                  <a:pt x="58" y="501"/>
                </a:lnTo>
                <a:lnTo>
                  <a:pt x="60" y="497"/>
                </a:lnTo>
                <a:lnTo>
                  <a:pt x="60" y="493"/>
                </a:lnTo>
                <a:lnTo>
                  <a:pt x="60" y="489"/>
                </a:lnTo>
                <a:lnTo>
                  <a:pt x="64" y="489"/>
                </a:lnTo>
                <a:lnTo>
                  <a:pt x="66" y="491"/>
                </a:lnTo>
                <a:lnTo>
                  <a:pt x="68" y="497"/>
                </a:lnTo>
                <a:lnTo>
                  <a:pt x="70" y="503"/>
                </a:lnTo>
                <a:lnTo>
                  <a:pt x="74" y="507"/>
                </a:lnTo>
                <a:lnTo>
                  <a:pt x="78" y="511"/>
                </a:lnTo>
                <a:lnTo>
                  <a:pt x="78" y="517"/>
                </a:lnTo>
                <a:lnTo>
                  <a:pt x="80" y="521"/>
                </a:lnTo>
                <a:lnTo>
                  <a:pt x="86" y="523"/>
                </a:lnTo>
                <a:lnTo>
                  <a:pt x="90" y="523"/>
                </a:lnTo>
                <a:lnTo>
                  <a:pt x="92" y="521"/>
                </a:lnTo>
                <a:lnTo>
                  <a:pt x="90" y="513"/>
                </a:lnTo>
                <a:lnTo>
                  <a:pt x="88" y="507"/>
                </a:lnTo>
                <a:lnTo>
                  <a:pt x="84" y="501"/>
                </a:lnTo>
                <a:lnTo>
                  <a:pt x="82" y="497"/>
                </a:lnTo>
                <a:lnTo>
                  <a:pt x="80" y="491"/>
                </a:lnTo>
                <a:lnTo>
                  <a:pt x="82" y="483"/>
                </a:lnTo>
                <a:lnTo>
                  <a:pt x="84" y="475"/>
                </a:lnTo>
                <a:lnTo>
                  <a:pt x="84" y="471"/>
                </a:lnTo>
                <a:lnTo>
                  <a:pt x="80" y="467"/>
                </a:lnTo>
                <a:lnTo>
                  <a:pt x="82" y="465"/>
                </a:lnTo>
                <a:lnTo>
                  <a:pt x="86" y="463"/>
                </a:lnTo>
                <a:lnTo>
                  <a:pt x="90" y="463"/>
                </a:lnTo>
                <a:lnTo>
                  <a:pt x="96" y="467"/>
                </a:lnTo>
                <a:lnTo>
                  <a:pt x="98" y="469"/>
                </a:lnTo>
                <a:lnTo>
                  <a:pt x="102" y="471"/>
                </a:lnTo>
                <a:lnTo>
                  <a:pt x="108" y="469"/>
                </a:lnTo>
                <a:lnTo>
                  <a:pt x="114" y="471"/>
                </a:lnTo>
                <a:lnTo>
                  <a:pt x="116" y="473"/>
                </a:lnTo>
                <a:lnTo>
                  <a:pt x="120" y="477"/>
                </a:lnTo>
                <a:lnTo>
                  <a:pt x="130" y="479"/>
                </a:lnTo>
                <a:lnTo>
                  <a:pt x="136" y="481"/>
                </a:lnTo>
                <a:lnTo>
                  <a:pt x="138" y="479"/>
                </a:lnTo>
                <a:lnTo>
                  <a:pt x="134" y="475"/>
                </a:lnTo>
                <a:lnTo>
                  <a:pt x="132" y="471"/>
                </a:lnTo>
                <a:lnTo>
                  <a:pt x="132" y="469"/>
                </a:lnTo>
                <a:lnTo>
                  <a:pt x="132" y="465"/>
                </a:lnTo>
                <a:lnTo>
                  <a:pt x="134" y="463"/>
                </a:lnTo>
                <a:lnTo>
                  <a:pt x="130" y="463"/>
                </a:lnTo>
                <a:lnTo>
                  <a:pt x="122" y="463"/>
                </a:lnTo>
                <a:lnTo>
                  <a:pt x="114" y="461"/>
                </a:lnTo>
                <a:lnTo>
                  <a:pt x="108" y="461"/>
                </a:lnTo>
                <a:lnTo>
                  <a:pt x="100" y="459"/>
                </a:lnTo>
                <a:lnTo>
                  <a:pt x="98" y="455"/>
                </a:lnTo>
                <a:lnTo>
                  <a:pt x="94" y="449"/>
                </a:lnTo>
                <a:lnTo>
                  <a:pt x="86" y="447"/>
                </a:lnTo>
                <a:lnTo>
                  <a:pt x="74" y="447"/>
                </a:lnTo>
                <a:lnTo>
                  <a:pt x="70" y="451"/>
                </a:lnTo>
                <a:lnTo>
                  <a:pt x="66" y="453"/>
                </a:lnTo>
                <a:lnTo>
                  <a:pt x="62" y="455"/>
                </a:lnTo>
                <a:lnTo>
                  <a:pt x="60" y="457"/>
                </a:lnTo>
                <a:lnTo>
                  <a:pt x="60" y="461"/>
                </a:lnTo>
                <a:lnTo>
                  <a:pt x="58" y="461"/>
                </a:lnTo>
                <a:lnTo>
                  <a:pt x="54" y="459"/>
                </a:lnTo>
                <a:lnTo>
                  <a:pt x="50" y="455"/>
                </a:lnTo>
                <a:lnTo>
                  <a:pt x="42" y="451"/>
                </a:lnTo>
                <a:lnTo>
                  <a:pt x="36" y="447"/>
                </a:lnTo>
                <a:lnTo>
                  <a:pt x="36" y="443"/>
                </a:lnTo>
                <a:lnTo>
                  <a:pt x="36" y="439"/>
                </a:lnTo>
                <a:lnTo>
                  <a:pt x="36" y="433"/>
                </a:lnTo>
                <a:lnTo>
                  <a:pt x="38" y="429"/>
                </a:lnTo>
                <a:lnTo>
                  <a:pt x="40" y="423"/>
                </a:lnTo>
                <a:lnTo>
                  <a:pt x="40" y="417"/>
                </a:lnTo>
                <a:lnTo>
                  <a:pt x="36" y="397"/>
                </a:lnTo>
                <a:lnTo>
                  <a:pt x="26" y="375"/>
                </a:lnTo>
                <a:lnTo>
                  <a:pt x="16" y="357"/>
                </a:lnTo>
                <a:lnTo>
                  <a:pt x="8" y="341"/>
                </a:lnTo>
                <a:lnTo>
                  <a:pt x="6" y="327"/>
                </a:lnTo>
                <a:lnTo>
                  <a:pt x="6" y="315"/>
                </a:lnTo>
                <a:lnTo>
                  <a:pt x="12" y="303"/>
                </a:lnTo>
                <a:lnTo>
                  <a:pt x="16" y="297"/>
                </a:lnTo>
                <a:lnTo>
                  <a:pt x="16" y="291"/>
                </a:lnTo>
                <a:lnTo>
                  <a:pt x="14" y="279"/>
                </a:lnTo>
                <a:lnTo>
                  <a:pt x="12" y="269"/>
                </a:lnTo>
                <a:lnTo>
                  <a:pt x="12" y="265"/>
                </a:lnTo>
                <a:lnTo>
                  <a:pt x="16" y="259"/>
                </a:lnTo>
                <a:lnTo>
                  <a:pt x="20" y="255"/>
                </a:lnTo>
                <a:lnTo>
                  <a:pt x="22" y="249"/>
                </a:lnTo>
                <a:lnTo>
                  <a:pt x="24" y="237"/>
                </a:lnTo>
                <a:lnTo>
                  <a:pt x="22" y="223"/>
                </a:lnTo>
                <a:lnTo>
                  <a:pt x="18" y="211"/>
                </a:lnTo>
                <a:lnTo>
                  <a:pt x="4" y="177"/>
                </a:lnTo>
                <a:lnTo>
                  <a:pt x="0" y="161"/>
                </a:lnTo>
                <a:lnTo>
                  <a:pt x="0" y="155"/>
                </a:lnTo>
                <a:lnTo>
                  <a:pt x="2" y="151"/>
                </a:lnTo>
                <a:lnTo>
                  <a:pt x="12" y="143"/>
                </a:lnTo>
                <a:lnTo>
                  <a:pt x="24" y="131"/>
                </a:lnTo>
                <a:lnTo>
                  <a:pt x="30" y="123"/>
                </a:lnTo>
                <a:lnTo>
                  <a:pt x="34" y="117"/>
                </a:lnTo>
                <a:lnTo>
                  <a:pt x="36" y="107"/>
                </a:lnTo>
                <a:lnTo>
                  <a:pt x="34" y="99"/>
                </a:lnTo>
                <a:lnTo>
                  <a:pt x="40" y="91"/>
                </a:lnTo>
                <a:lnTo>
                  <a:pt x="48" y="81"/>
                </a:lnTo>
                <a:lnTo>
                  <a:pt x="56" y="71"/>
                </a:lnTo>
                <a:lnTo>
                  <a:pt x="60" y="65"/>
                </a:lnTo>
                <a:lnTo>
                  <a:pt x="60" y="61"/>
                </a:lnTo>
                <a:lnTo>
                  <a:pt x="60" y="33"/>
                </a:lnTo>
                <a:lnTo>
                  <a:pt x="60" y="17"/>
                </a:lnTo>
                <a:lnTo>
                  <a:pt x="62" y="11"/>
                </a:lnTo>
                <a:lnTo>
                  <a:pt x="64" y="7"/>
                </a:lnTo>
                <a:lnTo>
                  <a:pt x="66" y="4"/>
                </a:lnTo>
                <a:lnTo>
                  <a:pt x="64" y="2"/>
                </a:lnTo>
                <a:lnTo>
                  <a:pt x="62" y="0"/>
                </a:lnTo>
                <a:lnTo>
                  <a:pt x="370" y="9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 name="Freeform 106"/>
          <p:cNvSpPr>
            <a:spLocks/>
          </p:cNvSpPr>
          <p:nvPr/>
        </p:nvSpPr>
        <p:spPr bwMode="auto">
          <a:xfrm>
            <a:off x="1192213" y="1612900"/>
            <a:ext cx="1079500" cy="935038"/>
          </a:xfrm>
          <a:custGeom>
            <a:avLst/>
            <a:gdLst>
              <a:gd name="T0" fmla="*/ 1401206875 w 680"/>
              <a:gd name="T1" fmla="*/ 1484373619 h 589"/>
              <a:gd name="T2" fmla="*/ 1496972813 w 680"/>
              <a:gd name="T3" fmla="*/ 1008063039 h 589"/>
              <a:gd name="T4" fmla="*/ 1527214688 w 680"/>
              <a:gd name="T5" fmla="*/ 972780833 h 589"/>
              <a:gd name="T6" fmla="*/ 1547375938 w 680"/>
              <a:gd name="T7" fmla="*/ 927417996 h 589"/>
              <a:gd name="T8" fmla="*/ 1522174375 w 680"/>
              <a:gd name="T9" fmla="*/ 887095474 h 589"/>
              <a:gd name="T10" fmla="*/ 1502013125 w 680"/>
              <a:gd name="T11" fmla="*/ 851813268 h 589"/>
              <a:gd name="T12" fmla="*/ 1517134063 w 680"/>
              <a:gd name="T13" fmla="*/ 826611692 h 589"/>
              <a:gd name="T14" fmla="*/ 1572577500 w 680"/>
              <a:gd name="T15" fmla="*/ 735886019 h 589"/>
              <a:gd name="T16" fmla="*/ 1633061250 w 680"/>
              <a:gd name="T17" fmla="*/ 675402236 h 589"/>
              <a:gd name="T18" fmla="*/ 1678424063 w 680"/>
              <a:gd name="T19" fmla="*/ 599797508 h 589"/>
              <a:gd name="T20" fmla="*/ 1713706250 w 680"/>
              <a:gd name="T21" fmla="*/ 529233096 h 589"/>
              <a:gd name="T22" fmla="*/ 1698585313 w 680"/>
              <a:gd name="T23" fmla="*/ 478829944 h 589"/>
              <a:gd name="T24" fmla="*/ 1658262813 w 680"/>
              <a:gd name="T25" fmla="*/ 408265531 h 589"/>
              <a:gd name="T26" fmla="*/ 1260078125 w 680"/>
              <a:gd name="T27" fmla="*/ 317539857 h 589"/>
              <a:gd name="T28" fmla="*/ 1139110625 w 680"/>
              <a:gd name="T29" fmla="*/ 297378597 h 589"/>
              <a:gd name="T30" fmla="*/ 1098788125 w 680"/>
              <a:gd name="T31" fmla="*/ 312499542 h 589"/>
              <a:gd name="T32" fmla="*/ 1033264063 w 680"/>
              <a:gd name="T33" fmla="*/ 322580172 h 589"/>
              <a:gd name="T34" fmla="*/ 937498125 w 680"/>
              <a:gd name="T35" fmla="*/ 307459227 h 589"/>
              <a:gd name="T36" fmla="*/ 897175625 w 680"/>
              <a:gd name="T37" fmla="*/ 312499542 h 589"/>
              <a:gd name="T38" fmla="*/ 801409688 w 680"/>
              <a:gd name="T39" fmla="*/ 262096390 h 589"/>
              <a:gd name="T40" fmla="*/ 771167813 w 680"/>
              <a:gd name="T41" fmla="*/ 257056075 h 589"/>
              <a:gd name="T42" fmla="*/ 660280938 w 680"/>
              <a:gd name="T43" fmla="*/ 241935129 h 589"/>
              <a:gd name="T44" fmla="*/ 614918125 w 680"/>
              <a:gd name="T45" fmla="*/ 221773869 h 589"/>
              <a:gd name="T46" fmla="*/ 599797188 w 680"/>
              <a:gd name="T47" fmla="*/ 221773869 h 589"/>
              <a:gd name="T48" fmla="*/ 594756875 w 680"/>
              <a:gd name="T49" fmla="*/ 156249771 h 589"/>
              <a:gd name="T50" fmla="*/ 584676250 w 680"/>
              <a:gd name="T51" fmla="*/ 80645043 h 589"/>
              <a:gd name="T52" fmla="*/ 564515000 w 680"/>
              <a:gd name="T53" fmla="*/ 70564413 h 589"/>
              <a:gd name="T54" fmla="*/ 509071563 w 680"/>
              <a:gd name="T55" fmla="*/ 40322522 h 589"/>
              <a:gd name="T56" fmla="*/ 473789375 w 680"/>
              <a:gd name="T57" fmla="*/ 25201576 h 589"/>
              <a:gd name="T58" fmla="*/ 458668438 w 680"/>
              <a:gd name="T59" fmla="*/ 20161261 h 589"/>
              <a:gd name="T60" fmla="*/ 433466875 w 680"/>
              <a:gd name="T61" fmla="*/ 0 h 589"/>
              <a:gd name="T62" fmla="*/ 403225000 w 680"/>
              <a:gd name="T63" fmla="*/ 10080630 h 589"/>
              <a:gd name="T64" fmla="*/ 383063750 w 680"/>
              <a:gd name="T65" fmla="*/ 70564413 h 589"/>
              <a:gd name="T66" fmla="*/ 378023438 w 680"/>
              <a:gd name="T67" fmla="*/ 141128825 h 589"/>
              <a:gd name="T68" fmla="*/ 362902500 w 680"/>
              <a:gd name="T69" fmla="*/ 171370717 h 589"/>
              <a:gd name="T70" fmla="*/ 352821875 w 680"/>
              <a:gd name="T71" fmla="*/ 186491662 h 589"/>
              <a:gd name="T72" fmla="*/ 282257500 w 680"/>
              <a:gd name="T73" fmla="*/ 367943009 h 589"/>
              <a:gd name="T74" fmla="*/ 262096250 w 680"/>
              <a:gd name="T75" fmla="*/ 413305846 h 589"/>
              <a:gd name="T76" fmla="*/ 241935000 w 680"/>
              <a:gd name="T77" fmla="*/ 463708998 h 589"/>
              <a:gd name="T78" fmla="*/ 211693125 w 680"/>
              <a:gd name="T79" fmla="*/ 559474987 h 589"/>
              <a:gd name="T80" fmla="*/ 186491563 w 680"/>
              <a:gd name="T81" fmla="*/ 599797508 h 589"/>
              <a:gd name="T82" fmla="*/ 176410938 w 680"/>
              <a:gd name="T83" fmla="*/ 640120030 h 589"/>
              <a:gd name="T84" fmla="*/ 136088438 w 680"/>
              <a:gd name="T85" fmla="*/ 685482867 h 589"/>
              <a:gd name="T86" fmla="*/ 131048125 w 680"/>
              <a:gd name="T87" fmla="*/ 700603812 h 589"/>
              <a:gd name="T88" fmla="*/ 146169063 w 680"/>
              <a:gd name="T89" fmla="*/ 720765073 h 589"/>
              <a:gd name="T90" fmla="*/ 136088438 w 680"/>
              <a:gd name="T91" fmla="*/ 735886019 h 589"/>
              <a:gd name="T92" fmla="*/ 95765938 w 680"/>
              <a:gd name="T93" fmla="*/ 745966649 h 589"/>
              <a:gd name="T94" fmla="*/ 85685313 w 680"/>
              <a:gd name="T95" fmla="*/ 766127910 h 589"/>
              <a:gd name="T96" fmla="*/ 55443438 w 680"/>
              <a:gd name="T97" fmla="*/ 826611692 h 589"/>
              <a:gd name="T98" fmla="*/ 35282188 w 680"/>
              <a:gd name="T99" fmla="*/ 841732638 h 589"/>
              <a:gd name="T100" fmla="*/ 35282188 w 680"/>
              <a:gd name="T101" fmla="*/ 882055159 h 589"/>
              <a:gd name="T102" fmla="*/ 35282188 w 680"/>
              <a:gd name="T103" fmla="*/ 937498626 h 589"/>
              <a:gd name="T104" fmla="*/ 10080625 w 680"/>
              <a:gd name="T105" fmla="*/ 972780833 h 589"/>
              <a:gd name="T106" fmla="*/ 0 w 680"/>
              <a:gd name="T107" fmla="*/ 1033264615 h 589"/>
              <a:gd name="T108" fmla="*/ 20161250 w 680"/>
              <a:gd name="T109" fmla="*/ 1093748397 h 5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0" h="589">
                <a:moveTo>
                  <a:pt x="8" y="434"/>
                </a:moveTo>
                <a:lnTo>
                  <a:pt x="316" y="525"/>
                </a:lnTo>
                <a:lnTo>
                  <a:pt x="556" y="589"/>
                </a:lnTo>
                <a:lnTo>
                  <a:pt x="574" y="497"/>
                </a:lnTo>
                <a:lnTo>
                  <a:pt x="594" y="400"/>
                </a:lnTo>
                <a:lnTo>
                  <a:pt x="600" y="392"/>
                </a:lnTo>
                <a:lnTo>
                  <a:pt x="606" y="386"/>
                </a:lnTo>
                <a:lnTo>
                  <a:pt x="612" y="378"/>
                </a:lnTo>
                <a:lnTo>
                  <a:pt x="614" y="368"/>
                </a:lnTo>
                <a:lnTo>
                  <a:pt x="614" y="364"/>
                </a:lnTo>
                <a:lnTo>
                  <a:pt x="612" y="360"/>
                </a:lnTo>
                <a:lnTo>
                  <a:pt x="604" y="352"/>
                </a:lnTo>
                <a:lnTo>
                  <a:pt x="600" y="348"/>
                </a:lnTo>
                <a:lnTo>
                  <a:pt x="596" y="344"/>
                </a:lnTo>
                <a:lnTo>
                  <a:pt x="596" y="338"/>
                </a:lnTo>
                <a:lnTo>
                  <a:pt x="596" y="332"/>
                </a:lnTo>
                <a:lnTo>
                  <a:pt x="602" y="328"/>
                </a:lnTo>
                <a:lnTo>
                  <a:pt x="604" y="324"/>
                </a:lnTo>
                <a:lnTo>
                  <a:pt x="612" y="310"/>
                </a:lnTo>
                <a:lnTo>
                  <a:pt x="624" y="292"/>
                </a:lnTo>
                <a:lnTo>
                  <a:pt x="634" y="282"/>
                </a:lnTo>
                <a:lnTo>
                  <a:pt x="648" y="268"/>
                </a:lnTo>
                <a:lnTo>
                  <a:pt x="650" y="260"/>
                </a:lnTo>
                <a:lnTo>
                  <a:pt x="654" y="254"/>
                </a:lnTo>
                <a:lnTo>
                  <a:pt x="666" y="238"/>
                </a:lnTo>
                <a:lnTo>
                  <a:pt x="672" y="228"/>
                </a:lnTo>
                <a:lnTo>
                  <a:pt x="678" y="220"/>
                </a:lnTo>
                <a:lnTo>
                  <a:pt x="680" y="210"/>
                </a:lnTo>
                <a:lnTo>
                  <a:pt x="678" y="202"/>
                </a:lnTo>
                <a:lnTo>
                  <a:pt x="674" y="190"/>
                </a:lnTo>
                <a:lnTo>
                  <a:pt x="668" y="186"/>
                </a:lnTo>
                <a:lnTo>
                  <a:pt x="658" y="162"/>
                </a:lnTo>
                <a:lnTo>
                  <a:pt x="506" y="124"/>
                </a:lnTo>
                <a:lnTo>
                  <a:pt x="500" y="126"/>
                </a:lnTo>
                <a:lnTo>
                  <a:pt x="492" y="124"/>
                </a:lnTo>
                <a:lnTo>
                  <a:pt x="472" y="122"/>
                </a:lnTo>
                <a:lnTo>
                  <a:pt x="452" y="118"/>
                </a:lnTo>
                <a:lnTo>
                  <a:pt x="442" y="120"/>
                </a:lnTo>
                <a:lnTo>
                  <a:pt x="436" y="124"/>
                </a:lnTo>
                <a:lnTo>
                  <a:pt x="428" y="128"/>
                </a:lnTo>
                <a:lnTo>
                  <a:pt x="420" y="128"/>
                </a:lnTo>
                <a:lnTo>
                  <a:pt x="410" y="128"/>
                </a:lnTo>
                <a:lnTo>
                  <a:pt x="400" y="126"/>
                </a:lnTo>
                <a:lnTo>
                  <a:pt x="380" y="122"/>
                </a:lnTo>
                <a:lnTo>
                  <a:pt x="372" y="122"/>
                </a:lnTo>
                <a:lnTo>
                  <a:pt x="366" y="124"/>
                </a:lnTo>
                <a:lnTo>
                  <a:pt x="356" y="124"/>
                </a:lnTo>
                <a:lnTo>
                  <a:pt x="346" y="122"/>
                </a:lnTo>
                <a:lnTo>
                  <a:pt x="330" y="112"/>
                </a:lnTo>
                <a:lnTo>
                  <a:pt x="318" y="104"/>
                </a:lnTo>
                <a:lnTo>
                  <a:pt x="312" y="102"/>
                </a:lnTo>
                <a:lnTo>
                  <a:pt x="306" y="102"/>
                </a:lnTo>
                <a:lnTo>
                  <a:pt x="286" y="102"/>
                </a:lnTo>
                <a:lnTo>
                  <a:pt x="272" y="100"/>
                </a:lnTo>
                <a:lnTo>
                  <a:pt x="262" y="96"/>
                </a:lnTo>
                <a:lnTo>
                  <a:pt x="256" y="94"/>
                </a:lnTo>
                <a:lnTo>
                  <a:pt x="248" y="88"/>
                </a:lnTo>
                <a:lnTo>
                  <a:pt x="244" y="88"/>
                </a:lnTo>
                <a:lnTo>
                  <a:pt x="242" y="88"/>
                </a:lnTo>
                <a:lnTo>
                  <a:pt x="238" y="88"/>
                </a:lnTo>
                <a:lnTo>
                  <a:pt x="238" y="86"/>
                </a:lnTo>
                <a:lnTo>
                  <a:pt x="236" y="80"/>
                </a:lnTo>
                <a:lnTo>
                  <a:pt x="236" y="62"/>
                </a:lnTo>
                <a:lnTo>
                  <a:pt x="236" y="50"/>
                </a:lnTo>
                <a:lnTo>
                  <a:pt x="236" y="40"/>
                </a:lnTo>
                <a:lnTo>
                  <a:pt x="232" y="32"/>
                </a:lnTo>
                <a:lnTo>
                  <a:pt x="228" y="30"/>
                </a:lnTo>
                <a:lnTo>
                  <a:pt x="224" y="28"/>
                </a:lnTo>
                <a:lnTo>
                  <a:pt x="218" y="22"/>
                </a:lnTo>
                <a:lnTo>
                  <a:pt x="212" y="18"/>
                </a:lnTo>
                <a:lnTo>
                  <a:pt x="202" y="16"/>
                </a:lnTo>
                <a:lnTo>
                  <a:pt x="192" y="14"/>
                </a:lnTo>
                <a:lnTo>
                  <a:pt x="190" y="12"/>
                </a:lnTo>
                <a:lnTo>
                  <a:pt x="188" y="10"/>
                </a:lnTo>
                <a:lnTo>
                  <a:pt x="184" y="10"/>
                </a:lnTo>
                <a:lnTo>
                  <a:pt x="182" y="8"/>
                </a:lnTo>
                <a:lnTo>
                  <a:pt x="178" y="4"/>
                </a:lnTo>
                <a:lnTo>
                  <a:pt x="176" y="2"/>
                </a:lnTo>
                <a:lnTo>
                  <a:pt x="172" y="0"/>
                </a:lnTo>
                <a:lnTo>
                  <a:pt x="168" y="0"/>
                </a:lnTo>
                <a:lnTo>
                  <a:pt x="160" y="4"/>
                </a:lnTo>
                <a:lnTo>
                  <a:pt x="158" y="18"/>
                </a:lnTo>
                <a:lnTo>
                  <a:pt x="154" y="24"/>
                </a:lnTo>
                <a:lnTo>
                  <a:pt x="152" y="28"/>
                </a:lnTo>
                <a:lnTo>
                  <a:pt x="150" y="36"/>
                </a:lnTo>
                <a:lnTo>
                  <a:pt x="150" y="56"/>
                </a:lnTo>
                <a:lnTo>
                  <a:pt x="148" y="62"/>
                </a:lnTo>
                <a:lnTo>
                  <a:pt x="144" y="68"/>
                </a:lnTo>
                <a:lnTo>
                  <a:pt x="142" y="66"/>
                </a:lnTo>
                <a:lnTo>
                  <a:pt x="140" y="68"/>
                </a:lnTo>
                <a:lnTo>
                  <a:pt x="140" y="74"/>
                </a:lnTo>
                <a:lnTo>
                  <a:pt x="126" y="112"/>
                </a:lnTo>
                <a:lnTo>
                  <a:pt x="112" y="146"/>
                </a:lnTo>
                <a:lnTo>
                  <a:pt x="108" y="154"/>
                </a:lnTo>
                <a:lnTo>
                  <a:pt x="104" y="164"/>
                </a:lnTo>
                <a:lnTo>
                  <a:pt x="100" y="174"/>
                </a:lnTo>
                <a:lnTo>
                  <a:pt x="96" y="184"/>
                </a:lnTo>
                <a:lnTo>
                  <a:pt x="92" y="194"/>
                </a:lnTo>
                <a:lnTo>
                  <a:pt x="88" y="208"/>
                </a:lnTo>
                <a:lnTo>
                  <a:pt x="84" y="222"/>
                </a:lnTo>
                <a:lnTo>
                  <a:pt x="78" y="232"/>
                </a:lnTo>
                <a:lnTo>
                  <a:pt x="74" y="238"/>
                </a:lnTo>
                <a:lnTo>
                  <a:pt x="74" y="244"/>
                </a:lnTo>
                <a:lnTo>
                  <a:pt x="72" y="250"/>
                </a:lnTo>
                <a:lnTo>
                  <a:pt x="70" y="254"/>
                </a:lnTo>
                <a:lnTo>
                  <a:pt x="60" y="264"/>
                </a:lnTo>
                <a:lnTo>
                  <a:pt x="54" y="272"/>
                </a:lnTo>
                <a:lnTo>
                  <a:pt x="52" y="276"/>
                </a:lnTo>
                <a:lnTo>
                  <a:pt x="52" y="278"/>
                </a:lnTo>
                <a:lnTo>
                  <a:pt x="54" y="282"/>
                </a:lnTo>
                <a:lnTo>
                  <a:pt x="58" y="284"/>
                </a:lnTo>
                <a:lnTo>
                  <a:pt x="58" y="286"/>
                </a:lnTo>
                <a:lnTo>
                  <a:pt x="56" y="290"/>
                </a:lnTo>
                <a:lnTo>
                  <a:pt x="54" y="292"/>
                </a:lnTo>
                <a:lnTo>
                  <a:pt x="52" y="292"/>
                </a:lnTo>
                <a:lnTo>
                  <a:pt x="44" y="294"/>
                </a:lnTo>
                <a:lnTo>
                  <a:pt x="38" y="296"/>
                </a:lnTo>
                <a:lnTo>
                  <a:pt x="36" y="298"/>
                </a:lnTo>
                <a:lnTo>
                  <a:pt x="34" y="304"/>
                </a:lnTo>
                <a:lnTo>
                  <a:pt x="32" y="314"/>
                </a:lnTo>
                <a:lnTo>
                  <a:pt x="28" y="322"/>
                </a:lnTo>
                <a:lnTo>
                  <a:pt x="22" y="328"/>
                </a:lnTo>
                <a:lnTo>
                  <a:pt x="18" y="332"/>
                </a:lnTo>
                <a:lnTo>
                  <a:pt x="14" y="334"/>
                </a:lnTo>
                <a:lnTo>
                  <a:pt x="14" y="338"/>
                </a:lnTo>
                <a:lnTo>
                  <a:pt x="14" y="350"/>
                </a:lnTo>
                <a:lnTo>
                  <a:pt x="14" y="358"/>
                </a:lnTo>
                <a:lnTo>
                  <a:pt x="14" y="366"/>
                </a:lnTo>
                <a:lnTo>
                  <a:pt x="14" y="372"/>
                </a:lnTo>
                <a:lnTo>
                  <a:pt x="12" y="376"/>
                </a:lnTo>
                <a:lnTo>
                  <a:pt x="10" y="380"/>
                </a:lnTo>
                <a:lnTo>
                  <a:pt x="4" y="386"/>
                </a:lnTo>
                <a:lnTo>
                  <a:pt x="0" y="396"/>
                </a:lnTo>
                <a:lnTo>
                  <a:pt x="0" y="410"/>
                </a:lnTo>
                <a:lnTo>
                  <a:pt x="2" y="424"/>
                </a:lnTo>
                <a:lnTo>
                  <a:pt x="4" y="430"/>
                </a:lnTo>
                <a:lnTo>
                  <a:pt x="8" y="43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Freeform 107"/>
          <p:cNvSpPr>
            <a:spLocks/>
          </p:cNvSpPr>
          <p:nvPr/>
        </p:nvSpPr>
        <p:spPr bwMode="auto">
          <a:xfrm>
            <a:off x="1449388" y="1193800"/>
            <a:ext cx="904875" cy="679450"/>
          </a:xfrm>
          <a:custGeom>
            <a:avLst/>
            <a:gdLst>
              <a:gd name="T0" fmla="*/ 105846563 w 570"/>
              <a:gd name="T1" fmla="*/ 710684063 h 428"/>
              <a:gd name="T2" fmla="*/ 171370625 w 570"/>
              <a:gd name="T3" fmla="*/ 745966250 h 428"/>
              <a:gd name="T4" fmla="*/ 191531875 w 570"/>
              <a:gd name="T5" fmla="*/ 826611250 h 428"/>
              <a:gd name="T6" fmla="*/ 206652813 w 570"/>
              <a:gd name="T7" fmla="*/ 892135313 h 428"/>
              <a:gd name="T8" fmla="*/ 257055938 w 570"/>
              <a:gd name="T9" fmla="*/ 912296563 h 428"/>
              <a:gd name="T10" fmla="*/ 383063750 w 570"/>
              <a:gd name="T11" fmla="*/ 927417500 h 428"/>
              <a:gd name="T12" fmla="*/ 493950625 w 570"/>
              <a:gd name="T13" fmla="*/ 982860938 h 428"/>
              <a:gd name="T14" fmla="*/ 604837500 w 570"/>
              <a:gd name="T15" fmla="*/ 987901250 h 428"/>
              <a:gd name="T16" fmla="*/ 695563125 w 570"/>
              <a:gd name="T17" fmla="*/ 982860938 h 428"/>
              <a:gd name="T18" fmla="*/ 836691875 w 570"/>
              <a:gd name="T19" fmla="*/ 982860938 h 428"/>
              <a:gd name="T20" fmla="*/ 1436489063 w 570"/>
              <a:gd name="T21" fmla="*/ 292338125 h 428"/>
              <a:gd name="T22" fmla="*/ 438507188 w 570"/>
              <a:gd name="T23" fmla="*/ 0 h 428"/>
              <a:gd name="T24" fmla="*/ 443547500 w 570"/>
              <a:gd name="T25" fmla="*/ 30241875 h 428"/>
              <a:gd name="T26" fmla="*/ 468749063 w 570"/>
              <a:gd name="T27" fmla="*/ 85685313 h 428"/>
              <a:gd name="T28" fmla="*/ 458668438 w 570"/>
              <a:gd name="T29" fmla="*/ 136088438 h 428"/>
              <a:gd name="T30" fmla="*/ 448587813 w 570"/>
              <a:gd name="T31" fmla="*/ 176410938 h 428"/>
              <a:gd name="T32" fmla="*/ 463708750 w 570"/>
              <a:gd name="T33" fmla="*/ 196572188 h 428"/>
              <a:gd name="T34" fmla="*/ 453628125 w 570"/>
              <a:gd name="T35" fmla="*/ 216733438 h 428"/>
              <a:gd name="T36" fmla="*/ 448587813 w 570"/>
              <a:gd name="T37" fmla="*/ 252015625 h 428"/>
              <a:gd name="T38" fmla="*/ 458668438 w 570"/>
              <a:gd name="T39" fmla="*/ 297378438 h 428"/>
              <a:gd name="T40" fmla="*/ 408265313 w 570"/>
              <a:gd name="T41" fmla="*/ 398184688 h 428"/>
              <a:gd name="T42" fmla="*/ 367942813 w 570"/>
              <a:gd name="T43" fmla="*/ 458668438 h 428"/>
              <a:gd name="T44" fmla="*/ 292338125 w 570"/>
              <a:gd name="T45" fmla="*/ 493950625 h 428"/>
              <a:gd name="T46" fmla="*/ 262096250 w 570"/>
              <a:gd name="T47" fmla="*/ 493950625 h 428"/>
              <a:gd name="T48" fmla="*/ 267136563 w 570"/>
              <a:gd name="T49" fmla="*/ 428426563 h 428"/>
              <a:gd name="T50" fmla="*/ 246975313 w 570"/>
              <a:gd name="T51" fmla="*/ 418345938 h 428"/>
              <a:gd name="T52" fmla="*/ 312499375 w 570"/>
              <a:gd name="T53" fmla="*/ 322580000 h 428"/>
              <a:gd name="T54" fmla="*/ 342741250 w 570"/>
              <a:gd name="T55" fmla="*/ 322580000 h 428"/>
              <a:gd name="T56" fmla="*/ 367942813 w 570"/>
              <a:gd name="T57" fmla="*/ 297378438 h 428"/>
              <a:gd name="T58" fmla="*/ 352821875 w 570"/>
              <a:gd name="T59" fmla="*/ 252015625 h 428"/>
              <a:gd name="T60" fmla="*/ 352821875 w 570"/>
              <a:gd name="T61" fmla="*/ 226814063 h 428"/>
              <a:gd name="T62" fmla="*/ 332660625 w 570"/>
              <a:gd name="T63" fmla="*/ 216733438 h 428"/>
              <a:gd name="T64" fmla="*/ 267136563 w 570"/>
              <a:gd name="T65" fmla="*/ 191531875 h 428"/>
              <a:gd name="T66" fmla="*/ 186491563 w 570"/>
              <a:gd name="T67" fmla="*/ 146169063 h 428"/>
              <a:gd name="T68" fmla="*/ 90725625 w 570"/>
              <a:gd name="T69" fmla="*/ 65524063 h 428"/>
              <a:gd name="T70" fmla="*/ 45362813 w 570"/>
              <a:gd name="T71" fmla="*/ 75604688 h 428"/>
              <a:gd name="T72" fmla="*/ 50403125 w 570"/>
              <a:gd name="T73" fmla="*/ 236894688 h 428"/>
              <a:gd name="T74" fmla="*/ 40322500 w 570"/>
              <a:gd name="T75" fmla="*/ 418345938 h 428"/>
              <a:gd name="T76" fmla="*/ 75604688 w 570"/>
              <a:gd name="T77" fmla="*/ 438507188 h 428"/>
              <a:gd name="T78" fmla="*/ 70564375 w 570"/>
              <a:gd name="T79" fmla="*/ 478829688 h 428"/>
              <a:gd name="T80" fmla="*/ 35282188 w 570"/>
              <a:gd name="T81" fmla="*/ 509071563 h 428"/>
              <a:gd name="T82" fmla="*/ 65524063 w 570"/>
              <a:gd name="T83" fmla="*/ 534273125 h 428"/>
              <a:gd name="T84" fmla="*/ 50403125 w 570"/>
              <a:gd name="T85" fmla="*/ 569555313 h 428"/>
              <a:gd name="T86" fmla="*/ 25201563 w 570"/>
              <a:gd name="T87" fmla="*/ 609877813 h 428"/>
              <a:gd name="T88" fmla="*/ 5040313 w 570"/>
              <a:gd name="T89" fmla="*/ 630039063 h 428"/>
              <a:gd name="T90" fmla="*/ 60483750 w 570"/>
              <a:gd name="T91" fmla="*/ 655240625 h 428"/>
              <a:gd name="T92" fmla="*/ 80645000 w 570"/>
              <a:gd name="T93" fmla="*/ 675401875 h 428"/>
              <a:gd name="T94" fmla="*/ 70564375 w 570"/>
              <a:gd name="T95" fmla="*/ 695563125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0" h="428">
                <a:moveTo>
                  <a:pt x="28" y="276"/>
                </a:moveTo>
                <a:lnTo>
                  <a:pt x="30" y="278"/>
                </a:lnTo>
                <a:lnTo>
                  <a:pt x="32" y="280"/>
                </a:lnTo>
                <a:lnTo>
                  <a:pt x="42" y="282"/>
                </a:lnTo>
                <a:lnTo>
                  <a:pt x="52" y="284"/>
                </a:lnTo>
                <a:lnTo>
                  <a:pt x="58" y="288"/>
                </a:lnTo>
                <a:lnTo>
                  <a:pt x="64" y="294"/>
                </a:lnTo>
                <a:lnTo>
                  <a:pt x="68" y="296"/>
                </a:lnTo>
                <a:lnTo>
                  <a:pt x="72" y="298"/>
                </a:lnTo>
                <a:lnTo>
                  <a:pt x="76" y="306"/>
                </a:lnTo>
                <a:lnTo>
                  <a:pt x="76" y="316"/>
                </a:lnTo>
                <a:lnTo>
                  <a:pt x="76" y="328"/>
                </a:lnTo>
                <a:lnTo>
                  <a:pt x="76" y="346"/>
                </a:lnTo>
                <a:lnTo>
                  <a:pt x="78" y="352"/>
                </a:lnTo>
                <a:lnTo>
                  <a:pt x="78" y="354"/>
                </a:lnTo>
                <a:lnTo>
                  <a:pt x="82" y="354"/>
                </a:lnTo>
                <a:lnTo>
                  <a:pt x="84" y="354"/>
                </a:lnTo>
                <a:lnTo>
                  <a:pt x="88" y="354"/>
                </a:lnTo>
                <a:lnTo>
                  <a:pt x="96" y="360"/>
                </a:lnTo>
                <a:lnTo>
                  <a:pt x="102" y="362"/>
                </a:lnTo>
                <a:lnTo>
                  <a:pt x="112" y="366"/>
                </a:lnTo>
                <a:lnTo>
                  <a:pt x="126" y="368"/>
                </a:lnTo>
                <a:lnTo>
                  <a:pt x="146" y="368"/>
                </a:lnTo>
                <a:lnTo>
                  <a:pt x="152" y="368"/>
                </a:lnTo>
                <a:lnTo>
                  <a:pt x="158" y="370"/>
                </a:lnTo>
                <a:lnTo>
                  <a:pt x="170" y="378"/>
                </a:lnTo>
                <a:lnTo>
                  <a:pt x="186" y="388"/>
                </a:lnTo>
                <a:lnTo>
                  <a:pt x="196" y="390"/>
                </a:lnTo>
                <a:lnTo>
                  <a:pt x="206" y="390"/>
                </a:lnTo>
                <a:lnTo>
                  <a:pt x="212" y="388"/>
                </a:lnTo>
                <a:lnTo>
                  <a:pt x="220" y="388"/>
                </a:lnTo>
                <a:lnTo>
                  <a:pt x="240" y="392"/>
                </a:lnTo>
                <a:lnTo>
                  <a:pt x="250" y="394"/>
                </a:lnTo>
                <a:lnTo>
                  <a:pt x="260" y="394"/>
                </a:lnTo>
                <a:lnTo>
                  <a:pt x="268" y="394"/>
                </a:lnTo>
                <a:lnTo>
                  <a:pt x="276" y="390"/>
                </a:lnTo>
                <a:lnTo>
                  <a:pt x="282" y="386"/>
                </a:lnTo>
                <a:lnTo>
                  <a:pt x="292" y="384"/>
                </a:lnTo>
                <a:lnTo>
                  <a:pt x="312" y="388"/>
                </a:lnTo>
                <a:lnTo>
                  <a:pt x="332" y="390"/>
                </a:lnTo>
                <a:lnTo>
                  <a:pt x="340" y="392"/>
                </a:lnTo>
                <a:lnTo>
                  <a:pt x="346" y="390"/>
                </a:lnTo>
                <a:lnTo>
                  <a:pt x="498" y="428"/>
                </a:lnTo>
                <a:lnTo>
                  <a:pt x="570" y="116"/>
                </a:lnTo>
                <a:lnTo>
                  <a:pt x="434" y="78"/>
                </a:lnTo>
                <a:lnTo>
                  <a:pt x="312" y="42"/>
                </a:lnTo>
                <a:lnTo>
                  <a:pt x="178" y="0"/>
                </a:lnTo>
                <a:lnTo>
                  <a:pt x="174" y="0"/>
                </a:lnTo>
                <a:lnTo>
                  <a:pt x="172" y="0"/>
                </a:lnTo>
                <a:lnTo>
                  <a:pt x="172" y="4"/>
                </a:lnTo>
                <a:lnTo>
                  <a:pt x="174" y="8"/>
                </a:lnTo>
                <a:lnTo>
                  <a:pt x="176" y="12"/>
                </a:lnTo>
                <a:lnTo>
                  <a:pt x="178" y="14"/>
                </a:lnTo>
                <a:lnTo>
                  <a:pt x="182" y="18"/>
                </a:lnTo>
                <a:lnTo>
                  <a:pt x="184" y="22"/>
                </a:lnTo>
                <a:lnTo>
                  <a:pt x="186" y="34"/>
                </a:lnTo>
                <a:lnTo>
                  <a:pt x="184" y="40"/>
                </a:lnTo>
                <a:lnTo>
                  <a:pt x="182" y="42"/>
                </a:lnTo>
                <a:lnTo>
                  <a:pt x="182" y="48"/>
                </a:lnTo>
                <a:lnTo>
                  <a:pt x="182" y="54"/>
                </a:lnTo>
                <a:lnTo>
                  <a:pt x="182" y="58"/>
                </a:lnTo>
                <a:lnTo>
                  <a:pt x="180" y="60"/>
                </a:lnTo>
                <a:lnTo>
                  <a:pt x="178" y="66"/>
                </a:lnTo>
                <a:lnTo>
                  <a:pt x="178" y="70"/>
                </a:lnTo>
                <a:lnTo>
                  <a:pt x="178" y="74"/>
                </a:lnTo>
                <a:lnTo>
                  <a:pt x="180" y="74"/>
                </a:lnTo>
                <a:lnTo>
                  <a:pt x="182" y="76"/>
                </a:lnTo>
                <a:lnTo>
                  <a:pt x="184" y="78"/>
                </a:lnTo>
                <a:lnTo>
                  <a:pt x="184" y="80"/>
                </a:lnTo>
                <a:lnTo>
                  <a:pt x="182" y="80"/>
                </a:lnTo>
                <a:lnTo>
                  <a:pt x="180" y="82"/>
                </a:lnTo>
                <a:lnTo>
                  <a:pt x="180" y="86"/>
                </a:lnTo>
                <a:lnTo>
                  <a:pt x="182" y="94"/>
                </a:lnTo>
                <a:lnTo>
                  <a:pt x="180" y="96"/>
                </a:lnTo>
                <a:lnTo>
                  <a:pt x="178" y="98"/>
                </a:lnTo>
                <a:lnTo>
                  <a:pt x="178" y="100"/>
                </a:lnTo>
                <a:lnTo>
                  <a:pt x="180" y="104"/>
                </a:lnTo>
                <a:lnTo>
                  <a:pt x="186" y="108"/>
                </a:lnTo>
                <a:lnTo>
                  <a:pt x="186" y="112"/>
                </a:lnTo>
                <a:lnTo>
                  <a:pt x="182" y="118"/>
                </a:lnTo>
                <a:lnTo>
                  <a:pt x="168" y="134"/>
                </a:lnTo>
                <a:lnTo>
                  <a:pt x="162" y="140"/>
                </a:lnTo>
                <a:lnTo>
                  <a:pt x="162" y="148"/>
                </a:lnTo>
                <a:lnTo>
                  <a:pt x="162" y="158"/>
                </a:lnTo>
                <a:lnTo>
                  <a:pt x="158" y="168"/>
                </a:lnTo>
                <a:lnTo>
                  <a:pt x="156" y="174"/>
                </a:lnTo>
                <a:lnTo>
                  <a:pt x="152" y="178"/>
                </a:lnTo>
                <a:lnTo>
                  <a:pt x="146" y="182"/>
                </a:lnTo>
                <a:lnTo>
                  <a:pt x="140" y="184"/>
                </a:lnTo>
                <a:lnTo>
                  <a:pt x="128" y="188"/>
                </a:lnTo>
                <a:lnTo>
                  <a:pt x="120" y="194"/>
                </a:lnTo>
                <a:lnTo>
                  <a:pt x="116" y="196"/>
                </a:lnTo>
                <a:lnTo>
                  <a:pt x="112" y="198"/>
                </a:lnTo>
                <a:lnTo>
                  <a:pt x="108" y="198"/>
                </a:lnTo>
                <a:lnTo>
                  <a:pt x="106" y="198"/>
                </a:lnTo>
                <a:lnTo>
                  <a:pt x="104" y="196"/>
                </a:lnTo>
                <a:lnTo>
                  <a:pt x="100" y="192"/>
                </a:lnTo>
                <a:lnTo>
                  <a:pt x="100" y="182"/>
                </a:lnTo>
                <a:lnTo>
                  <a:pt x="106" y="172"/>
                </a:lnTo>
                <a:lnTo>
                  <a:pt x="106" y="170"/>
                </a:lnTo>
                <a:lnTo>
                  <a:pt x="106" y="168"/>
                </a:lnTo>
                <a:lnTo>
                  <a:pt x="102" y="168"/>
                </a:lnTo>
                <a:lnTo>
                  <a:pt x="98" y="170"/>
                </a:lnTo>
                <a:lnTo>
                  <a:pt x="98" y="166"/>
                </a:lnTo>
                <a:lnTo>
                  <a:pt x="98" y="160"/>
                </a:lnTo>
                <a:lnTo>
                  <a:pt x="100" y="152"/>
                </a:lnTo>
                <a:lnTo>
                  <a:pt x="114" y="136"/>
                </a:lnTo>
                <a:lnTo>
                  <a:pt x="124" y="128"/>
                </a:lnTo>
                <a:lnTo>
                  <a:pt x="128" y="126"/>
                </a:lnTo>
                <a:lnTo>
                  <a:pt x="132" y="126"/>
                </a:lnTo>
                <a:lnTo>
                  <a:pt x="134" y="130"/>
                </a:lnTo>
                <a:lnTo>
                  <a:pt x="136" y="128"/>
                </a:lnTo>
                <a:lnTo>
                  <a:pt x="140" y="124"/>
                </a:lnTo>
                <a:lnTo>
                  <a:pt x="142" y="124"/>
                </a:lnTo>
                <a:lnTo>
                  <a:pt x="144" y="124"/>
                </a:lnTo>
                <a:lnTo>
                  <a:pt x="146" y="118"/>
                </a:lnTo>
                <a:lnTo>
                  <a:pt x="146" y="108"/>
                </a:lnTo>
                <a:lnTo>
                  <a:pt x="144" y="104"/>
                </a:lnTo>
                <a:lnTo>
                  <a:pt x="142" y="102"/>
                </a:lnTo>
                <a:lnTo>
                  <a:pt x="140" y="100"/>
                </a:lnTo>
                <a:lnTo>
                  <a:pt x="138" y="98"/>
                </a:lnTo>
                <a:lnTo>
                  <a:pt x="136" y="92"/>
                </a:lnTo>
                <a:lnTo>
                  <a:pt x="138" y="90"/>
                </a:lnTo>
                <a:lnTo>
                  <a:pt x="140" y="90"/>
                </a:lnTo>
                <a:lnTo>
                  <a:pt x="142" y="92"/>
                </a:lnTo>
                <a:lnTo>
                  <a:pt x="140" y="94"/>
                </a:lnTo>
                <a:lnTo>
                  <a:pt x="136" y="92"/>
                </a:lnTo>
                <a:lnTo>
                  <a:pt x="132" y="86"/>
                </a:lnTo>
                <a:lnTo>
                  <a:pt x="128" y="84"/>
                </a:lnTo>
                <a:lnTo>
                  <a:pt x="122" y="80"/>
                </a:lnTo>
                <a:lnTo>
                  <a:pt x="114" y="80"/>
                </a:lnTo>
                <a:lnTo>
                  <a:pt x="106" y="76"/>
                </a:lnTo>
                <a:lnTo>
                  <a:pt x="102" y="72"/>
                </a:lnTo>
                <a:lnTo>
                  <a:pt x="94" y="66"/>
                </a:lnTo>
                <a:lnTo>
                  <a:pt x="80" y="62"/>
                </a:lnTo>
                <a:lnTo>
                  <a:pt x="74" y="58"/>
                </a:lnTo>
                <a:lnTo>
                  <a:pt x="68" y="54"/>
                </a:lnTo>
                <a:lnTo>
                  <a:pt x="56" y="46"/>
                </a:lnTo>
                <a:lnTo>
                  <a:pt x="48" y="38"/>
                </a:lnTo>
                <a:lnTo>
                  <a:pt x="36" y="26"/>
                </a:lnTo>
                <a:lnTo>
                  <a:pt x="30" y="24"/>
                </a:lnTo>
                <a:lnTo>
                  <a:pt x="24" y="22"/>
                </a:lnTo>
                <a:lnTo>
                  <a:pt x="20" y="24"/>
                </a:lnTo>
                <a:lnTo>
                  <a:pt x="18" y="30"/>
                </a:lnTo>
                <a:lnTo>
                  <a:pt x="18" y="50"/>
                </a:lnTo>
                <a:lnTo>
                  <a:pt x="20" y="70"/>
                </a:lnTo>
                <a:lnTo>
                  <a:pt x="20" y="86"/>
                </a:lnTo>
                <a:lnTo>
                  <a:pt x="20" y="94"/>
                </a:lnTo>
                <a:lnTo>
                  <a:pt x="20" y="100"/>
                </a:lnTo>
                <a:lnTo>
                  <a:pt x="18" y="114"/>
                </a:lnTo>
                <a:lnTo>
                  <a:pt x="16" y="134"/>
                </a:lnTo>
                <a:lnTo>
                  <a:pt x="16" y="166"/>
                </a:lnTo>
                <a:lnTo>
                  <a:pt x="18" y="168"/>
                </a:lnTo>
                <a:lnTo>
                  <a:pt x="20" y="168"/>
                </a:lnTo>
                <a:lnTo>
                  <a:pt x="24" y="172"/>
                </a:lnTo>
                <a:lnTo>
                  <a:pt x="30" y="174"/>
                </a:lnTo>
                <a:lnTo>
                  <a:pt x="32" y="176"/>
                </a:lnTo>
                <a:lnTo>
                  <a:pt x="32" y="178"/>
                </a:lnTo>
                <a:lnTo>
                  <a:pt x="30" y="184"/>
                </a:lnTo>
                <a:lnTo>
                  <a:pt x="28" y="190"/>
                </a:lnTo>
                <a:lnTo>
                  <a:pt x="22" y="192"/>
                </a:lnTo>
                <a:lnTo>
                  <a:pt x="18" y="196"/>
                </a:lnTo>
                <a:lnTo>
                  <a:pt x="14" y="198"/>
                </a:lnTo>
                <a:lnTo>
                  <a:pt x="14" y="202"/>
                </a:lnTo>
                <a:lnTo>
                  <a:pt x="16" y="210"/>
                </a:lnTo>
                <a:lnTo>
                  <a:pt x="16" y="212"/>
                </a:lnTo>
                <a:lnTo>
                  <a:pt x="20" y="212"/>
                </a:lnTo>
                <a:lnTo>
                  <a:pt x="26" y="212"/>
                </a:lnTo>
                <a:lnTo>
                  <a:pt x="30" y="212"/>
                </a:lnTo>
                <a:lnTo>
                  <a:pt x="30" y="214"/>
                </a:lnTo>
                <a:lnTo>
                  <a:pt x="28" y="216"/>
                </a:lnTo>
                <a:lnTo>
                  <a:pt x="20" y="226"/>
                </a:lnTo>
                <a:lnTo>
                  <a:pt x="16" y="232"/>
                </a:lnTo>
                <a:lnTo>
                  <a:pt x="16" y="238"/>
                </a:lnTo>
                <a:lnTo>
                  <a:pt x="14" y="240"/>
                </a:lnTo>
                <a:lnTo>
                  <a:pt x="10" y="242"/>
                </a:lnTo>
                <a:lnTo>
                  <a:pt x="4" y="244"/>
                </a:lnTo>
                <a:lnTo>
                  <a:pt x="2" y="246"/>
                </a:lnTo>
                <a:lnTo>
                  <a:pt x="0" y="246"/>
                </a:lnTo>
                <a:lnTo>
                  <a:pt x="2" y="250"/>
                </a:lnTo>
                <a:lnTo>
                  <a:pt x="6" y="254"/>
                </a:lnTo>
                <a:lnTo>
                  <a:pt x="10" y="258"/>
                </a:lnTo>
                <a:lnTo>
                  <a:pt x="16" y="260"/>
                </a:lnTo>
                <a:lnTo>
                  <a:pt x="24" y="260"/>
                </a:lnTo>
                <a:lnTo>
                  <a:pt x="28" y="260"/>
                </a:lnTo>
                <a:lnTo>
                  <a:pt x="30" y="262"/>
                </a:lnTo>
                <a:lnTo>
                  <a:pt x="30" y="264"/>
                </a:lnTo>
                <a:lnTo>
                  <a:pt x="32" y="268"/>
                </a:lnTo>
                <a:lnTo>
                  <a:pt x="36" y="270"/>
                </a:lnTo>
                <a:lnTo>
                  <a:pt x="38" y="270"/>
                </a:lnTo>
                <a:lnTo>
                  <a:pt x="36" y="270"/>
                </a:lnTo>
                <a:lnTo>
                  <a:pt x="28" y="2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 name="Freeform 108"/>
          <p:cNvSpPr>
            <a:spLocks/>
          </p:cNvSpPr>
          <p:nvPr/>
        </p:nvSpPr>
        <p:spPr bwMode="auto">
          <a:xfrm>
            <a:off x="2420938" y="1400175"/>
            <a:ext cx="1355725" cy="909638"/>
          </a:xfrm>
          <a:custGeom>
            <a:avLst/>
            <a:gdLst>
              <a:gd name="T0" fmla="*/ 30241875 w 854"/>
              <a:gd name="T1" fmla="*/ 126007882 h 573"/>
              <a:gd name="T2" fmla="*/ 5040313 w 854"/>
              <a:gd name="T3" fmla="*/ 302418916 h 573"/>
              <a:gd name="T4" fmla="*/ 20161250 w 854"/>
              <a:gd name="T5" fmla="*/ 337701123 h 573"/>
              <a:gd name="T6" fmla="*/ 35282188 w 854"/>
              <a:gd name="T7" fmla="*/ 388104276 h 573"/>
              <a:gd name="T8" fmla="*/ 40322500 w 854"/>
              <a:gd name="T9" fmla="*/ 438507429 h 573"/>
              <a:gd name="T10" fmla="*/ 80645000 w 854"/>
              <a:gd name="T11" fmla="*/ 488910581 h 573"/>
              <a:gd name="T12" fmla="*/ 115927188 w 854"/>
              <a:gd name="T13" fmla="*/ 544354049 h 573"/>
              <a:gd name="T14" fmla="*/ 136088438 w 854"/>
              <a:gd name="T15" fmla="*/ 635079724 h 573"/>
              <a:gd name="T16" fmla="*/ 171370625 w 854"/>
              <a:gd name="T17" fmla="*/ 665321616 h 573"/>
              <a:gd name="T18" fmla="*/ 191531875 w 854"/>
              <a:gd name="T19" fmla="*/ 685482877 h 573"/>
              <a:gd name="T20" fmla="*/ 216733438 w 854"/>
              <a:gd name="T21" fmla="*/ 690523192 h 573"/>
              <a:gd name="T22" fmla="*/ 226814063 w 854"/>
              <a:gd name="T23" fmla="*/ 700603823 h 573"/>
              <a:gd name="T24" fmla="*/ 181451250 w 854"/>
              <a:gd name="T25" fmla="*/ 766127921 h 573"/>
              <a:gd name="T26" fmla="*/ 166330313 w 854"/>
              <a:gd name="T27" fmla="*/ 806450443 h 573"/>
              <a:gd name="T28" fmla="*/ 156249688 w 854"/>
              <a:gd name="T29" fmla="*/ 882055172 h 573"/>
              <a:gd name="T30" fmla="*/ 171370625 w 854"/>
              <a:gd name="T31" fmla="*/ 907256749 h 573"/>
              <a:gd name="T32" fmla="*/ 161290000 w 854"/>
              <a:gd name="T33" fmla="*/ 922377695 h 573"/>
              <a:gd name="T34" fmla="*/ 126007813 w 854"/>
              <a:gd name="T35" fmla="*/ 942538956 h 573"/>
              <a:gd name="T36" fmla="*/ 120967500 w 854"/>
              <a:gd name="T37" fmla="*/ 972780847 h 573"/>
              <a:gd name="T38" fmla="*/ 141128750 w 854"/>
              <a:gd name="T39" fmla="*/ 992942108 h 573"/>
              <a:gd name="T40" fmla="*/ 171370625 w 854"/>
              <a:gd name="T41" fmla="*/ 1003022739 h 573"/>
              <a:gd name="T42" fmla="*/ 196572188 w 854"/>
              <a:gd name="T43" fmla="*/ 992942108 h 573"/>
              <a:gd name="T44" fmla="*/ 221773750 w 854"/>
              <a:gd name="T45" fmla="*/ 977821162 h 573"/>
              <a:gd name="T46" fmla="*/ 236894688 w 854"/>
              <a:gd name="T47" fmla="*/ 982861478 h 573"/>
              <a:gd name="T48" fmla="*/ 246975313 w 854"/>
              <a:gd name="T49" fmla="*/ 1028224315 h 573"/>
              <a:gd name="T50" fmla="*/ 252015625 w 854"/>
              <a:gd name="T51" fmla="*/ 1063506522 h 573"/>
              <a:gd name="T52" fmla="*/ 277217188 w 854"/>
              <a:gd name="T53" fmla="*/ 1154232197 h 573"/>
              <a:gd name="T54" fmla="*/ 282257500 w 854"/>
              <a:gd name="T55" fmla="*/ 1234877241 h 573"/>
              <a:gd name="T56" fmla="*/ 302418750 w 854"/>
              <a:gd name="T57" fmla="*/ 1229836926 h 573"/>
              <a:gd name="T58" fmla="*/ 342741250 w 854"/>
              <a:gd name="T59" fmla="*/ 1244957872 h 573"/>
              <a:gd name="T60" fmla="*/ 352821875 w 854"/>
              <a:gd name="T61" fmla="*/ 1280240079 h 573"/>
              <a:gd name="T62" fmla="*/ 357862188 w 854"/>
              <a:gd name="T63" fmla="*/ 1325602916 h 573"/>
              <a:gd name="T64" fmla="*/ 372983125 w 854"/>
              <a:gd name="T65" fmla="*/ 1365925438 h 573"/>
              <a:gd name="T66" fmla="*/ 398184688 w 854"/>
              <a:gd name="T67" fmla="*/ 1365925438 h 573"/>
              <a:gd name="T68" fmla="*/ 418345938 w 854"/>
              <a:gd name="T69" fmla="*/ 1355844808 h 573"/>
              <a:gd name="T70" fmla="*/ 478829688 w 854"/>
              <a:gd name="T71" fmla="*/ 1355844808 h 573"/>
              <a:gd name="T72" fmla="*/ 514111875 w 854"/>
              <a:gd name="T73" fmla="*/ 1350804492 h 573"/>
              <a:gd name="T74" fmla="*/ 559474688 w 854"/>
              <a:gd name="T75" fmla="*/ 1350804492 h 573"/>
              <a:gd name="T76" fmla="*/ 604837500 w 854"/>
              <a:gd name="T77" fmla="*/ 1355844808 h 573"/>
              <a:gd name="T78" fmla="*/ 614918125 w 854"/>
              <a:gd name="T79" fmla="*/ 1355844808 h 573"/>
              <a:gd name="T80" fmla="*/ 640119688 w 854"/>
              <a:gd name="T81" fmla="*/ 1376006069 h 573"/>
              <a:gd name="T82" fmla="*/ 650200313 w 854"/>
              <a:gd name="T83" fmla="*/ 1376006069 h 573"/>
              <a:gd name="T84" fmla="*/ 670361563 w 854"/>
              <a:gd name="T85" fmla="*/ 1340723862 h 573"/>
              <a:gd name="T86" fmla="*/ 685482500 w 854"/>
              <a:gd name="T87" fmla="*/ 1335683547 h 573"/>
              <a:gd name="T88" fmla="*/ 710684063 w 854"/>
              <a:gd name="T89" fmla="*/ 1355844808 h 573"/>
              <a:gd name="T90" fmla="*/ 740925938 w 854"/>
              <a:gd name="T91" fmla="*/ 1255038502 h 573"/>
              <a:gd name="T92" fmla="*/ 1249997500 w 854"/>
              <a:gd name="T93" fmla="*/ 1340723862 h 573"/>
              <a:gd name="T94" fmla="*/ 1663303125 w 854"/>
              <a:gd name="T95" fmla="*/ 1401207645 h 573"/>
              <a:gd name="T96" fmla="*/ 2066528125 w 854"/>
              <a:gd name="T97" fmla="*/ 1444051119 h 573"/>
              <a:gd name="T98" fmla="*/ 2147483646 w 854"/>
              <a:gd name="T99" fmla="*/ 332660808 h 573"/>
              <a:gd name="T100" fmla="*/ 1507053438 w 854"/>
              <a:gd name="T101" fmla="*/ 257056079 h 573"/>
              <a:gd name="T102" fmla="*/ 887095000 w 854"/>
              <a:gd name="T103" fmla="*/ 161290089 h 573"/>
              <a:gd name="T104" fmla="*/ 378023438 w 854"/>
              <a:gd name="T105" fmla="*/ 70564414 h 573"/>
              <a:gd name="T106" fmla="*/ 55443438 w 854"/>
              <a:gd name="T107" fmla="*/ 0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54" h="573">
                <a:moveTo>
                  <a:pt x="22" y="0"/>
                </a:moveTo>
                <a:lnTo>
                  <a:pt x="12" y="50"/>
                </a:lnTo>
                <a:lnTo>
                  <a:pt x="0" y="114"/>
                </a:lnTo>
                <a:lnTo>
                  <a:pt x="2" y="120"/>
                </a:lnTo>
                <a:lnTo>
                  <a:pt x="4" y="126"/>
                </a:lnTo>
                <a:lnTo>
                  <a:pt x="8" y="134"/>
                </a:lnTo>
                <a:lnTo>
                  <a:pt x="12" y="146"/>
                </a:lnTo>
                <a:lnTo>
                  <a:pt x="14" y="154"/>
                </a:lnTo>
                <a:lnTo>
                  <a:pt x="14" y="166"/>
                </a:lnTo>
                <a:lnTo>
                  <a:pt x="16" y="174"/>
                </a:lnTo>
                <a:lnTo>
                  <a:pt x="20" y="180"/>
                </a:lnTo>
                <a:lnTo>
                  <a:pt x="32" y="194"/>
                </a:lnTo>
                <a:lnTo>
                  <a:pt x="38" y="202"/>
                </a:lnTo>
                <a:lnTo>
                  <a:pt x="46" y="216"/>
                </a:lnTo>
                <a:lnTo>
                  <a:pt x="50" y="232"/>
                </a:lnTo>
                <a:lnTo>
                  <a:pt x="54" y="252"/>
                </a:lnTo>
                <a:lnTo>
                  <a:pt x="62" y="256"/>
                </a:lnTo>
                <a:lnTo>
                  <a:pt x="68" y="264"/>
                </a:lnTo>
                <a:lnTo>
                  <a:pt x="74" y="270"/>
                </a:lnTo>
                <a:lnTo>
                  <a:pt x="76" y="272"/>
                </a:lnTo>
                <a:lnTo>
                  <a:pt x="80" y="274"/>
                </a:lnTo>
                <a:lnTo>
                  <a:pt x="86" y="274"/>
                </a:lnTo>
                <a:lnTo>
                  <a:pt x="90" y="274"/>
                </a:lnTo>
                <a:lnTo>
                  <a:pt x="90" y="278"/>
                </a:lnTo>
                <a:lnTo>
                  <a:pt x="88" y="282"/>
                </a:lnTo>
                <a:lnTo>
                  <a:pt x="72" y="304"/>
                </a:lnTo>
                <a:lnTo>
                  <a:pt x="68" y="312"/>
                </a:lnTo>
                <a:lnTo>
                  <a:pt x="66" y="320"/>
                </a:lnTo>
                <a:lnTo>
                  <a:pt x="62" y="336"/>
                </a:lnTo>
                <a:lnTo>
                  <a:pt x="62" y="350"/>
                </a:lnTo>
                <a:lnTo>
                  <a:pt x="64" y="358"/>
                </a:lnTo>
                <a:lnTo>
                  <a:pt x="68" y="360"/>
                </a:lnTo>
                <a:lnTo>
                  <a:pt x="68" y="362"/>
                </a:lnTo>
                <a:lnTo>
                  <a:pt x="64" y="366"/>
                </a:lnTo>
                <a:lnTo>
                  <a:pt x="58" y="370"/>
                </a:lnTo>
                <a:lnTo>
                  <a:pt x="50" y="374"/>
                </a:lnTo>
                <a:lnTo>
                  <a:pt x="48" y="380"/>
                </a:lnTo>
                <a:lnTo>
                  <a:pt x="48" y="386"/>
                </a:lnTo>
                <a:lnTo>
                  <a:pt x="50" y="390"/>
                </a:lnTo>
                <a:lnTo>
                  <a:pt x="56" y="394"/>
                </a:lnTo>
                <a:lnTo>
                  <a:pt x="62" y="398"/>
                </a:lnTo>
                <a:lnTo>
                  <a:pt x="68" y="398"/>
                </a:lnTo>
                <a:lnTo>
                  <a:pt x="74" y="396"/>
                </a:lnTo>
                <a:lnTo>
                  <a:pt x="78" y="394"/>
                </a:lnTo>
                <a:lnTo>
                  <a:pt x="84" y="388"/>
                </a:lnTo>
                <a:lnTo>
                  <a:pt x="88" y="388"/>
                </a:lnTo>
                <a:lnTo>
                  <a:pt x="92" y="388"/>
                </a:lnTo>
                <a:lnTo>
                  <a:pt x="94" y="390"/>
                </a:lnTo>
                <a:lnTo>
                  <a:pt x="98" y="398"/>
                </a:lnTo>
                <a:lnTo>
                  <a:pt x="98" y="408"/>
                </a:lnTo>
                <a:lnTo>
                  <a:pt x="98" y="414"/>
                </a:lnTo>
                <a:lnTo>
                  <a:pt x="100" y="422"/>
                </a:lnTo>
                <a:lnTo>
                  <a:pt x="106" y="438"/>
                </a:lnTo>
                <a:lnTo>
                  <a:pt x="110" y="458"/>
                </a:lnTo>
                <a:lnTo>
                  <a:pt x="112" y="472"/>
                </a:lnTo>
                <a:lnTo>
                  <a:pt x="112" y="490"/>
                </a:lnTo>
                <a:lnTo>
                  <a:pt x="116" y="488"/>
                </a:lnTo>
                <a:lnTo>
                  <a:pt x="120" y="488"/>
                </a:lnTo>
                <a:lnTo>
                  <a:pt x="130" y="490"/>
                </a:lnTo>
                <a:lnTo>
                  <a:pt x="136" y="494"/>
                </a:lnTo>
                <a:lnTo>
                  <a:pt x="138" y="500"/>
                </a:lnTo>
                <a:lnTo>
                  <a:pt x="140" y="508"/>
                </a:lnTo>
                <a:lnTo>
                  <a:pt x="140" y="518"/>
                </a:lnTo>
                <a:lnTo>
                  <a:pt x="142" y="526"/>
                </a:lnTo>
                <a:lnTo>
                  <a:pt x="144" y="534"/>
                </a:lnTo>
                <a:lnTo>
                  <a:pt x="148" y="542"/>
                </a:lnTo>
                <a:lnTo>
                  <a:pt x="154" y="546"/>
                </a:lnTo>
                <a:lnTo>
                  <a:pt x="158" y="542"/>
                </a:lnTo>
                <a:lnTo>
                  <a:pt x="162" y="540"/>
                </a:lnTo>
                <a:lnTo>
                  <a:pt x="166" y="538"/>
                </a:lnTo>
                <a:lnTo>
                  <a:pt x="178" y="538"/>
                </a:lnTo>
                <a:lnTo>
                  <a:pt x="190" y="538"/>
                </a:lnTo>
                <a:lnTo>
                  <a:pt x="200" y="538"/>
                </a:lnTo>
                <a:lnTo>
                  <a:pt x="204" y="536"/>
                </a:lnTo>
                <a:lnTo>
                  <a:pt x="210" y="536"/>
                </a:lnTo>
                <a:lnTo>
                  <a:pt x="222" y="536"/>
                </a:lnTo>
                <a:lnTo>
                  <a:pt x="232" y="538"/>
                </a:lnTo>
                <a:lnTo>
                  <a:pt x="240" y="538"/>
                </a:lnTo>
                <a:lnTo>
                  <a:pt x="242" y="536"/>
                </a:lnTo>
                <a:lnTo>
                  <a:pt x="244" y="538"/>
                </a:lnTo>
                <a:lnTo>
                  <a:pt x="250" y="544"/>
                </a:lnTo>
                <a:lnTo>
                  <a:pt x="254" y="546"/>
                </a:lnTo>
                <a:lnTo>
                  <a:pt x="256" y="546"/>
                </a:lnTo>
                <a:lnTo>
                  <a:pt x="258" y="546"/>
                </a:lnTo>
                <a:lnTo>
                  <a:pt x="260" y="540"/>
                </a:lnTo>
                <a:lnTo>
                  <a:pt x="266" y="532"/>
                </a:lnTo>
                <a:lnTo>
                  <a:pt x="270" y="530"/>
                </a:lnTo>
                <a:lnTo>
                  <a:pt x="272" y="530"/>
                </a:lnTo>
                <a:lnTo>
                  <a:pt x="278" y="532"/>
                </a:lnTo>
                <a:lnTo>
                  <a:pt x="282" y="538"/>
                </a:lnTo>
                <a:lnTo>
                  <a:pt x="288" y="538"/>
                </a:lnTo>
                <a:lnTo>
                  <a:pt x="294" y="498"/>
                </a:lnTo>
                <a:lnTo>
                  <a:pt x="362" y="510"/>
                </a:lnTo>
                <a:lnTo>
                  <a:pt x="496" y="532"/>
                </a:lnTo>
                <a:lnTo>
                  <a:pt x="576" y="544"/>
                </a:lnTo>
                <a:lnTo>
                  <a:pt x="660" y="556"/>
                </a:lnTo>
                <a:lnTo>
                  <a:pt x="742" y="566"/>
                </a:lnTo>
                <a:lnTo>
                  <a:pt x="820" y="573"/>
                </a:lnTo>
                <a:lnTo>
                  <a:pt x="830" y="466"/>
                </a:lnTo>
                <a:lnTo>
                  <a:pt x="854" y="132"/>
                </a:lnTo>
                <a:lnTo>
                  <a:pt x="728" y="118"/>
                </a:lnTo>
                <a:lnTo>
                  <a:pt x="598" y="102"/>
                </a:lnTo>
                <a:lnTo>
                  <a:pt x="472" y="82"/>
                </a:lnTo>
                <a:lnTo>
                  <a:pt x="352" y="64"/>
                </a:lnTo>
                <a:lnTo>
                  <a:pt x="244" y="44"/>
                </a:lnTo>
                <a:lnTo>
                  <a:pt x="150" y="28"/>
                </a:lnTo>
                <a:lnTo>
                  <a:pt x="74" y="12"/>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 name="Freeform 109"/>
          <p:cNvSpPr>
            <a:spLocks/>
          </p:cNvSpPr>
          <p:nvPr/>
        </p:nvSpPr>
        <p:spPr bwMode="auto">
          <a:xfrm>
            <a:off x="1446213" y="1190625"/>
            <a:ext cx="904875" cy="679450"/>
          </a:xfrm>
          <a:custGeom>
            <a:avLst/>
            <a:gdLst>
              <a:gd name="T0" fmla="*/ 80645000 w 570"/>
              <a:gd name="T1" fmla="*/ 705643750 h 428"/>
              <a:gd name="T2" fmla="*/ 161290000 w 570"/>
              <a:gd name="T3" fmla="*/ 740925938 h 428"/>
              <a:gd name="T4" fmla="*/ 191531875 w 570"/>
              <a:gd name="T5" fmla="*/ 771167813 h 428"/>
              <a:gd name="T6" fmla="*/ 196572188 w 570"/>
              <a:gd name="T7" fmla="*/ 887095000 h 428"/>
              <a:gd name="T8" fmla="*/ 211693125 w 570"/>
              <a:gd name="T9" fmla="*/ 892135313 h 428"/>
              <a:gd name="T10" fmla="*/ 282257500 w 570"/>
              <a:gd name="T11" fmla="*/ 922377188 h 428"/>
              <a:gd name="T12" fmla="*/ 383063750 w 570"/>
              <a:gd name="T13" fmla="*/ 927417500 h 428"/>
              <a:gd name="T14" fmla="*/ 493950625 w 570"/>
              <a:gd name="T15" fmla="*/ 982860938 h 428"/>
              <a:gd name="T16" fmla="*/ 554434375 w 570"/>
              <a:gd name="T17" fmla="*/ 977820625 h 428"/>
              <a:gd name="T18" fmla="*/ 675401875 w 570"/>
              <a:gd name="T19" fmla="*/ 992941563 h 428"/>
              <a:gd name="T20" fmla="*/ 735885625 w 570"/>
              <a:gd name="T21" fmla="*/ 967740000 h 428"/>
              <a:gd name="T22" fmla="*/ 871974063 w 570"/>
              <a:gd name="T23" fmla="*/ 982860938 h 428"/>
              <a:gd name="T24" fmla="*/ 1093747813 w 570"/>
              <a:gd name="T25" fmla="*/ 196572188 h 428"/>
              <a:gd name="T26" fmla="*/ 438507188 w 570"/>
              <a:gd name="T27" fmla="*/ 0 h 428"/>
              <a:gd name="T28" fmla="*/ 438507188 w 570"/>
              <a:gd name="T29" fmla="*/ 20161250 h 428"/>
              <a:gd name="T30" fmla="*/ 463708750 w 570"/>
              <a:gd name="T31" fmla="*/ 55443438 h 428"/>
              <a:gd name="T32" fmla="*/ 458668438 w 570"/>
              <a:gd name="T33" fmla="*/ 105846563 h 428"/>
              <a:gd name="T34" fmla="*/ 458668438 w 570"/>
              <a:gd name="T35" fmla="*/ 146169063 h 428"/>
              <a:gd name="T36" fmla="*/ 448587813 w 570"/>
              <a:gd name="T37" fmla="*/ 176410938 h 428"/>
              <a:gd name="T38" fmla="*/ 458668438 w 570"/>
              <a:gd name="T39" fmla="*/ 191531875 h 428"/>
              <a:gd name="T40" fmla="*/ 458668438 w 570"/>
              <a:gd name="T41" fmla="*/ 201612500 h 428"/>
              <a:gd name="T42" fmla="*/ 458668438 w 570"/>
              <a:gd name="T43" fmla="*/ 236894688 h 428"/>
              <a:gd name="T44" fmla="*/ 453628125 w 570"/>
              <a:gd name="T45" fmla="*/ 262096250 h 428"/>
              <a:gd name="T46" fmla="*/ 458668438 w 570"/>
              <a:gd name="T47" fmla="*/ 297378438 h 428"/>
              <a:gd name="T48" fmla="*/ 408265313 w 570"/>
              <a:gd name="T49" fmla="*/ 372983125 h 428"/>
              <a:gd name="T50" fmla="*/ 393144375 w 570"/>
              <a:gd name="T51" fmla="*/ 438507188 h 428"/>
              <a:gd name="T52" fmla="*/ 352821875 w 570"/>
              <a:gd name="T53" fmla="*/ 463708750 h 428"/>
              <a:gd name="T54" fmla="*/ 292338125 w 570"/>
              <a:gd name="T55" fmla="*/ 493950625 h 428"/>
              <a:gd name="T56" fmla="*/ 267136563 w 570"/>
              <a:gd name="T57" fmla="*/ 498990938 h 428"/>
              <a:gd name="T58" fmla="*/ 252015625 w 570"/>
              <a:gd name="T59" fmla="*/ 458668438 h 428"/>
              <a:gd name="T60" fmla="*/ 257055938 w 570"/>
              <a:gd name="T61" fmla="*/ 423386250 h 428"/>
              <a:gd name="T62" fmla="*/ 246975313 w 570"/>
              <a:gd name="T63" fmla="*/ 403225000 h 428"/>
              <a:gd name="T64" fmla="*/ 312499375 w 570"/>
              <a:gd name="T65" fmla="*/ 322580000 h 428"/>
              <a:gd name="T66" fmla="*/ 337700938 w 570"/>
              <a:gd name="T67" fmla="*/ 327620313 h 428"/>
              <a:gd name="T68" fmla="*/ 357862188 w 570"/>
              <a:gd name="T69" fmla="*/ 312499375 h 428"/>
              <a:gd name="T70" fmla="*/ 367942813 w 570"/>
              <a:gd name="T71" fmla="*/ 272176875 h 428"/>
              <a:gd name="T72" fmla="*/ 347781563 w 570"/>
              <a:gd name="T73" fmla="*/ 246975313 h 428"/>
              <a:gd name="T74" fmla="*/ 352821875 w 570"/>
              <a:gd name="T75" fmla="*/ 226814063 h 428"/>
              <a:gd name="T76" fmla="*/ 352821875 w 570"/>
              <a:gd name="T77" fmla="*/ 236894688 h 428"/>
              <a:gd name="T78" fmla="*/ 322580000 w 570"/>
              <a:gd name="T79" fmla="*/ 211693125 h 428"/>
              <a:gd name="T80" fmla="*/ 267136563 w 570"/>
              <a:gd name="T81" fmla="*/ 191531875 h 428"/>
              <a:gd name="T82" fmla="*/ 201612500 w 570"/>
              <a:gd name="T83" fmla="*/ 156249688 h 428"/>
              <a:gd name="T84" fmla="*/ 141128750 w 570"/>
              <a:gd name="T85" fmla="*/ 115927188 h 428"/>
              <a:gd name="T86" fmla="*/ 60483750 w 570"/>
              <a:gd name="T87" fmla="*/ 55443438 h 428"/>
              <a:gd name="T88" fmla="*/ 45362813 w 570"/>
              <a:gd name="T89" fmla="*/ 126007813 h 428"/>
              <a:gd name="T90" fmla="*/ 50403125 w 570"/>
              <a:gd name="T91" fmla="*/ 252015625 h 428"/>
              <a:gd name="T92" fmla="*/ 40322500 w 570"/>
              <a:gd name="T93" fmla="*/ 418345938 h 428"/>
              <a:gd name="T94" fmla="*/ 60483750 w 570"/>
              <a:gd name="T95" fmla="*/ 433466875 h 428"/>
              <a:gd name="T96" fmla="*/ 80645000 w 570"/>
              <a:gd name="T97" fmla="*/ 448587813 h 428"/>
              <a:gd name="T98" fmla="*/ 45362813 w 570"/>
              <a:gd name="T99" fmla="*/ 493950625 h 428"/>
              <a:gd name="T100" fmla="*/ 40322500 w 570"/>
              <a:gd name="T101" fmla="*/ 529232813 h 428"/>
              <a:gd name="T102" fmla="*/ 65524063 w 570"/>
              <a:gd name="T103" fmla="*/ 534273125 h 428"/>
              <a:gd name="T104" fmla="*/ 70564375 w 570"/>
              <a:gd name="T105" fmla="*/ 544353750 h 428"/>
              <a:gd name="T106" fmla="*/ 40322500 w 570"/>
              <a:gd name="T107" fmla="*/ 599797188 h 428"/>
              <a:gd name="T108" fmla="*/ 5040313 w 570"/>
              <a:gd name="T109" fmla="*/ 619958438 h 428"/>
              <a:gd name="T110" fmla="*/ 15120938 w 570"/>
              <a:gd name="T111" fmla="*/ 640119688 h 428"/>
              <a:gd name="T112" fmla="*/ 70564375 w 570"/>
              <a:gd name="T113" fmla="*/ 655240625 h 428"/>
              <a:gd name="T114" fmla="*/ 80645000 w 570"/>
              <a:gd name="T115" fmla="*/ 675401875 h 428"/>
              <a:gd name="T116" fmla="*/ 90725625 w 570"/>
              <a:gd name="T117" fmla="*/ 680442188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0" h="428">
                <a:moveTo>
                  <a:pt x="28" y="276"/>
                </a:moveTo>
                <a:lnTo>
                  <a:pt x="28" y="276"/>
                </a:lnTo>
                <a:lnTo>
                  <a:pt x="30" y="278"/>
                </a:lnTo>
                <a:lnTo>
                  <a:pt x="32" y="280"/>
                </a:lnTo>
                <a:lnTo>
                  <a:pt x="42" y="282"/>
                </a:lnTo>
                <a:lnTo>
                  <a:pt x="52" y="284"/>
                </a:lnTo>
                <a:lnTo>
                  <a:pt x="58" y="288"/>
                </a:lnTo>
                <a:lnTo>
                  <a:pt x="64" y="294"/>
                </a:lnTo>
                <a:lnTo>
                  <a:pt x="68" y="296"/>
                </a:lnTo>
                <a:lnTo>
                  <a:pt x="72" y="298"/>
                </a:lnTo>
                <a:lnTo>
                  <a:pt x="76" y="306"/>
                </a:lnTo>
                <a:lnTo>
                  <a:pt x="76" y="316"/>
                </a:lnTo>
                <a:lnTo>
                  <a:pt x="76" y="328"/>
                </a:lnTo>
                <a:lnTo>
                  <a:pt x="76" y="346"/>
                </a:lnTo>
                <a:lnTo>
                  <a:pt x="78" y="352"/>
                </a:lnTo>
                <a:lnTo>
                  <a:pt x="78" y="354"/>
                </a:lnTo>
                <a:lnTo>
                  <a:pt x="82" y="354"/>
                </a:lnTo>
                <a:lnTo>
                  <a:pt x="84" y="354"/>
                </a:lnTo>
                <a:lnTo>
                  <a:pt x="88" y="354"/>
                </a:lnTo>
                <a:lnTo>
                  <a:pt x="96" y="360"/>
                </a:lnTo>
                <a:lnTo>
                  <a:pt x="102" y="362"/>
                </a:lnTo>
                <a:lnTo>
                  <a:pt x="112" y="366"/>
                </a:lnTo>
                <a:lnTo>
                  <a:pt x="126" y="368"/>
                </a:lnTo>
                <a:lnTo>
                  <a:pt x="146" y="368"/>
                </a:lnTo>
                <a:lnTo>
                  <a:pt x="152" y="368"/>
                </a:lnTo>
                <a:lnTo>
                  <a:pt x="158" y="370"/>
                </a:lnTo>
                <a:lnTo>
                  <a:pt x="170" y="378"/>
                </a:lnTo>
                <a:lnTo>
                  <a:pt x="186" y="388"/>
                </a:lnTo>
                <a:lnTo>
                  <a:pt x="196" y="390"/>
                </a:lnTo>
                <a:lnTo>
                  <a:pt x="206" y="390"/>
                </a:lnTo>
                <a:lnTo>
                  <a:pt x="212" y="388"/>
                </a:lnTo>
                <a:lnTo>
                  <a:pt x="220" y="388"/>
                </a:lnTo>
                <a:lnTo>
                  <a:pt x="240" y="392"/>
                </a:lnTo>
                <a:lnTo>
                  <a:pt x="250" y="394"/>
                </a:lnTo>
                <a:lnTo>
                  <a:pt x="260" y="394"/>
                </a:lnTo>
                <a:lnTo>
                  <a:pt x="268" y="394"/>
                </a:lnTo>
                <a:lnTo>
                  <a:pt x="276" y="390"/>
                </a:lnTo>
                <a:lnTo>
                  <a:pt x="282" y="386"/>
                </a:lnTo>
                <a:lnTo>
                  <a:pt x="292" y="384"/>
                </a:lnTo>
                <a:lnTo>
                  <a:pt x="312" y="388"/>
                </a:lnTo>
                <a:lnTo>
                  <a:pt x="332" y="390"/>
                </a:lnTo>
                <a:lnTo>
                  <a:pt x="340" y="392"/>
                </a:lnTo>
                <a:lnTo>
                  <a:pt x="346" y="390"/>
                </a:lnTo>
                <a:lnTo>
                  <a:pt x="498" y="428"/>
                </a:lnTo>
                <a:lnTo>
                  <a:pt x="570" y="116"/>
                </a:lnTo>
                <a:lnTo>
                  <a:pt x="434" y="78"/>
                </a:lnTo>
                <a:lnTo>
                  <a:pt x="312" y="42"/>
                </a:lnTo>
                <a:lnTo>
                  <a:pt x="178" y="0"/>
                </a:lnTo>
                <a:lnTo>
                  <a:pt x="174" y="0"/>
                </a:lnTo>
                <a:lnTo>
                  <a:pt x="172" y="0"/>
                </a:lnTo>
                <a:lnTo>
                  <a:pt x="172" y="4"/>
                </a:lnTo>
                <a:lnTo>
                  <a:pt x="174" y="8"/>
                </a:lnTo>
                <a:lnTo>
                  <a:pt x="176" y="12"/>
                </a:lnTo>
                <a:lnTo>
                  <a:pt x="178" y="14"/>
                </a:lnTo>
                <a:lnTo>
                  <a:pt x="182" y="18"/>
                </a:lnTo>
                <a:lnTo>
                  <a:pt x="184" y="22"/>
                </a:lnTo>
                <a:lnTo>
                  <a:pt x="186" y="34"/>
                </a:lnTo>
                <a:lnTo>
                  <a:pt x="184" y="40"/>
                </a:lnTo>
                <a:lnTo>
                  <a:pt x="182" y="42"/>
                </a:lnTo>
                <a:lnTo>
                  <a:pt x="182" y="48"/>
                </a:lnTo>
                <a:lnTo>
                  <a:pt x="182" y="54"/>
                </a:lnTo>
                <a:lnTo>
                  <a:pt x="182" y="58"/>
                </a:lnTo>
                <a:lnTo>
                  <a:pt x="180" y="60"/>
                </a:lnTo>
                <a:lnTo>
                  <a:pt x="178" y="66"/>
                </a:lnTo>
                <a:lnTo>
                  <a:pt x="178" y="70"/>
                </a:lnTo>
                <a:lnTo>
                  <a:pt x="178" y="74"/>
                </a:lnTo>
                <a:lnTo>
                  <a:pt x="180" y="74"/>
                </a:lnTo>
                <a:lnTo>
                  <a:pt x="182" y="76"/>
                </a:lnTo>
                <a:lnTo>
                  <a:pt x="184" y="78"/>
                </a:lnTo>
                <a:lnTo>
                  <a:pt x="184" y="80"/>
                </a:lnTo>
                <a:lnTo>
                  <a:pt x="182" y="80"/>
                </a:lnTo>
                <a:lnTo>
                  <a:pt x="180" y="82"/>
                </a:lnTo>
                <a:lnTo>
                  <a:pt x="180" y="86"/>
                </a:lnTo>
                <a:lnTo>
                  <a:pt x="182" y="94"/>
                </a:lnTo>
                <a:lnTo>
                  <a:pt x="180" y="96"/>
                </a:lnTo>
                <a:lnTo>
                  <a:pt x="178" y="98"/>
                </a:lnTo>
                <a:lnTo>
                  <a:pt x="178" y="100"/>
                </a:lnTo>
                <a:lnTo>
                  <a:pt x="180" y="104"/>
                </a:lnTo>
                <a:lnTo>
                  <a:pt x="186" y="108"/>
                </a:lnTo>
                <a:lnTo>
                  <a:pt x="186" y="112"/>
                </a:lnTo>
                <a:lnTo>
                  <a:pt x="182" y="118"/>
                </a:lnTo>
                <a:lnTo>
                  <a:pt x="168" y="134"/>
                </a:lnTo>
                <a:lnTo>
                  <a:pt x="162" y="140"/>
                </a:lnTo>
                <a:lnTo>
                  <a:pt x="162" y="148"/>
                </a:lnTo>
                <a:lnTo>
                  <a:pt x="162" y="158"/>
                </a:lnTo>
                <a:lnTo>
                  <a:pt x="158" y="168"/>
                </a:lnTo>
                <a:lnTo>
                  <a:pt x="156" y="174"/>
                </a:lnTo>
                <a:lnTo>
                  <a:pt x="152" y="178"/>
                </a:lnTo>
                <a:lnTo>
                  <a:pt x="146" y="182"/>
                </a:lnTo>
                <a:lnTo>
                  <a:pt x="140" y="184"/>
                </a:lnTo>
                <a:lnTo>
                  <a:pt x="128" y="188"/>
                </a:lnTo>
                <a:lnTo>
                  <a:pt x="120" y="194"/>
                </a:lnTo>
                <a:lnTo>
                  <a:pt x="116" y="196"/>
                </a:lnTo>
                <a:lnTo>
                  <a:pt x="112" y="198"/>
                </a:lnTo>
                <a:lnTo>
                  <a:pt x="108" y="198"/>
                </a:lnTo>
                <a:lnTo>
                  <a:pt x="106" y="198"/>
                </a:lnTo>
                <a:lnTo>
                  <a:pt x="104" y="196"/>
                </a:lnTo>
                <a:lnTo>
                  <a:pt x="100" y="192"/>
                </a:lnTo>
                <a:lnTo>
                  <a:pt x="100" y="182"/>
                </a:lnTo>
                <a:lnTo>
                  <a:pt x="106" y="172"/>
                </a:lnTo>
                <a:lnTo>
                  <a:pt x="106" y="170"/>
                </a:lnTo>
                <a:lnTo>
                  <a:pt x="106" y="168"/>
                </a:lnTo>
                <a:lnTo>
                  <a:pt x="102" y="168"/>
                </a:lnTo>
                <a:lnTo>
                  <a:pt x="98" y="170"/>
                </a:lnTo>
                <a:lnTo>
                  <a:pt x="98" y="166"/>
                </a:lnTo>
                <a:lnTo>
                  <a:pt x="98" y="160"/>
                </a:lnTo>
                <a:lnTo>
                  <a:pt x="100" y="152"/>
                </a:lnTo>
                <a:lnTo>
                  <a:pt x="114" y="136"/>
                </a:lnTo>
                <a:lnTo>
                  <a:pt x="124" y="128"/>
                </a:lnTo>
                <a:lnTo>
                  <a:pt x="128" y="126"/>
                </a:lnTo>
                <a:lnTo>
                  <a:pt x="132" y="126"/>
                </a:lnTo>
                <a:lnTo>
                  <a:pt x="134" y="130"/>
                </a:lnTo>
                <a:lnTo>
                  <a:pt x="136" y="128"/>
                </a:lnTo>
                <a:lnTo>
                  <a:pt x="140" y="124"/>
                </a:lnTo>
                <a:lnTo>
                  <a:pt x="142" y="124"/>
                </a:lnTo>
                <a:lnTo>
                  <a:pt x="144" y="124"/>
                </a:lnTo>
                <a:lnTo>
                  <a:pt x="146" y="118"/>
                </a:lnTo>
                <a:lnTo>
                  <a:pt x="146" y="108"/>
                </a:lnTo>
                <a:lnTo>
                  <a:pt x="144" y="104"/>
                </a:lnTo>
                <a:lnTo>
                  <a:pt x="142" y="102"/>
                </a:lnTo>
                <a:lnTo>
                  <a:pt x="140" y="100"/>
                </a:lnTo>
                <a:lnTo>
                  <a:pt x="138" y="98"/>
                </a:lnTo>
                <a:lnTo>
                  <a:pt x="136" y="92"/>
                </a:lnTo>
                <a:lnTo>
                  <a:pt x="138" y="90"/>
                </a:lnTo>
                <a:lnTo>
                  <a:pt x="140" y="90"/>
                </a:lnTo>
                <a:lnTo>
                  <a:pt x="142" y="92"/>
                </a:lnTo>
                <a:lnTo>
                  <a:pt x="140" y="94"/>
                </a:lnTo>
                <a:lnTo>
                  <a:pt x="136" y="92"/>
                </a:lnTo>
                <a:lnTo>
                  <a:pt x="132" y="86"/>
                </a:lnTo>
                <a:lnTo>
                  <a:pt x="128" y="84"/>
                </a:lnTo>
                <a:lnTo>
                  <a:pt x="122" y="80"/>
                </a:lnTo>
                <a:lnTo>
                  <a:pt x="114" y="80"/>
                </a:lnTo>
                <a:lnTo>
                  <a:pt x="106" y="76"/>
                </a:lnTo>
                <a:lnTo>
                  <a:pt x="102" y="72"/>
                </a:lnTo>
                <a:lnTo>
                  <a:pt x="94" y="66"/>
                </a:lnTo>
                <a:lnTo>
                  <a:pt x="80" y="62"/>
                </a:lnTo>
                <a:lnTo>
                  <a:pt x="74" y="58"/>
                </a:lnTo>
                <a:lnTo>
                  <a:pt x="68" y="54"/>
                </a:lnTo>
                <a:lnTo>
                  <a:pt x="56" y="46"/>
                </a:lnTo>
                <a:lnTo>
                  <a:pt x="48" y="38"/>
                </a:lnTo>
                <a:lnTo>
                  <a:pt x="36" y="26"/>
                </a:lnTo>
                <a:lnTo>
                  <a:pt x="30" y="24"/>
                </a:lnTo>
                <a:lnTo>
                  <a:pt x="24" y="22"/>
                </a:lnTo>
                <a:lnTo>
                  <a:pt x="20" y="24"/>
                </a:lnTo>
                <a:lnTo>
                  <a:pt x="18" y="30"/>
                </a:lnTo>
                <a:lnTo>
                  <a:pt x="18" y="50"/>
                </a:lnTo>
                <a:lnTo>
                  <a:pt x="20" y="70"/>
                </a:lnTo>
                <a:lnTo>
                  <a:pt x="20" y="86"/>
                </a:lnTo>
                <a:lnTo>
                  <a:pt x="20" y="94"/>
                </a:lnTo>
                <a:lnTo>
                  <a:pt x="20" y="100"/>
                </a:lnTo>
                <a:lnTo>
                  <a:pt x="18" y="114"/>
                </a:lnTo>
                <a:lnTo>
                  <a:pt x="16" y="134"/>
                </a:lnTo>
                <a:lnTo>
                  <a:pt x="16" y="166"/>
                </a:lnTo>
                <a:lnTo>
                  <a:pt x="18" y="168"/>
                </a:lnTo>
                <a:lnTo>
                  <a:pt x="20" y="168"/>
                </a:lnTo>
                <a:lnTo>
                  <a:pt x="24" y="172"/>
                </a:lnTo>
                <a:lnTo>
                  <a:pt x="30" y="174"/>
                </a:lnTo>
                <a:lnTo>
                  <a:pt x="32" y="176"/>
                </a:lnTo>
                <a:lnTo>
                  <a:pt x="32" y="178"/>
                </a:lnTo>
                <a:lnTo>
                  <a:pt x="30" y="184"/>
                </a:lnTo>
                <a:lnTo>
                  <a:pt x="28" y="190"/>
                </a:lnTo>
                <a:lnTo>
                  <a:pt x="22" y="192"/>
                </a:lnTo>
                <a:lnTo>
                  <a:pt x="18" y="196"/>
                </a:lnTo>
                <a:lnTo>
                  <a:pt x="14" y="198"/>
                </a:lnTo>
                <a:lnTo>
                  <a:pt x="14" y="202"/>
                </a:lnTo>
                <a:lnTo>
                  <a:pt x="16" y="210"/>
                </a:lnTo>
                <a:lnTo>
                  <a:pt x="16" y="212"/>
                </a:lnTo>
                <a:lnTo>
                  <a:pt x="20" y="212"/>
                </a:lnTo>
                <a:lnTo>
                  <a:pt x="26" y="212"/>
                </a:lnTo>
                <a:lnTo>
                  <a:pt x="30" y="212"/>
                </a:lnTo>
                <a:lnTo>
                  <a:pt x="30" y="214"/>
                </a:lnTo>
                <a:lnTo>
                  <a:pt x="28" y="216"/>
                </a:lnTo>
                <a:lnTo>
                  <a:pt x="20" y="226"/>
                </a:lnTo>
                <a:lnTo>
                  <a:pt x="16" y="232"/>
                </a:lnTo>
                <a:lnTo>
                  <a:pt x="16" y="238"/>
                </a:lnTo>
                <a:lnTo>
                  <a:pt x="14" y="240"/>
                </a:lnTo>
                <a:lnTo>
                  <a:pt x="10" y="242"/>
                </a:lnTo>
                <a:lnTo>
                  <a:pt x="4" y="244"/>
                </a:lnTo>
                <a:lnTo>
                  <a:pt x="2" y="246"/>
                </a:lnTo>
                <a:lnTo>
                  <a:pt x="0" y="246"/>
                </a:lnTo>
                <a:lnTo>
                  <a:pt x="2" y="250"/>
                </a:lnTo>
                <a:lnTo>
                  <a:pt x="6" y="254"/>
                </a:lnTo>
                <a:lnTo>
                  <a:pt x="10" y="258"/>
                </a:lnTo>
                <a:lnTo>
                  <a:pt x="16" y="260"/>
                </a:lnTo>
                <a:lnTo>
                  <a:pt x="24" y="260"/>
                </a:lnTo>
                <a:lnTo>
                  <a:pt x="28" y="260"/>
                </a:lnTo>
                <a:lnTo>
                  <a:pt x="30" y="262"/>
                </a:lnTo>
                <a:lnTo>
                  <a:pt x="30" y="264"/>
                </a:lnTo>
                <a:lnTo>
                  <a:pt x="32" y="268"/>
                </a:lnTo>
                <a:lnTo>
                  <a:pt x="36" y="270"/>
                </a:lnTo>
                <a:lnTo>
                  <a:pt x="38" y="270"/>
                </a:lnTo>
                <a:lnTo>
                  <a:pt x="36" y="270"/>
                </a:lnTo>
                <a:lnTo>
                  <a:pt x="28" y="276"/>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 name="Freeform 110"/>
          <p:cNvSpPr>
            <a:spLocks/>
          </p:cNvSpPr>
          <p:nvPr/>
        </p:nvSpPr>
        <p:spPr bwMode="auto">
          <a:xfrm>
            <a:off x="2417763" y="1397000"/>
            <a:ext cx="1355725" cy="911225"/>
          </a:xfrm>
          <a:custGeom>
            <a:avLst/>
            <a:gdLst>
              <a:gd name="T0" fmla="*/ 30241875 w 854"/>
              <a:gd name="T1" fmla="*/ 126007813 h 574"/>
              <a:gd name="T2" fmla="*/ 5040313 w 854"/>
              <a:gd name="T3" fmla="*/ 302418750 h 574"/>
              <a:gd name="T4" fmla="*/ 30241875 w 854"/>
              <a:gd name="T5" fmla="*/ 367942813 h 574"/>
              <a:gd name="T6" fmla="*/ 35282188 w 854"/>
              <a:gd name="T7" fmla="*/ 418345938 h 574"/>
              <a:gd name="T8" fmla="*/ 80645000 w 854"/>
              <a:gd name="T9" fmla="*/ 488910313 h 574"/>
              <a:gd name="T10" fmla="*/ 126007813 w 854"/>
              <a:gd name="T11" fmla="*/ 584676250 h 574"/>
              <a:gd name="T12" fmla="*/ 156249688 w 854"/>
              <a:gd name="T13" fmla="*/ 645160000 h 574"/>
              <a:gd name="T14" fmla="*/ 191531875 w 854"/>
              <a:gd name="T15" fmla="*/ 685482500 h 574"/>
              <a:gd name="T16" fmla="*/ 216733438 w 854"/>
              <a:gd name="T17" fmla="*/ 690522813 h 574"/>
              <a:gd name="T18" fmla="*/ 221773750 w 854"/>
              <a:gd name="T19" fmla="*/ 710684063 h 574"/>
              <a:gd name="T20" fmla="*/ 171370625 w 854"/>
              <a:gd name="T21" fmla="*/ 786288750 h 574"/>
              <a:gd name="T22" fmla="*/ 156249688 w 854"/>
              <a:gd name="T23" fmla="*/ 882054688 h 574"/>
              <a:gd name="T24" fmla="*/ 171370625 w 854"/>
              <a:gd name="T25" fmla="*/ 907256250 h 574"/>
              <a:gd name="T26" fmla="*/ 146169063 w 854"/>
              <a:gd name="T27" fmla="*/ 932457813 h 574"/>
              <a:gd name="T28" fmla="*/ 120967500 w 854"/>
              <a:gd name="T29" fmla="*/ 957659375 h 574"/>
              <a:gd name="T30" fmla="*/ 141128750 w 854"/>
              <a:gd name="T31" fmla="*/ 992941563 h 574"/>
              <a:gd name="T32" fmla="*/ 186491563 w 854"/>
              <a:gd name="T33" fmla="*/ 997981875 h 574"/>
              <a:gd name="T34" fmla="*/ 211693125 w 854"/>
              <a:gd name="T35" fmla="*/ 977820625 h 574"/>
              <a:gd name="T36" fmla="*/ 236894688 w 854"/>
              <a:gd name="T37" fmla="*/ 982860938 h 574"/>
              <a:gd name="T38" fmla="*/ 246975313 w 854"/>
              <a:gd name="T39" fmla="*/ 1028223750 h 574"/>
              <a:gd name="T40" fmla="*/ 267136563 w 854"/>
              <a:gd name="T41" fmla="*/ 1103828438 h 574"/>
              <a:gd name="T42" fmla="*/ 282257500 w 854"/>
              <a:gd name="T43" fmla="*/ 1234876563 h 574"/>
              <a:gd name="T44" fmla="*/ 302418750 w 854"/>
              <a:gd name="T45" fmla="*/ 1229836250 h 574"/>
              <a:gd name="T46" fmla="*/ 342741250 w 854"/>
              <a:gd name="T47" fmla="*/ 1244957188 h 574"/>
              <a:gd name="T48" fmla="*/ 352821875 w 854"/>
              <a:gd name="T49" fmla="*/ 1305440938 h 574"/>
              <a:gd name="T50" fmla="*/ 372983125 w 854"/>
              <a:gd name="T51" fmla="*/ 1365924688 h 574"/>
              <a:gd name="T52" fmla="*/ 398184688 w 854"/>
              <a:gd name="T53" fmla="*/ 1365924688 h 574"/>
              <a:gd name="T54" fmla="*/ 418345938 w 854"/>
              <a:gd name="T55" fmla="*/ 1355844063 h 574"/>
              <a:gd name="T56" fmla="*/ 504031250 w 854"/>
              <a:gd name="T57" fmla="*/ 1355844063 h 574"/>
              <a:gd name="T58" fmla="*/ 529232813 w 854"/>
              <a:gd name="T59" fmla="*/ 1350803750 h 574"/>
              <a:gd name="T60" fmla="*/ 604837500 w 854"/>
              <a:gd name="T61" fmla="*/ 1355844063 h 574"/>
              <a:gd name="T62" fmla="*/ 614918125 w 854"/>
              <a:gd name="T63" fmla="*/ 1355844063 h 574"/>
              <a:gd name="T64" fmla="*/ 645160000 w 854"/>
              <a:gd name="T65" fmla="*/ 1376005313 h 574"/>
              <a:gd name="T66" fmla="*/ 655240625 w 854"/>
              <a:gd name="T67" fmla="*/ 1360884375 h 574"/>
              <a:gd name="T68" fmla="*/ 685482500 w 854"/>
              <a:gd name="T69" fmla="*/ 1335682813 h 574"/>
              <a:gd name="T70" fmla="*/ 725805000 w 854"/>
              <a:gd name="T71" fmla="*/ 1355844063 h 574"/>
              <a:gd name="T72" fmla="*/ 740925938 w 854"/>
              <a:gd name="T73" fmla="*/ 1255037813 h 574"/>
              <a:gd name="T74" fmla="*/ 1451610000 w 854"/>
              <a:gd name="T75" fmla="*/ 1370965000 h 574"/>
              <a:gd name="T76" fmla="*/ 2066528125 w 854"/>
              <a:gd name="T77" fmla="*/ 1446569688 h 574"/>
              <a:gd name="T78" fmla="*/ 2091729688 w 854"/>
              <a:gd name="T79" fmla="*/ 1174392813 h 574"/>
              <a:gd name="T80" fmla="*/ 1834673750 w 854"/>
              <a:gd name="T81" fmla="*/ 297378438 h 574"/>
              <a:gd name="T82" fmla="*/ 887095000 w 854"/>
              <a:gd name="T83" fmla="*/ 161290000 h 574"/>
              <a:gd name="T84" fmla="*/ 186491563 w 854"/>
              <a:gd name="T85" fmla="*/ 30241875 h 5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4" h="574">
                <a:moveTo>
                  <a:pt x="22" y="0"/>
                </a:moveTo>
                <a:lnTo>
                  <a:pt x="22" y="0"/>
                </a:lnTo>
                <a:lnTo>
                  <a:pt x="12" y="50"/>
                </a:lnTo>
                <a:lnTo>
                  <a:pt x="0" y="114"/>
                </a:lnTo>
                <a:lnTo>
                  <a:pt x="2" y="120"/>
                </a:lnTo>
                <a:lnTo>
                  <a:pt x="4" y="126"/>
                </a:lnTo>
                <a:lnTo>
                  <a:pt x="8" y="134"/>
                </a:lnTo>
                <a:lnTo>
                  <a:pt x="12" y="146"/>
                </a:lnTo>
                <a:lnTo>
                  <a:pt x="14" y="154"/>
                </a:lnTo>
                <a:lnTo>
                  <a:pt x="14" y="166"/>
                </a:lnTo>
                <a:lnTo>
                  <a:pt x="16" y="174"/>
                </a:lnTo>
                <a:lnTo>
                  <a:pt x="20" y="180"/>
                </a:lnTo>
                <a:lnTo>
                  <a:pt x="32" y="194"/>
                </a:lnTo>
                <a:lnTo>
                  <a:pt x="38" y="202"/>
                </a:lnTo>
                <a:lnTo>
                  <a:pt x="46" y="216"/>
                </a:lnTo>
                <a:lnTo>
                  <a:pt x="50" y="232"/>
                </a:lnTo>
                <a:lnTo>
                  <a:pt x="54" y="252"/>
                </a:lnTo>
                <a:lnTo>
                  <a:pt x="62" y="256"/>
                </a:lnTo>
                <a:lnTo>
                  <a:pt x="68" y="264"/>
                </a:lnTo>
                <a:lnTo>
                  <a:pt x="74" y="270"/>
                </a:lnTo>
                <a:lnTo>
                  <a:pt x="76" y="272"/>
                </a:lnTo>
                <a:lnTo>
                  <a:pt x="80" y="274"/>
                </a:lnTo>
                <a:lnTo>
                  <a:pt x="86" y="274"/>
                </a:lnTo>
                <a:lnTo>
                  <a:pt x="90" y="274"/>
                </a:lnTo>
                <a:lnTo>
                  <a:pt x="90" y="278"/>
                </a:lnTo>
                <a:lnTo>
                  <a:pt x="88" y="282"/>
                </a:lnTo>
                <a:lnTo>
                  <a:pt x="72" y="304"/>
                </a:lnTo>
                <a:lnTo>
                  <a:pt x="68" y="312"/>
                </a:lnTo>
                <a:lnTo>
                  <a:pt x="66" y="320"/>
                </a:lnTo>
                <a:lnTo>
                  <a:pt x="62" y="336"/>
                </a:lnTo>
                <a:lnTo>
                  <a:pt x="62" y="350"/>
                </a:lnTo>
                <a:lnTo>
                  <a:pt x="64" y="358"/>
                </a:lnTo>
                <a:lnTo>
                  <a:pt x="68" y="360"/>
                </a:lnTo>
                <a:lnTo>
                  <a:pt x="68" y="362"/>
                </a:lnTo>
                <a:lnTo>
                  <a:pt x="64" y="366"/>
                </a:lnTo>
                <a:lnTo>
                  <a:pt x="58" y="370"/>
                </a:lnTo>
                <a:lnTo>
                  <a:pt x="50" y="374"/>
                </a:lnTo>
                <a:lnTo>
                  <a:pt x="48" y="380"/>
                </a:lnTo>
                <a:lnTo>
                  <a:pt x="48" y="386"/>
                </a:lnTo>
                <a:lnTo>
                  <a:pt x="50" y="390"/>
                </a:lnTo>
                <a:lnTo>
                  <a:pt x="56" y="394"/>
                </a:lnTo>
                <a:lnTo>
                  <a:pt x="62" y="398"/>
                </a:lnTo>
                <a:lnTo>
                  <a:pt x="68" y="398"/>
                </a:lnTo>
                <a:lnTo>
                  <a:pt x="74" y="396"/>
                </a:lnTo>
                <a:lnTo>
                  <a:pt x="78" y="394"/>
                </a:lnTo>
                <a:lnTo>
                  <a:pt x="84" y="388"/>
                </a:lnTo>
                <a:lnTo>
                  <a:pt x="88" y="388"/>
                </a:lnTo>
                <a:lnTo>
                  <a:pt x="92" y="388"/>
                </a:lnTo>
                <a:lnTo>
                  <a:pt x="94" y="390"/>
                </a:lnTo>
                <a:lnTo>
                  <a:pt x="98" y="398"/>
                </a:lnTo>
                <a:lnTo>
                  <a:pt x="98" y="408"/>
                </a:lnTo>
                <a:lnTo>
                  <a:pt x="98" y="414"/>
                </a:lnTo>
                <a:lnTo>
                  <a:pt x="100" y="422"/>
                </a:lnTo>
                <a:lnTo>
                  <a:pt x="106" y="438"/>
                </a:lnTo>
                <a:lnTo>
                  <a:pt x="110" y="458"/>
                </a:lnTo>
                <a:lnTo>
                  <a:pt x="112" y="472"/>
                </a:lnTo>
                <a:lnTo>
                  <a:pt x="112" y="490"/>
                </a:lnTo>
                <a:lnTo>
                  <a:pt x="116" y="488"/>
                </a:lnTo>
                <a:lnTo>
                  <a:pt x="120" y="488"/>
                </a:lnTo>
                <a:lnTo>
                  <a:pt x="130" y="490"/>
                </a:lnTo>
                <a:lnTo>
                  <a:pt x="136" y="494"/>
                </a:lnTo>
                <a:lnTo>
                  <a:pt x="138" y="500"/>
                </a:lnTo>
                <a:lnTo>
                  <a:pt x="140" y="508"/>
                </a:lnTo>
                <a:lnTo>
                  <a:pt x="140" y="518"/>
                </a:lnTo>
                <a:lnTo>
                  <a:pt x="142" y="526"/>
                </a:lnTo>
                <a:lnTo>
                  <a:pt x="144" y="534"/>
                </a:lnTo>
                <a:lnTo>
                  <a:pt x="148" y="542"/>
                </a:lnTo>
                <a:lnTo>
                  <a:pt x="154" y="546"/>
                </a:lnTo>
                <a:lnTo>
                  <a:pt x="158" y="542"/>
                </a:lnTo>
                <a:lnTo>
                  <a:pt x="162" y="540"/>
                </a:lnTo>
                <a:lnTo>
                  <a:pt x="166" y="538"/>
                </a:lnTo>
                <a:lnTo>
                  <a:pt x="178" y="538"/>
                </a:lnTo>
                <a:lnTo>
                  <a:pt x="190" y="538"/>
                </a:lnTo>
                <a:lnTo>
                  <a:pt x="200" y="538"/>
                </a:lnTo>
                <a:lnTo>
                  <a:pt x="204" y="536"/>
                </a:lnTo>
                <a:lnTo>
                  <a:pt x="210" y="536"/>
                </a:lnTo>
                <a:lnTo>
                  <a:pt x="222" y="536"/>
                </a:lnTo>
                <a:lnTo>
                  <a:pt x="232" y="538"/>
                </a:lnTo>
                <a:lnTo>
                  <a:pt x="240" y="538"/>
                </a:lnTo>
                <a:lnTo>
                  <a:pt x="242" y="536"/>
                </a:lnTo>
                <a:lnTo>
                  <a:pt x="244" y="538"/>
                </a:lnTo>
                <a:lnTo>
                  <a:pt x="250" y="544"/>
                </a:lnTo>
                <a:lnTo>
                  <a:pt x="254" y="546"/>
                </a:lnTo>
                <a:lnTo>
                  <a:pt x="256" y="546"/>
                </a:lnTo>
                <a:lnTo>
                  <a:pt x="258" y="546"/>
                </a:lnTo>
                <a:lnTo>
                  <a:pt x="260" y="540"/>
                </a:lnTo>
                <a:lnTo>
                  <a:pt x="266" y="532"/>
                </a:lnTo>
                <a:lnTo>
                  <a:pt x="270" y="530"/>
                </a:lnTo>
                <a:lnTo>
                  <a:pt x="272" y="530"/>
                </a:lnTo>
                <a:lnTo>
                  <a:pt x="278" y="532"/>
                </a:lnTo>
                <a:lnTo>
                  <a:pt x="282" y="538"/>
                </a:lnTo>
                <a:lnTo>
                  <a:pt x="288" y="538"/>
                </a:lnTo>
                <a:lnTo>
                  <a:pt x="294" y="498"/>
                </a:lnTo>
                <a:lnTo>
                  <a:pt x="362" y="510"/>
                </a:lnTo>
                <a:lnTo>
                  <a:pt x="496" y="532"/>
                </a:lnTo>
                <a:lnTo>
                  <a:pt x="576" y="544"/>
                </a:lnTo>
                <a:lnTo>
                  <a:pt x="660" y="556"/>
                </a:lnTo>
                <a:lnTo>
                  <a:pt x="742" y="566"/>
                </a:lnTo>
                <a:lnTo>
                  <a:pt x="820" y="574"/>
                </a:lnTo>
                <a:lnTo>
                  <a:pt x="830" y="466"/>
                </a:lnTo>
                <a:lnTo>
                  <a:pt x="854" y="132"/>
                </a:lnTo>
                <a:lnTo>
                  <a:pt x="728" y="118"/>
                </a:lnTo>
                <a:lnTo>
                  <a:pt x="598" y="102"/>
                </a:lnTo>
                <a:lnTo>
                  <a:pt x="472" y="82"/>
                </a:lnTo>
                <a:lnTo>
                  <a:pt x="352" y="64"/>
                </a:lnTo>
                <a:lnTo>
                  <a:pt x="244" y="44"/>
                </a:lnTo>
                <a:lnTo>
                  <a:pt x="150" y="28"/>
                </a:lnTo>
                <a:lnTo>
                  <a:pt x="74" y="12"/>
                </a:lnTo>
                <a:lnTo>
                  <a:pt x="22"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 name="Freeform 111"/>
          <p:cNvSpPr>
            <a:spLocks/>
          </p:cNvSpPr>
          <p:nvPr/>
        </p:nvSpPr>
        <p:spPr bwMode="auto">
          <a:xfrm>
            <a:off x="5915025" y="4651375"/>
            <a:ext cx="1216025" cy="977900"/>
          </a:xfrm>
          <a:custGeom>
            <a:avLst/>
            <a:gdLst>
              <a:gd name="T0" fmla="*/ 1905238125 w 766"/>
              <a:gd name="T1" fmla="*/ 1360884375 h 616"/>
              <a:gd name="T2" fmla="*/ 1905238125 w 766"/>
              <a:gd name="T3" fmla="*/ 1471771250 h 616"/>
              <a:gd name="T4" fmla="*/ 1829633438 w 766"/>
              <a:gd name="T5" fmla="*/ 1527214688 h 616"/>
              <a:gd name="T6" fmla="*/ 1733867500 w 766"/>
              <a:gd name="T7" fmla="*/ 1552416250 h 616"/>
              <a:gd name="T8" fmla="*/ 1703625625 w 766"/>
              <a:gd name="T9" fmla="*/ 1542335625 h 616"/>
              <a:gd name="T10" fmla="*/ 1678424063 w 766"/>
              <a:gd name="T11" fmla="*/ 1456650313 h 616"/>
              <a:gd name="T12" fmla="*/ 1622980625 w 766"/>
              <a:gd name="T13" fmla="*/ 1376005313 h 616"/>
              <a:gd name="T14" fmla="*/ 1547375938 w 766"/>
              <a:gd name="T15" fmla="*/ 1335682813 h 616"/>
              <a:gd name="T16" fmla="*/ 1486892188 w 766"/>
              <a:gd name="T17" fmla="*/ 1219755625 h 616"/>
              <a:gd name="T18" fmla="*/ 1421368125 w 766"/>
              <a:gd name="T19" fmla="*/ 1139110625 h 616"/>
              <a:gd name="T20" fmla="*/ 1401206875 w 766"/>
              <a:gd name="T21" fmla="*/ 1098788125 h 616"/>
              <a:gd name="T22" fmla="*/ 1350803750 w 766"/>
              <a:gd name="T23" fmla="*/ 1093747813 h 616"/>
              <a:gd name="T24" fmla="*/ 1275199063 w 766"/>
              <a:gd name="T25" fmla="*/ 962699688 h 616"/>
              <a:gd name="T26" fmla="*/ 1270158750 w 766"/>
              <a:gd name="T27" fmla="*/ 902215938 h 616"/>
              <a:gd name="T28" fmla="*/ 1300400625 w 766"/>
              <a:gd name="T29" fmla="*/ 841732188 h 616"/>
              <a:gd name="T30" fmla="*/ 1275199063 w 766"/>
              <a:gd name="T31" fmla="*/ 831651563 h 616"/>
              <a:gd name="T32" fmla="*/ 1239916875 w 766"/>
              <a:gd name="T33" fmla="*/ 811490313 h 616"/>
              <a:gd name="T34" fmla="*/ 1244957188 w 766"/>
              <a:gd name="T35" fmla="*/ 871974063 h 616"/>
              <a:gd name="T36" fmla="*/ 1209675000 w 766"/>
              <a:gd name="T37" fmla="*/ 861893438 h 616"/>
              <a:gd name="T38" fmla="*/ 1204634688 w 766"/>
              <a:gd name="T39" fmla="*/ 675401875 h 616"/>
              <a:gd name="T40" fmla="*/ 1189513750 w 766"/>
              <a:gd name="T41" fmla="*/ 579635938 h 616"/>
              <a:gd name="T42" fmla="*/ 1149191250 w 766"/>
              <a:gd name="T43" fmla="*/ 504031250 h 616"/>
              <a:gd name="T44" fmla="*/ 1093747813 w 766"/>
              <a:gd name="T45" fmla="*/ 524192500 h 616"/>
              <a:gd name="T46" fmla="*/ 1043344688 w 766"/>
              <a:gd name="T47" fmla="*/ 433466875 h 616"/>
              <a:gd name="T48" fmla="*/ 987901250 w 766"/>
              <a:gd name="T49" fmla="*/ 367942813 h 616"/>
              <a:gd name="T50" fmla="*/ 897175625 w 766"/>
              <a:gd name="T51" fmla="*/ 297378438 h 616"/>
              <a:gd name="T52" fmla="*/ 806450000 w 766"/>
              <a:gd name="T53" fmla="*/ 282257500 h 616"/>
              <a:gd name="T54" fmla="*/ 756046875 w 766"/>
              <a:gd name="T55" fmla="*/ 317539688 h 616"/>
              <a:gd name="T56" fmla="*/ 710684063 w 766"/>
              <a:gd name="T57" fmla="*/ 337700938 h 616"/>
              <a:gd name="T58" fmla="*/ 650200313 w 766"/>
              <a:gd name="T59" fmla="*/ 388104063 h 616"/>
              <a:gd name="T60" fmla="*/ 635079375 w 766"/>
              <a:gd name="T61" fmla="*/ 403225000 h 616"/>
              <a:gd name="T62" fmla="*/ 539313438 w 766"/>
              <a:gd name="T63" fmla="*/ 423386250 h 616"/>
              <a:gd name="T64" fmla="*/ 544353750 w 766"/>
              <a:gd name="T65" fmla="*/ 388104063 h 616"/>
              <a:gd name="T66" fmla="*/ 478829688 w 766"/>
              <a:gd name="T67" fmla="*/ 327620313 h 616"/>
              <a:gd name="T68" fmla="*/ 473789375 w 766"/>
              <a:gd name="T69" fmla="*/ 282257500 h 616"/>
              <a:gd name="T70" fmla="*/ 443547500 w 766"/>
              <a:gd name="T71" fmla="*/ 297378438 h 616"/>
              <a:gd name="T72" fmla="*/ 297378438 w 766"/>
              <a:gd name="T73" fmla="*/ 262096250 h 616"/>
              <a:gd name="T74" fmla="*/ 322580000 w 766"/>
              <a:gd name="T75" fmla="*/ 231854375 h 616"/>
              <a:gd name="T76" fmla="*/ 206652813 w 766"/>
              <a:gd name="T77" fmla="*/ 257055938 h 616"/>
              <a:gd name="T78" fmla="*/ 151209375 w 766"/>
              <a:gd name="T79" fmla="*/ 246975313 h 616"/>
              <a:gd name="T80" fmla="*/ 105846563 w 766"/>
              <a:gd name="T81" fmla="*/ 226814063 h 616"/>
              <a:gd name="T82" fmla="*/ 55443438 w 766"/>
              <a:gd name="T83" fmla="*/ 282257500 h 616"/>
              <a:gd name="T84" fmla="*/ 55443438 w 766"/>
              <a:gd name="T85" fmla="*/ 246975313 h 616"/>
              <a:gd name="T86" fmla="*/ 5040313 w 766"/>
              <a:gd name="T87" fmla="*/ 176410938 h 616"/>
              <a:gd name="T88" fmla="*/ 594756875 w 766"/>
              <a:gd name="T89" fmla="*/ 110886875 h 616"/>
              <a:gd name="T90" fmla="*/ 1214715313 w 766"/>
              <a:gd name="T91" fmla="*/ 90725625 h 616"/>
              <a:gd name="T92" fmla="*/ 1275199063 w 766"/>
              <a:gd name="T93" fmla="*/ 120967500 h 616"/>
              <a:gd name="T94" fmla="*/ 1275199063 w 766"/>
              <a:gd name="T95" fmla="*/ 5040313 h 616"/>
              <a:gd name="T96" fmla="*/ 1325602188 w 766"/>
              <a:gd name="T97" fmla="*/ 15120938 h 616"/>
              <a:gd name="T98" fmla="*/ 1401206875 w 766"/>
              <a:gd name="T99" fmla="*/ 30241875 h 616"/>
              <a:gd name="T100" fmla="*/ 1416327813 w 766"/>
              <a:gd name="T101" fmla="*/ 80645000 h 616"/>
              <a:gd name="T102" fmla="*/ 1370965000 w 766"/>
              <a:gd name="T103" fmla="*/ 100806250 h 616"/>
              <a:gd name="T104" fmla="*/ 1436489063 w 766"/>
              <a:gd name="T105" fmla="*/ 120967500 h 616"/>
              <a:gd name="T106" fmla="*/ 1542335625 w 766"/>
              <a:gd name="T107" fmla="*/ 362902500 h 616"/>
              <a:gd name="T108" fmla="*/ 1678424063 w 766"/>
              <a:gd name="T109" fmla="*/ 549394063 h 616"/>
              <a:gd name="T110" fmla="*/ 1633061250 w 766"/>
              <a:gd name="T111" fmla="*/ 524192500 h 616"/>
              <a:gd name="T112" fmla="*/ 1663303125 w 766"/>
              <a:gd name="T113" fmla="*/ 609877813 h 616"/>
              <a:gd name="T114" fmla="*/ 1759069063 w 766"/>
              <a:gd name="T115" fmla="*/ 806450000 h 616"/>
              <a:gd name="T116" fmla="*/ 1910278438 w 766"/>
              <a:gd name="T117" fmla="*/ 1053425313 h 616"/>
              <a:gd name="T118" fmla="*/ 1925399375 w 766"/>
              <a:gd name="T119" fmla="*/ 1270158750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66" h="616">
                <a:moveTo>
                  <a:pt x="766" y="512"/>
                </a:moveTo>
                <a:lnTo>
                  <a:pt x="762" y="522"/>
                </a:lnTo>
                <a:lnTo>
                  <a:pt x="760" y="528"/>
                </a:lnTo>
                <a:lnTo>
                  <a:pt x="758" y="532"/>
                </a:lnTo>
                <a:lnTo>
                  <a:pt x="756" y="540"/>
                </a:lnTo>
                <a:lnTo>
                  <a:pt x="756" y="544"/>
                </a:lnTo>
                <a:lnTo>
                  <a:pt x="756" y="552"/>
                </a:lnTo>
                <a:lnTo>
                  <a:pt x="758" y="572"/>
                </a:lnTo>
                <a:lnTo>
                  <a:pt x="758" y="580"/>
                </a:lnTo>
                <a:lnTo>
                  <a:pt x="756" y="584"/>
                </a:lnTo>
                <a:lnTo>
                  <a:pt x="752" y="588"/>
                </a:lnTo>
                <a:lnTo>
                  <a:pt x="748" y="592"/>
                </a:lnTo>
                <a:lnTo>
                  <a:pt x="740" y="596"/>
                </a:lnTo>
                <a:lnTo>
                  <a:pt x="732" y="602"/>
                </a:lnTo>
                <a:lnTo>
                  <a:pt x="726" y="606"/>
                </a:lnTo>
                <a:lnTo>
                  <a:pt x="714" y="608"/>
                </a:lnTo>
                <a:lnTo>
                  <a:pt x="710" y="610"/>
                </a:lnTo>
                <a:lnTo>
                  <a:pt x="706" y="612"/>
                </a:lnTo>
                <a:lnTo>
                  <a:pt x="700" y="616"/>
                </a:lnTo>
                <a:lnTo>
                  <a:pt x="688" y="616"/>
                </a:lnTo>
                <a:lnTo>
                  <a:pt x="686" y="616"/>
                </a:lnTo>
                <a:lnTo>
                  <a:pt x="682" y="614"/>
                </a:lnTo>
                <a:lnTo>
                  <a:pt x="678" y="612"/>
                </a:lnTo>
                <a:lnTo>
                  <a:pt x="676" y="610"/>
                </a:lnTo>
                <a:lnTo>
                  <a:pt x="676" y="612"/>
                </a:lnTo>
                <a:lnTo>
                  <a:pt x="676" y="610"/>
                </a:lnTo>
                <a:lnTo>
                  <a:pt x="676" y="600"/>
                </a:lnTo>
                <a:lnTo>
                  <a:pt x="674" y="588"/>
                </a:lnTo>
                <a:lnTo>
                  <a:pt x="672" y="582"/>
                </a:lnTo>
                <a:lnTo>
                  <a:pt x="666" y="578"/>
                </a:lnTo>
                <a:lnTo>
                  <a:pt x="662" y="566"/>
                </a:lnTo>
                <a:lnTo>
                  <a:pt x="658" y="564"/>
                </a:lnTo>
                <a:lnTo>
                  <a:pt x="656" y="562"/>
                </a:lnTo>
                <a:lnTo>
                  <a:pt x="652" y="556"/>
                </a:lnTo>
                <a:lnTo>
                  <a:pt x="644" y="546"/>
                </a:lnTo>
                <a:lnTo>
                  <a:pt x="636" y="536"/>
                </a:lnTo>
                <a:lnTo>
                  <a:pt x="632" y="534"/>
                </a:lnTo>
                <a:lnTo>
                  <a:pt x="628" y="532"/>
                </a:lnTo>
                <a:lnTo>
                  <a:pt x="622" y="532"/>
                </a:lnTo>
                <a:lnTo>
                  <a:pt x="614" y="530"/>
                </a:lnTo>
                <a:lnTo>
                  <a:pt x="608" y="526"/>
                </a:lnTo>
                <a:lnTo>
                  <a:pt x="602" y="518"/>
                </a:lnTo>
                <a:lnTo>
                  <a:pt x="596" y="506"/>
                </a:lnTo>
                <a:lnTo>
                  <a:pt x="594" y="494"/>
                </a:lnTo>
                <a:lnTo>
                  <a:pt x="590" y="484"/>
                </a:lnTo>
                <a:lnTo>
                  <a:pt x="586" y="478"/>
                </a:lnTo>
                <a:lnTo>
                  <a:pt x="582" y="474"/>
                </a:lnTo>
                <a:lnTo>
                  <a:pt x="574" y="470"/>
                </a:lnTo>
                <a:lnTo>
                  <a:pt x="568" y="462"/>
                </a:lnTo>
                <a:lnTo>
                  <a:pt x="564" y="452"/>
                </a:lnTo>
                <a:lnTo>
                  <a:pt x="560" y="432"/>
                </a:lnTo>
                <a:lnTo>
                  <a:pt x="556" y="428"/>
                </a:lnTo>
                <a:lnTo>
                  <a:pt x="550" y="428"/>
                </a:lnTo>
                <a:lnTo>
                  <a:pt x="554" y="432"/>
                </a:lnTo>
                <a:lnTo>
                  <a:pt x="556" y="436"/>
                </a:lnTo>
                <a:lnTo>
                  <a:pt x="556" y="440"/>
                </a:lnTo>
                <a:lnTo>
                  <a:pt x="552" y="440"/>
                </a:lnTo>
                <a:lnTo>
                  <a:pt x="548" y="442"/>
                </a:lnTo>
                <a:lnTo>
                  <a:pt x="542" y="440"/>
                </a:lnTo>
                <a:lnTo>
                  <a:pt x="536" y="434"/>
                </a:lnTo>
                <a:lnTo>
                  <a:pt x="526" y="426"/>
                </a:lnTo>
                <a:lnTo>
                  <a:pt x="520" y="414"/>
                </a:lnTo>
                <a:lnTo>
                  <a:pt x="514" y="406"/>
                </a:lnTo>
                <a:lnTo>
                  <a:pt x="510" y="390"/>
                </a:lnTo>
                <a:lnTo>
                  <a:pt x="506" y="382"/>
                </a:lnTo>
                <a:lnTo>
                  <a:pt x="500" y="376"/>
                </a:lnTo>
                <a:lnTo>
                  <a:pt x="498" y="374"/>
                </a:lnTo>
                <a:lnTo>
                  <a:pt x="498" y="370"/>
                </a:lnTo>
                <a:lnTo>
                  <a:pt x="500" y="364"/>
                </a:lnTo>
                <a:lnTo>
                  <a:pt x="504" y="358"/>
                </a:lnTo>
                <a:lnTo>
                  <a:pt x="504" y="356"/>
                </a:lnTo>
                <a:lnTo>
                  <a:pt x="504" y="354"/>
                </a:lnTo>
                <a:lnTo>
                  <a:pt x="506" y="348"/>
                </a:lnTo>
                <a:lnTo>
                  <a:pt x="512" y="342"/>
                </a:lnTo>
                <a:lnTo>
                  <a:pt x="516" y="334"/>
                </a:lnTo>
                <a:lnTo>
                  <a:pt x="516" y="330"/>
                </a:lnTo>
                <a:lnTo>
                  <a:pt x="514" y="328"/>
                </a:lnTo>
                <a:lnTo>
                  <a:pt x="506" y="322"/>
                </a:lnTo>
                <a:lnTo>
                  <a:pt x="504" y="324"/>
                </a:lnTo>
                <a:lnTo>
                  <a:pt x="506" y="330"/>
                </a:lnTo>
                <a:lnTo>
                  <a:pt x="506" y="334"/>
                </a:lnTo>
                <a:lnTo>
                  <a:pt x="502" y="334"/>
                </a:lnTo>
                <a:lnTo>
                  <a:pt x="500" y="332"/>
                </a:lnTo>
                <a:lnTo>
                  <a:pt x="496" y="326"/>
                </a:lnTo>
                <a:lnTo>
                  <a:pt x="492" y="322"/>
                </a:lnTo>
                <a:lnTo>
                  <a:pt x="490" y="320"/>
                </a:lnTo>
                <a:lnTo>
                  <a:pt x="488" y="320"/>
                </a:lnTo>
                <a:lnTo>
                  <a:pt x="488" y="324"/>
                </a:lnTo>
                <a:lnTo>
                  <a:pt x="494" y="340"/>
                </a:lnTo>
                <a:lnTo>
                  <a:pt x="494" y="346"/>
                </a:lnTo>
                <a:lnTo>
                  <a:pt x="494" y="348"/>
                </a:lnTo>
                <a:lnTo>
                  <a:pt x="492" y="350"/>
                </a:lnTo>
                <a:lnTo>
                  <a:pt x="488" y="348"/>
                </a:lnTo>
                <a:lnTo>
                  <a:pt x="484" y="344"/>
                </a:lnTo>
                <a:lnTo>
                  <a:pt x="480" y="342"/>
                </a:lnTo>
                <a:lnTo>
                  <a:pt x="476" y="342"/>
                </a:lnTo>
                <a:lnTo>
                  <a:pt x="472" y="334"/>
                </a:lnTo>
                <a:lnTo>
                  <a:pt x="472" y="322"/>
                </a:lnTo>
                <a:lnTo>
                  <a:pt x="476" y="296"/>
                </a:lnTo>
                <a:lnTo>
                  <a:pt x="478" y="268"/>
                </a:lnTo>
                <a:lnTo>
                  <a:pt x="478" y="256"/>
                </a:lnTo>
                <a:lnTo>
                  <a:pt x="476" y="248"/>
                </a:lnTo>
                <a:lnTo>
                  <a:pt x="474" y="244"/>
                </a:lnTo>
                <a:lnTo>
                  <a:pt x="474" y="240"/>
                </a:lnTo>
                <a:lnTo>
                  <a:pt x="472" y="230"/>
                </a:lnTo>
                <a:lnTo>
                  <a:pt x="472" y="224"/>
                </a:lnTo>
                <a:lnTo>
                  <a:pt x="468" y="218"/>
                </a:lnTo>
                <a:lnTo>
                  <a:pt x="464" y="212"/>
                </a:lnTo>
                <a:lnTo>
                  <a:pt x="456" y="206"/>
                </a:lnTo>
                <a:lnTo>
                  <a:pt x="456" y="200"/>
                </a:lnTo>
                <a:lnTo>
                  <a:pt x="452" y="196"/>
                </a:lnTo>
                <a:lnTo>
                  <a:pt x="450" y="194"/>
                </a:lnTo>
                <a:lnTo>
                  <a:pt x="446" y="194"/>
                </a:lnTo>
                <a:lnTo>
                  <a:pt x="436" y="196"/>
                </a:lnTo>
                <a:lnTo>
                  <a:pt x="434" y="208"/>
                </a:lnTo>
                <a:lnTo>
                  <a:pt x="432" y="208"/>
                </a:lnTo>
                <a:lnTo>
                  <a:pt x="430" y="206"/>
                </a:lnTo>
                <a:lnTo>
                  <a:pt x="422" y="186"/>
                </a:lnTo>
                <a:lnTo>
                  <a:pt x="416" y="176"/>
                </a:lnTo>
                <a:lnTo>
                  <a:pt x="414" y="172"/>
                </a:lnTo>
                <a:lnTo>
                  <a:pt x="410" y="170"/>
                </a:lnTo>
                <a:lnTo>
                  <a:pt x="404" y="168"/>
                </a:lnTo>
                <a:lnTo>
                  <a:pt x="398" y="164"/>
                </a:lnTo>
                <a:lnTo>
                  <a:pt x="396" y="158"/>
                </a:lnTo>
                <a:lnTo>
                  <a:pt x="392" y="146"/>
                </a:lnTo>
                <a:lnTo>
                  <a:pt x="388" y="144"/>
                </a:lnTo>
                <a:lnTo>
                  <a:pt x="382" y="140"/>
                </a:lnTo>
                <a:lnTo>
                  <a:pt x="362" y="120"/>
                </a:lnTo>
                <a:lnTo>
                  <a:pt x="358" y="120"/>
                </a:lnTo>
                <a:lnTo>
                  <a:pt x="356" y="118"/>
                </a:lnTo>
                <a:lnTo>
                  <a:pt x="348" y="114"/>
                </a:lnTo>
                <a:lnTo>
                  <a:pt x="338" y="110"/>
                </a:lnTo>
                <a:lnTo>
                  <a:pt x="334" y="108"/>
                </a:lnTo>
                <a:lnTo>
                  <a:pt x="330" y="110"/>
                </a:lnTo>
                <a:lnTo>
                  <a:pt x="320" y="112"/>
                </a:lnTo>
                <a:lnTo>
                  <a:pt x="314" y="110"/>
                </a:lnTo>
                <a:lnTo>
                  <a:pt x="310" y="112"/>
                </a:lnTo>
                <a:lnTo>
                  <a:pt x="304" y="116"/>
                </a:lnTo>
                <a:lnTo>
                  <a:pt x="300" y="122"/>
                </a:lnTo>
                <a:lnTo>
                  <a:pt x="300" y="126"/>
                </a:lnTo>
                <a:lnTo>
                  <a:pt x="300" y="128"/>
                </a:lnTo>
                <a:lnTo>
                  <a:pt x="298" y="130"/>
                </a:lnTo>
                <a:lnTo>
                  <a:pt x="292" y="130"/>
                </a:lnTo>
                <a:lnTo>
                  <a:pt x="284" y="132"/>
                </a:lnTo>
                <a:lnTo>
                  <a:pt x="282" y="134"/>
                </a:lnTo>
                <a:lnTo>
                  <a:pt x="280" y="136"/>
                </a:lnTo>
                <a:lnTo>
                  <a:pt x="274" y="142"/>
                </a:lnTo>
                <a:lnTo>
                  <a:pt x="270" y="148"/>
                </a:lnTo>
                <a:lnTo>
                  <a:pt x="262" y="152"/>
                </a:lnTo>
                <a:lnTo>
                  <a:pt x="258" y="154"/>
                </a:lnTo>
                <a:lnTo>
                  <a:pt x="254" y="152"/>
                </a:lnTo>
                <a:lnTo>
                  <a:pt x="252" y="152"/>
                </a:lnTo>
                <a:lnTo>
                  <a:pt x="252" y="154"/>
                </a:lnTo>
                <a:lnTo>
                  <a:pt x="252" y="158"/>
                </a:lnTo>
                <a:lnTo>
                  <a:pt x="252" y="160"/>
                </a:lnTo>
                <a:lnTo>
                  <a:pt x="250" y="162"/>
                </a:lnTo>
                <a:lnTo>
                  <a:pt x="242" y="162"/>
                </a:lnTo>
                <a:lnTo>
                  <a:pt x="232" y="162"/>
                </a:lnTo>
                <a:lnTo>
                  <a:pt x="218" y="168"/>
                </a:lnTo>
                <a:lnTo>
                  <a:pt x="214" y="168"/>
                </a:lnTo>
                <a:lnTo>
                  <a:pt x="214" y="166"/>
                </a:lnTo>
                <a:lnTo>
                  <a:pt x="214" y="160"/>
                </a:lnTo>
                <a:lnTo>
                  <a:pt x="216" y="160"/>
                </a:lnTo>
                <a:lnTo>
                  <a:pt x="216" y="158"/>
                </a:lnTo>
                <a:lnTo>
                  <a:pt x="216" y="154"/>
                </a:lnTo>
                <a:lnTo>
                  <a:pt x="216" y="148"/>
                </a:lnTo>
                <a:lnTo>
                  <a:pt x="212" y="144"/>
                </a:lnTo>
                <a:lnTo>
                  <a:pt x="202" y="138"/>
                </a:lnTo>
                <a:lnTo>
                  <a:pt x="194" y="132"/>
                </a:lnTo>
                <a:lnTo>
                  <a:pt x="190" y="130"/>
                </a:lnTo>
                <a:lnTo>
                  <a:pt x="188" y="128"/>
                </a:lnTo>
                <a:lnTo>
                  <a:pt x="186" y="124"/>
                </a:lnTo>
                <a:lnTo>
                  <a:pt x="186" y="120"/>
                </a:lnTo>
                <a:lnTo>
                  <a:pt x="188" y="114"/>
                </a:lnTo>
                <a:lnTo>
                  <a:pt x="188" y="112"/>
                </a:lnTo>
                <a:lnTo>
                  <a:pt x="186" y="110"/>
                </a:lnTo>
                <a:lnTo>
                  <a:pt x="172" y="110"/>
                </a:lnTo>
                <a:lnTo>
                  <a:pt x="176" y="114"/>
                </a:lnTo>
                <a:lnTo>
                  <a:pt x="178" y="116"/>
                </a:lnTo>
                <a:lnTo>
                  <a:pt x="176" y="118"/>
                </a:lnTo>
                <a:lnTo>
                  <a:pt x="172" y="118"/>
                </a:lnTo>
                <a:lnTo>
                  <a:pt x="156" y="116"/>
                </a:lnTo>
                <a:lnTo>
                  <a:pt x="138" y="106"/>
                </a:lnTo>
                <a:lnTo>
                  <a:pt x="128" y="104"/>
                </a:lnTo>
                <a:lnTo>
                  <a:pt x="118" y="104"/>
                </a:lnTo>
                <a:lnTo>
                  <a:pt x="112" y="102"/>
                </a:lnTo>
                <a:lnTo>
                  <a:pt x="120" y="100"/>
                </a:lnTo>
                <a:lnTo>
                  <a:pt x="132" y="96"/>
                </a:lnTo>
                <a:lnTo>
                  <a:pt x="132" y="94"/>
                </a:lnTo>
                <a:lnTo>
                  <a:pt x="128" y="92"/>
                </a:lnTo>
                <a:lnTo>
                  <a:pt x="118" y="90"/>
                </a:lnTo>
                <a:lnTo>
                  <a:pt x="108" y="90"/>
                </a:lnTo>
                <a:lnTo>
                  <a:pt x="100" y="94"/>
                </a:lnTo>
                <a:lnTo>
                  <a:pt x="90" y="100"/>
                </a:lnTo>
                <a:lnTo>
                  <a:pt x="82" y="102"/>
                </a:lnTo>
                <a:lnTo>
                  <a:pt x="72" y="104"/>
                </a:lnTo>
                <a:lnTo>
                  <a:pt x="56" y="102"/>
                </a:lnTo>
                <a:lnTo>
                  <a:pt x="54" y="102"/>
                </a:lnTo>
                <a:lnTo>
                  <a:pt x="56" y="100"/>
                </a:lnTo>
                <a:lnTo>
                  <a:pt x="60" y="98"/>
                </a:lnTo>
                <a:lnTo>
                  <a:pt x="62" y="94"/>
                </a:lnTo>
                <a:lnTo>
                  <a:pt x="60" y="92"/>
                </a:lnTo>
                <a:lnTo>
                  <a:pt x="56" y="92"/>
                </a:lnTo>
                <a:lnTo>
                  <a:pt x="48" y="90"/>
                </a:lnTo>
                <a:lnTo>
                  <a:pt x="42" y="90"/>
                </a:lnTo>
                <a:lnTo>
                  <a:pt x="40" y="92"/>
                </a:lnTo>
                <a:lnTo>
                  <a:pt x="40" y="96"/>
                </a:lnTo>
                <a:lnTo>
                  <a:pt x="36" y="102"/>
                </a:lnTo>
                <a:lnTo>
                  <a:pt x="30" y="108"/>
                </a:lnTo>
                <a:lnTo>
                  <a:pt x="22" y="112"/>
                </a:lnTo>
                <a:lnTo>
                  <a:pt x="20" y="112"/>
                </a:lnTo>
                <a:lnTo>
                  <a:pt x="18" y="112"/>
                </a:lnTo>
                <a:lnTo>
                  <a:pt x="18" y="110"/>
                </a:lnTo>
                <a:lnTo>
                  <a:pt x="20" y="106"/>
                </a:lnTo>
                <a:lnTo>
                  <a:pt x="22" y="98"/>
                </a:lnTo>
                <a:lnTo>
                  <a:pt x="20" y="92"/>
                </a:lnTo>
                <a:lnTo>
                  <a:pt x="18" y="88"/>
                </a:lnTo>
                <a:lnTo>
                  <a:pt x="12" y="82"/>
                </a:lnTo>
                <a:lnTo>
                  <a:pt x="6" y="78"/>
                </a:lnTo>
                <a:lnTo>
                  <a:pt x="2" y="70"/>
                </a:lnTo>
                <a:lnTo>
                  <a:pt x="0" y="60"/>
                </a:lnTo>
                <a:lnTo>
                  <a:pt x="2" y="44"/>
                </a:lnTo>
                <a:lnTo>
                  <a:pt x="234" y="26"/>
                </a:lnTo>
                <a:lnTo>
                  <a:pt x="234" y="38"/>
                </a:lnTo>
                <a:lnTo>
                  <a:pt x="236" y="44"/>
                </a:lnTo>
                <a:lnTo>
                  <a:pt x="240" y="48"/>
                </a:lnTo>
                <a:lnTo>
                  <a:pt x="244" y="48"/>
                </a:lnTo>
                <a:lnTo>
                  <a:pt x="464" y="34"/>
                </a:lnTo>
                <a:lnTo>
                  <a:pt x="476" y="34"/>
                </a:lnTo>
                <a:lnTo>
                  <a:pt x="482" y="36"/>
                </a:lnTo>
                <a:lnTo>
                  <a:pt x="486" y="40"/>
                </a:lnTo>
                <a:lnTo>
                  <a:pt x="492" y="46"/>
                </a:lnTo>
                <a:lnTo>
                  <a:pt x="500" y="52"/>
                </a:lnTo>
                <a:lnTo>
                  <a:pt x="506" y="52"/>
                </a:lnTo>
                <a:lnTo>
                  <a:pt x="506" y="48"/>
                </a:lnTo>
                <a:lnTo>
                  <a:pt x="506" y="40"/>
                </a:lnTo>
                <a:lnTo>
                  <a:pt x="502" y="22"/>
                </a:lnTo>
                <a:lnTo>
                  <a:pt x="500" y="14"/>
                </a:lnTo>
                <a:lnTo>
                  <a:pt x="502" y="6"/>
                </a:lnTo>
                <a:lnTo>
                  <a:pt x="506" y="2"/>
                </a:lnTo>
                <a:lnTo>
                  <a:pt x="510" y="0"/>
                </a:lnTo>
                <a:lnTo>
                  <a:pt x="512" y="0"/>
                </a:lnTo>
                <a:lnTo>
                  <a:pt x="516" y="2"/>
                </a:lnTo>
                <a:lnTo>
                  <a:pt x="520" y="4"/>
                </a:lnTo>
                <a:lnTo>
                  <a:pt x="526" y="6"/>
                </a:lnTo>
                <a:lnTo>
                  <a:pt x="534" y="6"/>
                </a:lnTo>
                <a:lnTo>
                  <a:pt x="542" y="4"/>
                </a:lnTo>
                <a:lnTo>
                  <a:pt x="550" y="6"/>
                </a:lnTo>
                <a:lnTo>
                  <a:pt x="554" y="8"/>
                </a:lnTo>
                <a:lnTo>
                  <a:pt x="556" y="12"/>
                </a:lnTo>
                <a:lnTo>
                  <a:pt x="554" y="16"/>
                </a:lnTo>
                <a:lnTo>
                  <a:pt x="556" y="20"/>
                </a:lnTo>
                <a:lnTo>
                  <a:pt x="558" y="22"/>
                </a:lnTo>
                <a:lnTo>
                  <a:pt x="560" y="26"/>
                </a:lnTo>
                <a:lnTo>
                  <a:pt x="562" y="32"/>
                </a:lnTo>
                <a:lnTo>
                  <a:pt x="560" y="34"/>
                </a:lnTo>
                <a:lnTo>
                  <a:pt x="558" y="36"/>
                </a:lnTo>
                <a:lnTo>
                  <a:pt x="550" y="38"/>
                </a:lnTo>
                <a:lnTo>
                  <a:pt x="544" y="38"/>
                </a:lnTo>
                <a:lnTo>
                  <a:pt x="544" y="40"/>
                </a:lnTo>
                <a:lnTo>
                  <a:pt x="546" y="40"/>
                </a:lnTo>
                <a:lnTo>
                  <a:pt x="562" y="42"/>
                </a:lnTo>
                <a:lnTo>
                  <a:pt x="568" y="44"/>
                </a:lnTo>
                <a:lnTo>
                  <a:pt x="570" y="46"/>
                </a:lnTo>
                <a:lnTo>
                  <a:pt x="570" y="48"/>
                </a:lnTo>
                <a:lnTo>
                  <a:pt x="574" y="62"/>
                </a:lnTo>
                <a:lnTo>
                  <a:pt x="578" y="72"/>
                </a:lnTo>
                <a:lnTo>
                  <a:pt x="582" y="78"/>
                </a:lnTo>
                <a:lnTo>
                  <a:pt x="598" y="116"/>
                </a:lnTo>
                <a:lnTo>
                  <a:pt x="612" y="144"/>
                </a:lnTo>
                <a:lnTo>
                  <a:pt x="620" y="160"/>
                </a:lnTo>
                <a:lnTo>
                  <a:pt x="638" y="182"/>
                </a:lnTo>
                <a:lnTo>
                  <a:pt x="664" y="210"/>
                </a:lnTo>
                <a:lnTo>
                  <a:pt x="666" y="216"/>
                </a:lnTo>
                <a:lnTo>
                  <a:pt x="666" y="218"/>
                </a:lnTo>
                <a:lnTo>
                  <a:pt x="662" y="222"/>
                </a:lnTo>
                <a:lnTo>
                  <a:pt x="658" y="222"/>
                </a:lnTo>
                <a:lnTo>
                  <a:pt x="654" y="218"/>
                </a:lnTo>
                <a:lnTo>
                  <a:pt x="650" y="210"/>
                </a:lnTo>
                <a:lnTo>
                  <a:pt x="648" y="208"/>
                </a:lnTo>
                <a:lnTo>
                  <a:pt x="646" y="208"/>
                </a:lnTo>
                <a:lnTo>
                  <a:pt x="646" y="212"/>
                </a:lnTo>
                <a:lnTo>
                  <a:pt x="648" y="220"/>
                </a:lnTo>
                <a:lnTo>
                  <a:pt x="652" y="228"/>
                </a:lnTo>
                <a:lnTo>
                  <a:pt x="660" y="242"/>
                </a:lnTo>
                <a:lnTo>
                  <a:pt x="664" y="250"/>
                </a:lnTo>
                <a:lnTo>
                  <a:pt x="666" y="254"/>
                </a:lnTo>
                <a:lnTo>
                  <a:pt x="666" y="262"/>
                </a:lnTo>
                <a:lnTo>
                  <a:pt x="678" y="284"/>
                </a:lnTo>
                <a:lnTo>
                  <a:pt x="698" y="320"/>
                </a:lnTo>
                <a:lnTo>
                  <a:pt x="722" y="356"/>
                </a:lnTo>
                <a:lnTo>
                  <a:pt x="736" y="384"/>
                </a:lnTo>
                <a:lnTo>
                  <a:pt x="744" y="398"/>
                </a:lnTo>
                <a:lnTo>
                  <a:pt x="750" y="408"/>
                </a:lnTo>
                <a:lnTo>
                  <a:pt x="758" y="418"/>
                </a:lnTo>
                <a:lnTo>
                  <a:pt x="762" y="432"/>
                </a:lnTo>
                <a:lnTo>
                  <a:pt x="764" y="444"/>
                </a:lnTo>
                <a:lnTo>
                  <a:pt x="764" y="470"/>
                </a:lnTo>
                <a:lnTo>
                  <a:pt x="764" y="494"/>
                </a:lnTo>
                <a:lnTo>
                  <a:pt x="764" y="504"/>
                </a:lnTo>
                <a:lnTo>
                  <a:pt x="766"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 name="Freeform 112"/>
          <p:cNvSpPr>
            <a:spLocks/>
          </p:cNvSpPr>
          <p:nvPr/>
        </p:nvSpPr>
        <p:spPr bwMode="auto">
          <a:xfrm>
            <a:off x="4975225" y="4421188"/>
            <a:ext cx="746125" cy="687387"/>
          </a:xfrm>
          <a:custGeom>
            <a:avLst/>
            <a:gdLst>
              <a:gd name="T0" fmla="*/ 453628125 w 470"/>
              <a:gd name="T1" fmla="*/ 960178039 h 433"/>
              <a:gd name="T2" fmla="*/ 327620313 w 470"/>
              <a:gd name="T3" fmla="*/ 945057113 h 433"/>
              <a:gd name="T4" fmla="*/ 176410938 w 470"/>
              <a:gd name="T5" fmla="*/ 914815260 h 433"/>
              <a:gd name="T6" fmla="*/ 55443438 w 470"/>
              <a:gd name="T7" fmla="*/ 934976495 h 433"/>
              <a:gd name="T8" fmla="*/ 35282188 w 470"/>
              <a:gd name="T9" fmla="*/ 934976495 h 433"/>
              <a:gd name="T10" fmla="*/ 65524063 w 470"/>
              <a:gd name="T11" fmla="*/ 889613715 h 433"/>
              <a:gd name="T12" fmla="*/ 80645000 w 470"/>
              <a:gd name="T13" fmla="*/ 773686612 h 433"/>
              <a:gd name="T14" fmla="*/ 105846563 w 470"/>
              <a:gd name="T15" fmla="*/ 637598274 h 433"/>
              <a:gd name="T16" fmla="*/ 131048125 w 470"/>
              <a:gd name="T17" fmla="*/ 567033950 h 433"/>
              <a:gd name="T18" fmla="*/ 110886875 w 470"/>
              <a:gd name="T19" fmla="*/ 486389009 h 433"/>
              <a:gd name="T20" fmla="*/ 90725625 w 470"/>
              <a:gd name="T21" fmla="*/ 430945612 h 433"/>
              <a:gd name="T22" fmla="*/ 60483750 w 470"/>
              <a:gd name="T23" fmla="*/ 370461906 h 433"/>
              <a:gd name="T24" fmla="*/ 0 w 470"/>
              <a:gd name="T25" fmla="*/ 5040309 h 433"/>
              <a:gd name="T26" fmla="*/ 670361563 w 470"/>
              <a:gd name="T27" fmla="*/ 40322471 h 433"/>
              <a:gd name="T28" fmla="*/ 660280938 w 470"/>
              <a:gd name="T29" fmla="*/ 80644941 h 433"/>
              <a:gd name="T30" fmla="*/ 685482500 w 470"/>
              <a:gd name="T31" fmla="*/ 151209265 h 433"/>
              <a:gd name="T32" fmla="*/ 710684063 w 470"/>
              <a:gd name="T33" fmla="*/ 186491427 h 433"/>
              <a:gd name="T34" fmla="*/ 680442188 w 470"/>
              <a:gd name="T35" fmla="*/ 219252641 h 433"/>
              <a:gd name="T36" fmla="*/ 660280938 w 470"/>
              <a:gd name="T37" fmla="*/ 289816964 h 433"/>
              <a:gd name="T38" fmla="*/ 604837500 w 470"/>
              <a:gd name="T39" fmla="*/ 390623141 h 433"/>
              <a:gd name="T40" fmla="*/ 584676250 w 470"/>
              <a:gd name="T41" fmla="*/ 441026229 h 433"/>
              <a:gd name="T42" fmla="*/ 584676250 w 470"/>
              <a:gd name="T43" fmla="*/ 486389009 h 433"/>
              <a:gd name="T44" fmla="*/ 574595625 w 470"/>
              <a:gd name="T45" fmla="*/ 526711479 h 433"/>
              <a:gd name="T46" fmla="*/ 992941563 w 470"/>
              <a:gd name="T47" fmla="*/ 536792097 h 433"/>
              <a:gd name="T48" fmla="*/ 977820625 w 470"/>
              <a:gd name="T49" fmla="*/ 617437038 h 433"/>
              <a:gd name="T50" fmla="*/ 1013102813 w 470"/>
              <a:gd name="T51" fmla="*/ 677920744 h 433"/>
              <a:gd name="T52" fmla="*/ 1023183438 w 470"/>
              <a:gd name="T53" fmla="*/ 748485068 h 433"/>
              <a:gd name="T54" fmla="*/ 982860938 w 470"/>
              <a:gd name="T55" fmla="*/ 758565686 h 433"/>
              <a:gd name="T56" fmla="*/ 942538438 w 470"/>
              <a:gd name="T57" fmla="*/ 723283524 h 433"/>
              <a:gd name="T58" fmla="*/ 902215938 w 470"/>
              <a:gd name="T59" fmla="*/ 713202906 h 433"/>
              <a:gd name="T60" fmla="*/ 871974063 w 470"/>
              <a:gd name="T61" fmla="*/ 758565686 h 433"/>
              <a:gd name="T62" fmla="*/ 897175625 w 470"/>
              <a:gd name="T63" fmla="*/ 798888156 h 433"/>
              <a:gd name="T64" fmla="*/ 977820625 w 470"/>
              <a:gd name="T65" fmla="*/ 798888156 h 433"/>
              <a:gd name="T66" fmla="*/ 1043344688 w 470"/>
              <a:gd name="T67" fmla="*/ 783767230 h 433"/>
              <a:gd name="T68" fmla="*/ 1048385000 w 470"/>
              <a:gd name="T69" fmla="*/ 814009083 h 433"/>
              <a:gd name="T70" fmla="*/ 1139110625 w 470"/>
              <a:gd name="T71" fmla="*/ 763605995 h 433"/>
              <a:gd name="T72" fmla="*/ 1149191250 w 470"/>
              <a:gd name="T73" fmla="*/ 834170318 h 433"/>
              <a:gd name="T74" fmla="*/ 1083667188 w 470"/>
              <a:gd name="T75" fmla="*/ 864412171 h 433"/>
              <a:gd name="T76" fmla="*/ 1083667188 w 470"/>
              <a:gd name="T77" fmla="*/ 894654024 h 433"/>
              <a:gd name="T78" fmla="*/ 1063505938 w 470"/>
              <a:gd name="T79" fmla="*/ 934976495 h 433"/>
              <a:gd name="T80" fmla="*/ 1179433125 w 470"/>
              <a:gd name="T81" fmla="*/ 1025702054 h 433"/>
              <a:gd name="T82" fmla="*/ 1144150938 w 470"/>
              <a:gd name="T83" fmla="*/ 1086185760 h 433"/>
              <a:gd name="T84" fmla="*/ 1113909063 w 470"/>
              <a:gd name="T85" fmla="*/ 1035782672 h 433"/>
              <a:gd name="T86" fmla="*/ 1028223750 w 470"/>
              <a:gd name="T87" fmla="*/ 995460201 h 433"/>
              <a:gd name="T88" fmla="*/ 987901250 w 470"/>
              <a:gd name="T89" fmla="*/ 965218348 h 433"/>
              <a:gd name="T90" fmla="*/ 947578750 w 470"/>
              <a:gd name="T91" fmla="*/ 1015621436 h 433"/>
              <a:gd name="T92" fmla="*/ 932457813 w 470"/>
              <a:gd name="T93" fmla="*/ 1055943907 h 433"/>
              <a:gd name="T94" fmla="*/ 851812813 w 470"/>
              <a:gd name="T95" fmla="*/ 1030742363 h 433"/>
              <a:gd name="T96" fmla="*/ 801409688 w 470"/>
              <a:gd name="T97" fmla="*/ 1086185760 h 433"/>
              <a:gd name="T98" fmla="*/ 751006563 w 470"/>
              <a:gd name="T99" fmla="*/ 1060984216 h 433"/>
              <a:gd name="T100" fmla="*/ 675401875 w 470"/>
              <a:gd name="T101" fmla="*/ 1045863289 h 433"/>
              <a:gd name="T102" fmla="*/ 685482500 w 470"/>
              <a:gd name="T103" fmla="*/ 1000500510 h 433"/>
              <a:gd name="T104" fmla="*/ 660280938 w 470"/>
              <a:gd name="T105" fmla="*/ 975298966 h 433"/>
              <a:gd name="T106" fmla="*/ 579635938 w 470"/>
              <a:gd name="T107" fmla="*/ 929936186 h 433"/>
              <a:gd name="T108" fmla="*/ 498990938 w 470"/>
              <a:gd name="T109" fmla="*/ 919855568 h 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0" h="433">
                <a:moveTo>
                  <a:pt x="198" y="365"/>
                </a:moveTo>
                <a:lnTo>
                  <a:pt x="194" y="371"/>
                </a:lnTo>
                <a:lnTo>
                  <a:pt x="188" y="377"/>
                </a:lnTo>
                <a:lnTo>
                  <a:pt x="180" y="381"/>
                </a:lnTo>
                <a:lnTo>
                  <a:pt x="166" y="383"/>
                </a:lnTo>
                <a:lnTo>
                  <a:pt x="152" y="381"/>
                </a:lnTo>
                <a:lnTo>
                  <a:pt x="140" y="379"/>
                </a:lnTo>
                <a:lnTo>
                  <a:pt x="130" y="375"/>
                </a:lnTo>
                <a:lnTo>
                  <a:pt x="114" y="369"/>
                </a:lnTo>
                <a:lnTo>
                  <a:pt x="100" y="365"/>
                </a:lnTo>
                <a:lnTo>
                  <a:pt x="84" y="363"/>
                </a:lnTo>
                <a:lnTo>
                  <a:pt x="70" y="363"/>
                </a:lnTo>
                <a:lnTo>
                  <a:pt x="46" y="365"/>
                </a:lnTo>
                <a:lnTo>
                  <a:pt x="32" y="367"/>
                </a:lnTo>
                <a:lnTo>
                  <a:pt x="28" y="367"/>
                </a:lnTo>
                <a:lnTo>
                  <a:pt x="22" y="371"/>
                </a:lnTo>
                <a:lnTo>
                  <a:pt x="18" y="373"/>
                </a:lnTo>
                <a:lnTo>
                  <a:pt x="16" y="373"/>
                </a:lnTo>
                <a:lnTo>
                  <a:pt x="14" y="373"/>
                </a:lnTo>
                <a:lnTo>
                  <a:pt x="14" y="371"/>
                </a:lnTo>
                <a:lnTo>
                  <a:pt x="16" y="367"/>
                </a:lnTo>
                <a:lnTo>
                  <a:pt x="18" y="361"/>
                </a:lnTo>
                <a:lnTo>
                  <a:pt x="22" y="357"/>
                </a:lnTo>
                <a:lnTo>
                  <a:pt x="26" y="353"/>
                </a:lnTo>
                <a:lnTo>
                  <a:pt x="28" y="347"/>
                </a:lnTo>
                <a:lnTo>
                  <a:pt x="32" y="339"/>
                </a:lnTo>
                <a:lnTo>
                  <a:pt x="32" y="333"/>
                </a:lnTo>
                <a:lnTo>
                  <a:pt x="32" y="307"/>
                </a:lnTo>
                <a:lnTo>
                  <a:pt x="32" y="269"/>
                </a:lnTo>
                <a:lnTo>
                  <a:pt x="40" y="263"/>
                </a:lnTo>
                <a:lnTo>
                  <a:pt x="42" y="257"/>
                </a:lnTo>
                <a:lnTo>
                  <a:pt x="42" y="253"/>
                </a:lnTo>
                <a:lnTo>
                  <a:pt x="48" y="247"/>
                </a:lnTo>
                <a:lnTo>
                  <a:pt x="50" y="241"/>
                </a:lnTo>
                <a:lnTo>
                  <a:pt x="52" y="233"/>
                </a:lnTo>
                <a:lnTo>
                  <a:pt x="52" y="225"/>
                </a:lnTo>
                <a:lnTo>
                  <a:pt x="52" y="209"/>
                </a:lnTo>
                <a:lnTo>
                  <a:pt x="48" y="199"/>
                </a:lnTo>
                <a:lnTo>
                  <a:pt x="44" y="197"/>
                </a:lnTo>
                <a:lnTo>
                  <a:pt x="44" y="193"/>
                </a:lnTo>
                <a:lnTo>
                  <a:pt x="42" y="187"/>
                </a:lnTo>
                <a:lnTo>
                  <a:pt x="42" y="179"/>
                </a:lnTo>
                <a:lnTo>
                  <a:pt x="38" y="175"/>
                </a:lnTo>
                <a:lnTo>
                  <a:pt x="36" y="171"/>
                </a:lnTo>
                <a:lnTo>
                  <a:pt x="30" y="169"/>
                </a:lnTo>
                <a:lnTo>
                  <a:pt x="28" y="165"/>
                </a:lnTo>
                <a:lnTo>
                  <a:pt x="26" y="155"/>
                </a:lnTo>
                <a:lnTo>
                  <a:pt x="24" y="147"/>
                </a:lnTo>
                <a:lnTo>
                  <a:pt x="20" y="137"/>
                </a:lnTo>
                <a:lnTo>
                  <a:pt x="12" y="127"/>
                </a:lnTo>
                <a:lnTo>
                  <a:pt x="2" y="115"/>
                </a:lnTo>
                <a:lnTo>
                  <a:pt x="0" y="2"/>
                </a:lnTo>
                <a:lnTo>
                  <a:pt x="256" y="0"/>
                </a:lnTo>
                <a:lnTo>
                  <a:pt x="256" y="12"/>
                </a:lnTo>
                <a:lnTo>
                  <a:pt x="268" y="12"/>
                </a:lnTo>
                <a:lnTo>
                  <a:pt x="266" y="16"/>
                </a:lnTo>
                <a:lnTo>
                  <a:pt x="264" y="18"/>
                </a:lnTo>
                <a:lnTo>
                  <a:pt x="260" y="24"/>
                </a:lnTo>
                <a:lnTo>
                  <a:pt x="258" y="30"/>
                </a:lnTo>
                <a:lnTo>
                  <a:pt x="262" y="32"/>
                </a:lnTo>
                <a:lnTo>
                  <a:pt x="264" y="36"/>
                </a:lnTo>
                <a:lnTo>
                  <a:pt x="264" y="44"/>
                </a:lnTo>
                <a:lnTo>
                  <a:pt x="268" y="58"/>
                </a:lnTo>
                <a:lnTo>
                  <a:pt x="272" y="60"/>
                </a:lnTo>
                <a:lnTo>
                  <a:pt x="274" y="62"/>
                </a:lnTo>
                <a:lnTo>
                  <a:pt x="276" y="66"/>
                </a:lnTo>
                <a:lnTo>
                  <a:pt x="278" y="72"/>
                </a:lnTo>
                <a:lnTo>
                  <a:pt x="282" y="74"/>
                </a:lnTo>
                <a:lnTo>
                  <a:pt x="282" y="80"/>
                </a:lnTo>
                <a:lnTo>
                  <a:pt x="278" y="80"/>
                </a:lnTo>
                <a:lnTo>
                  <a:pt x="274" y="81"/>
                </a:lnTo>
                <a:lnTo>
                  <a:pt x="270" y="87"/>
                </a:lnTo>
                <a:lnTo>
                  <a:pt x="268" y="97"/>
                </a:lnTo>
                <a:lnTo>
                  <a:pt x="264" y="109"/>
                </a:lnTo>
                <a:lnTo>
                  <a:pt x="264" y="113"/>
                </a:lnTo>
                <a:lnTo>
                  <a:pt x="262" y="115"/>
                </a:lnTo>
                <a:lnTo>
                  <a:pt x="256" y="121"/>
                </a:lnTo>
                <a:lnTo>
                  <a:pt x="248" y="133"/>
                </a:lnTo>
                <a:lnTo>
                  <a:pt x="244" y="143"/>
                </a:lnTo>
                <a:lnTo>
                  <a:pt x="240" y="155"/>
                </a:lnTo>
                <a:lnTo>
                  <a:pt x="234" y="155"/>
                </a:lnTo>
                <a:lnTo>
                  <a:pt x="234" y="175"/>
                </a:lnTo>
                <a:lnTo>
                  <a:pt x="232" y="173"/>
                </a:lnTo>
                <a:lnTo>
                  <a:pt x="232" y="175"/>
                </a:lnTo>
                <a:lnTo>
                  <a:pt x="232" y="181"/>
                </a:lnTo>
                <a:lnTo>
                  <a:pt x="234" y="189"/>
                </a:lnTo>
                <a:lnTo>
                  <a:pt x="234" y="193"/>
                </a:lnTo>
                <a:lnTo>
                  <a:pt x="232" y="193"/>
                </a:lnTo>
                <a:lnTo>
                  <a:pt x="228" y="197"/>
                </a:lnTo>
                <a:lnTo>
                  <a:pt x="226" y="201"/>
                </a:lnTo>
                <a:lnTo>
                  <a:pt x="226" y="207"/>
                </a:lnTo>
                <a:lnTo>
                  <a:pt x="228" y="209"/>
                </a:lnTo>
                <a:lnTo>
                  <a:pt x="232" y="211"/>
                </a:lnTo>
                <a:lnTo>
                  <a:pt x="232" y="213"/>
                </a:lnTo>
                <a:lnTo>
                  <a:pt x="234" y="221"/>
                </a:lnTo>
                <a:lnTo>
                  <a:pt x="394" y="213"/>
                </a:lnTo>
                <a:lnTo>
                  <a:pt x="394" y="223"/>
                </a:lnTo>
                <a:lnTo>
                  <a:pt x="392" y="231"/>
                </a:lnTo>
                <a:lnTo>
                  <a:pt x="390" y="237"/>
                </a:lnTo>
                <a:lnTo>
                  <a:pt x="388" y="245"/>
                </a:lnTo>
                <a:lnTo>
                  <a:pt x="388" y="251"/>
                </a:lnTo>
                <a:lnTo>
                  <a:pt x="390" y="257"/>
                </a:lnTo>
                <a:lnTo>
                  <a:pt x="398" y="265"/>
                </a:lnTo>
                <a:lnTo>
                  <a:pt x="402" y="269"/>
                </a:lnTo>
                <a:lnTo>
                  <a:pt x="406" y="275"/>
                </a:lnTo>
                <a:lnTo>
                  <a:pt x="410" y="283"/>
                </a:lnTo>
                <a:lnTo>
                  <a:pt x="412" y="295"/>
                </a:lnTo>
                <a:lnTo>
                  <a:pt x="406" y="297"/>
                </a:lnTo>
                <a:lnTo>
                  <a:pt x="400" y="297"/>
                </a:lnTo>
                <a:lnTo>
                  <a:pt x="394" y="297"/>
                </a:lnTo>
                <a:lnTo>
                  <a:pt x="392" y="299"/>
                </a:lnTo>
                <a:lnTo>
                  <a:pt x="390" y="301"/>
                </a:lnTo>
                <a:lnTo>
                  <a:pt x="388" y="299"/>
                </a:lnTo>
                <a:lnTo>
                  <a:pt x="382" y="295"/>
                </a:lnTo>
                <a:lnTo>
                  <a:pt x="376" y="289"/>
                </a:lnTo>
                <a:lnTo>
                  <a:pt x="374" y="287"/>
                </a:lnTo>
                <a:lnTo>
                  <a:pt x="370" y="287"/>
                </a:lnTo>
                <a:lnTo>
                  <a:pt x="366" y="285"/>
                </a:lnTo>
                <a:lnTo>
                  <a:pt x="362" y="285"/>
                </a:lnTo>
                <a:lnTo>
                  <a:pt x="358" y="283"/>
                </a:lnTo>
                <a:lnTo>
                  <a:pt x="356" y="285"/>
                </a:lnTo>
                <a:lnTo>
                  <a:pt x="356" y="287"/>
                </a:lnTo>
                <a:lnTo>
                  <a:pt x="352" y="295"/>
                </a:lnTo>
                <a:lnTo>
                  <a:pt x="346" y="301"/>
                </a:lnTo>
                <a:lnTo>
                  <a:pt x="344" y="307"/>
                </a:lnTo>
                <a:lnTo>
                  <a:pt x="344" y="309"/>
                </a:lnTo>
                <a:lnTo>
                  <a:pt x="346" y="313"/>
                </a:lnTo>
                <a:lnTo>
                  <a:pt x="356" y="317"/>
                </a:lnTo>
                <a:lnTo>
                  <a:pt x="366" y="321"/>
                </a:lnTo>
                <a:lnTo>
                  <a:pt x="378" y="321"/>
                </a:lnTo>
                <a:lnTo>
                  <a:pt x="382" y="321"/>
                </a:lnTo>
                <a:lnTo>
                  <a:pt x="388" y="317"/>
                </a:lnTo>
                <a:lnTo>
                  <a:pt x="400" y="311"/>
                </a:lnTo>
                <a:lnTo>
                  <a:pt x="410" y="309"/>
                </a:lnTo>
                <a:lnTo>
                  <a:pt x="414" y="309"/>
                </a:lnTo>
                <a:lnTo>
                  <a:pt x="414" y="311"/>
                </a:lnTo>
                <a:lnTo>
                  <a:pt x="410" y="315"/>
                </a:lnTo>
                <a:lnTo>
                  <a:pt x="402" y="321"/>
                </a:lnTo>
                <a:lnTo>
                  <a:pt x="412" y="327"/>
                </a:lnTo>
                <a:lnTo>
                  <a:pt x="416" y="323"/>
                </a:lnTo>
                <a:lnTo>
                  <a:pt x="422" y="319"/>
                </a:lnTo>
                <a:lnTo>
                  <a:pt x="436" y="313"/>
                </a:lnTo>
                <a:lnTo>
                  <a:pt x="448" y="307"/>
                </a:lnTo>
                <a:lnTo>
                  <a:pt x="452" y="303"/>
                </a:lnTo>
                <a:lnTo>
                  <a:pt x="454" y="301"/>
                </a:lnTo>
                <a:lnTo>
                  <a:pt x="456" y="315"/>
                </a:lnTo>
                <a:lnTo>
                  <a:pt x="456" y="327"/>
                </a:lnTo>
                <a:lnTo>
                  <a:pt x="456" y="331"/>
                </a:lnTo>
                <a:lnTo>
                  <a:pt x="454" y="335"/>
                </a:lnTo>
                <a:lnTo>
                  <a:pt x="448" y="339"/>
                </a:lnTo>
                <a:lnTo>
                  <a:pt x="442" y="341"/>
                </a:lnTo>
                <a:lnTo>
                  <a:pt x="430" y="343"/>
                </a:lnTo>
                <a:lnTo>
                  <a:pt x="426" y="347"/>
                </a:lnTo>
                <a:lnTo>
                  <a:pt x="424" y="351"/>
                </a:lnTo>
                <a:lnTo>
                  <a:pt x="426" y="353"/>
                </a:lnTo>
                <a:lnTo>
                  <a:pt x="430" y="355"/>
                </a:lnTo>
                <a:lnTo>
                  <a:pt x="430" y="359"/>
                </a:lnTo>
                <a:lnTo>
                  <a:pt x="426" y="361"/>
                </a:lnTo>
                <a:lnTo>
                  <a:pt x="418" y="363"/>
                </a:lnTo>
                <a:lnTo>
                  <a:pt x="422" y="371"/>
                </a:lnTo>
                <a:lnTo>
                  <a:pt x="430" y="377"/>
                </a:lnTo>
                <a:lnTo>
                  <a:pt x="448" y="389"/>
                </a:lnTo>
                <a:lnTo>
                  <a:pt x="464" y="401"/>
                </a:lnTo>
                <a:lnTo>
                  <a:pt x="468" y="407"/>
                </a:lnTo>
                <a:lnTo>
                  <a:pt x="470" y="413"/>
                </a:lnTo>
                <a:lnTo>
                  <a:pt x="462" y="425"/>
                </a:lnTo>
                <a:lnTo>
                  <a:pt x="458" y="429"/>
                </a:lnTo>
                <a:lnTo>
                  <a:pt x="454" y="431"/>
                </a:lnTo>
                <a:lnTo>
                  <a:pt x="452" y="431"/>
                </a:lnTo>
                <a:lnTo>
                  <a:pt x="450" y="429"/>
                </a:lnTo>
                <a:lnTo>
                  <a:pt x="444" y="417"/>
                </a:lnTo>
                <a:lnTo>
                  <a:pt x="442" y="411"/>
                </a:lnTo>
                <a:lnTo>
                  <a:pt x="436" y="405"/>
                </a:lnTo>
                <a:lnTo>
                  <a:pt x="430" y="403"/>
                </a:lnTo>
                <a:lnTo>
                  <a:pt x="422" y="399"/>
                </a:lnTo>
                <a:lnTo>
                  <a:pt x="408" y="395"/>
                </a:lnTo>
                <a:lnTo>
                  <a:pt x="402" y="393"/>
                </a:lnTo>
                <a:lnTo>
                  <a:pt x="400" y="391"/>
                </a:lnTo>
                <a:lnTo>
                  <a:pt x="398" y="385"/>
                </a:lnTo>
                <a:lnTo>
                  <a:pt x="392" y="383"/>
                </a:lnTo>
                <a:lnTo>
                  <a:pt x="386" y="385"/>
                </a:lnTo>
                <a:lnTo>
                  <a:pt x="380" y="393"/>
                </a:lnTo>
                <a:lnTo>
                  <a:pt x="378" y="399"/>
                </a:lnTo>
                <a:lnTo>
                  <a:pt x="376" y="403"/>
                </a:lnTo>
                <a:lnTo>
                  <a:pt x="376" y="413"/>
                </a:lnTo>
                <a:lnTo>
                  <a:pt x="376" y="417"/>
                </a:lnTo>
                <a:lnTo>
                  <a:pt x="374" y="419"/>
                </a:lnTo>
                <a:lnTo>
                  <a:pt x="370" y="419"/>
                </a:lnTo>
                <a:lnTo>
                  <a:pt x="362" y="417"/>
                </a:lnTo>
                <a:lnTo>
                  <a:pt x="352" y="413"/>
                </a:lnTo>
                <a:lnTo>
                  <a:pt x="342" y="409"/>
                </a:lnTo>
                <a:lnTo>
                  <a:pt x="338" y="409"/>
                </a:lnTo>
                <a:lnTo>
                  <a:pt x="332" y="413"/>
                </a:lnTo>
                <a:lnTo>
                  <a:pt x="328" y="417"/>
                </a:lnTo>
                <a:lnTo>
                  <a:pt x="322" y="425"/>
                </a:lnTo>
                <a:lnTo>
                  <a:pt x="318" y="431"/>
                </a:lnTo>
                <a:lnTo>
                  <a:pt x="314" y="433"/>
                </a:lnTo>
                <a:lnTo>
                  <a:pt x="310" y="433"/>
                </a:lnTo>
                <a:lnTo>
                  <a:pt x="304" y="427"/>
                </a:lnTo>
                <a:lnTo>
                  <a:pt x="298" y="421"/>
                </a:lnTo>
                <a:lnTo>
                  <a:pt x="290" y="417"/>
                </a:lnTo>
                <a:lnTo>
                  <a:pt x="282" y="415"/>
                </a:lnTo>
                <a:lnTo>
                  <a:pt x="274" y="415"/>
                </a:lnTo>
                <a:lnTo>
                  <a:pt x="268" y="415"/>
                </a:lnTo>
                <a:lnTo>
                  <a:pt x="266" y="413"/>
                </a:lnTo>
                <a:lnTo>
                  <a:pt x="266" y="407"/>
                </a:lnTo>
                <a:lnTo>
                  <a:pt x="270" y="401"/>
                </a:lnTo>
                <a:lnTo>
                  <a:pt x="272" y="397"/>
                </a:lnTo>
                <a:lnTo>
                  <a:pt x="272" y="393"/>
                </a:lnTo>
                <a:lnTo>
                  <a:pt x="272" y="391"/>
                </a:lnTo>
                <a:lnTo>
                  <a:pt x="268" y="389"/>
                </a:lnTo>
                <a:lnTo>
                  <a:pt x="262" y="387"/>
                </a:lnTo>
                <a:lnTo>
                  <a:pt x="254" y="385"/>
                </a:lnTo>
                <a:lnTo>
                  <a:pt x="250" y="383"/>
                </a:lnTo>
                <a:lnTo>
                  <a:pt x="244" y="379"/>
                </a:lnTo>
                <a:lnTo>
                  <a:pt x="230" y="369"/>
                </a:lnTo>
                <a:lnTo>
                  <a:pt x="222" y="365"/>
                </a:lnTo>
                <a:lnTo>
                  <a:pt x="214" y="361"/>
                </a:lnTo>
                <a:lnTo>
                  <a:pt x="204" y="361"/>
                </a:lnTo>
                <a:lnTo>
                  <a:pt x="198"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 name="Freeform 113"/>
          <p:cNvSpPr>
            <a:spLocks/>
          </p:cNvSpPr>
          <p:nvPr/>
        </p:nvSpPr>
        <p:spPr bwMode="auto">
          <a:xfrm>
            <a:off x="5911850" y="4648200"/>
            <a:ext cx="1216025" cy="977900"/>
          </a:xfrm>
          <a:custGeom>
            <a:avLst/>
            <a:gdLst>
              <a:gd name="T0" fmla="*/ 1910278438 w 766"/>
              <a:gd name="T1" fmla="*/ 1340723125 h 616"/>
              <a:gd name="T2" fmla="*/ 1910278438 w 766"/>
              <a:gd name="T3" fmla="*/ 1461690625 h 616"/>
              <a:gd name="T4" fmla="*/ 1864915625 w 766"/>
              <a:gd name="T5" fmla="*/ 1502013125 h 616"/>
              <a:gd name="T6" fmla="*/ 1789310938 w 766"/>
              <a:gd name="T7" fmla="*/ 1537295313 h 616"/>
              <a:gd name="T8" fmla="*/ 1718746563 w 766"/>
              <a:gd name="T9" fmla="*/ 1547375938 h 616"/>
              <a:gd name="T10" fmla="*/ 1703625625 w 766"/>
              <a:gd name="T11" fmla="*/ 1537295313 h 616"/>
              <a:gd name="T12" fmla="*/ 1668343438 w 766"/>
              <a:gd name="T13" fmla="*/ 1426408438 h 616"/>
              <a:gd name="T14" fmla="*/ 1602819375 w 766"/>
              <a:gd name="T15" fmla="*/ 1350803750 h 616"/>
              <a:gd name="T16" fmla="*/ 1532255000 w 766"/>
              <a:gd name="T17" fmla="*/ 1325602188 h 616"/>
              <a:gd name="T18" fmla="*/ 1476811563 w 766"/>
              <a:gd name="T19" fmla="*/ 1204634688 h 616"/>
              <a:gd name="T20" fmla="*/ 1421368125 w 766"/>
              <a:gd name="T21" fmla="*/ 1139110625 h 616"/>
              <a:gd name="T22" fmla="*/ 1401206875 w 766"/>
              <a:gd name="T23" fmla="*/ 1098788125 h 616"/>
              <a:gd name="T24" fmla="*/ 1350803750 w 766"/>
              <a:gd name="T25" fmla="*/ 1093747813 h 616"/>
              <a:gd name="T26" fmla="*/ 1275199063 w 766"/>
              <a:gd name="T27" fmla="*/ 962699688 h 616"/>
              <a:gd name="T28" fmla="*/ 1270158750 w 766"/>
              <a:gd name="T29" fmla="*/ 902215938 h 616"/>
              <a:gd name="T30" fmla="*/ 1300400625 w 766"/>
              <a:gd name="T31" fmla="*/ 841732188 h 616"/>
              <a:gd name="T32" fmla="*/ 1275199063 w 766"/>
              <a:gd name="T33" fmla="*/ 831651563 h 616"/>
              <a:gd name="T34" fmla="*/ 1249997500 w 766"/>
              <a:gd name="T35" fmla="*/ 821570938 h 616"/>
              <a:gd name="T36" fmla="*/ 1244957188 w 766"/>
              <a:gd name="T37" fmla="*/ 856853125 h 616"/>
              <a:gd name="T38" fmla="*/ 1219755625 w 766"/>
              <a:gd name="T39" fmla="*/ 866933750 h 616"/>
              <a:gd name="T40" fmla="*/ 1199594375 w 766"/>
              <a:gd name="T41" fmla="*/ 745966250 h 616"/>
              <a:gd name="T42" fmla="*/ 1194554063 w 766"/>
              <a:gd name="T43" fmla="*/ 604837500 h 616"/>
              <a:gd name="T44" fmla="*/ 1149191250 w 766"/>
              <a:gd name="T45" fmla="*/ 519152188 h 616"/>
              <a:gd name="T46" fmla="*/ 1098788125 w 766"/>
              <a:gd name="T47" fmla="*/ 493950625 h 616"/>
              <a:gd name="T48" fmla="*/ 1048385000 w 766"/>
              <a:gd name="T49" fmla="*/ 443547500 h 616"/>
              <a:gd name="T50" fmla="*/ 997981875 w 766"/>
              <a:gd name="T51" fmla="*/ 398184688 h 616"/>
              <a:gd name="T52" fmla="*/ 912296563 w 766"/>
              <a:gd name="T53" fmla="*/ 302418750 h 616"/>
              <a:gd name="T54" fmla="*/ 831651563 w 766"/>
              <a:gd name="T55" fmla="*/ 277217188 h 616"/>
              <a:gd name="T56" fmla="*/ 766127500 w 766"/>
              <a:gd name="T57" fmla="*/ 292338125 h 616"/>
              <a:gd name="T58" fmla="*/ 735885625 w 766"/>
              <a:gd name="T59" fmla="*/ 327620313 h 616"/>
              <a:gd name="T60" fmla="*/ 680442188 w 766"/>
              <a:gd name="T61" fmla="*/ 372983125 h 616"/>
              <a:gd name="T62" fmla="*/ 635079375 w 766"/>
              <a:gd name="T63" fmla="*/ 388104063 h 616"/>
              <a:gd name="T64" fmla="*/ 584676250 w 766"/>
              <a:gd name="T65" fmla="*/ 408265313 h 616"/>
              <a:gd name="T66" fmla="*/ 544353750 w 766"/>
              <a:gd name="T67" fmla="*/ 403225000 h 616"/>
              <a:gd name="T68" fmla="*/ 509071563 w 766"/>
              <a:gd name="T69" fmla="*/ 347781563 h 616"/>
              <a:gd name="T70" fmla="*/ 468749063 w 766"/>
              <a:gd name="T71" fmla="*/ 302418750 h 616"/>
              <a:gd name="T72" fmla="*/ 443547500 w 766"/>
              <a:gd name="T73" fmla="*/ 287297813 h 616"/>
              <a:gd name="T74" fmla="*/ 347781563 w 766"/>
              <a:gd name="T75" fmla="*/ 267136563 h 616"/>
              <a:gd name="T76" fmla="*/ 302418750 w 766"/>
              <a:gd name="T77" fmla="*/ 252015625 h 616"/>
              <a:gd name="T78" fmla="*/ 272176875 w 766"/>
              <a:gd name="T79" fmla="*/ 226814063 h 616"/>
              <a:gd name="T80" fmla="*/ 141128750 w 766"/>
              <a:gd name="T81" fmla="*/ 257055938 h 616"/>
              <a:gd name="T82" fmla="*/ 151209375 w 766"/>
              <a:gd name="T83" fmla="*/ 231854375 h 616"/>
              <a:gd name="T84" fmla="*/ 100806250 w 766"/>
              <a:gd name="T85" fmla="*/ 241935000 h 616"/>
              <a:gd name="T86" fmla="*/ 45362813 w 766"/>
              <a:gd name="T87" fmla="*/ 282257500 h 616"/>
              <a:gd name="T88" fmla="*/ 45362813 w 766"/>
              <a:gd name="T89" fmla="*/ 221773750 h 616"/>
              <a:gd name="T90" fmla="*/ 589716563 w 766"/>
              <a:gd name="T91" fmla="*/ 65524063 h 616"/>
              <a:gd name="T92" fmla="*/ 614918125 w 766"/>
              <a:gd name="T93" fmla="*/ 120967500 h 616"/>
              <a:gd name="T94" fmla="*/ 1239916875 w 766"/>
              <a:gd name="T95" fmla="*/ 115927188 h 616"/>
              <a:gd name="T96" fmla="*/ 1265118438 w 766"/>
              <a:gd name="T97" fmla="*/ 55443438 h 616"/>
              <a:gd name="T98" fmla="*/ 1290320000 w 766"/>
              <a:gd name="T99" fmla="*/ 0 h 616"/>
              <a:gd name="T100" fmla="*/ 1365924688 w 766"/>
              <a:gd name="T101" fmla="*/ 10080625 h 616"/>
              <a:gd name="T102" fmla="*/ 1401206875 w 766"/>
              <a:gd name="T103" fmla="*/ 50403125 h 616"/>
              <a:gd name="T104" fmla="*/ 1406247188 w 766"/>
              <a:gd name="T105" fmla="*/ 90725625 h 616"/>
              <a:gd name="T106" fmla="*/ 1416327813 w 766"/>
              <a:gd name="T107" fmla="*/ 105846563 h 616"/>
              <a:gd name="T108" fmla="*/ 1456650313 w 766"/>
              <a:gd name="T109" fmla="*/ 181451250 h 616"/>
              <a:gd name="T110" fmla="*/ 1562496875 w 766"/>
              <a:gd name="T111" fmla="*/ 403225000 h 616"/>
              <a:gd name="T112" fmla="*/ 1668343438 w 766"/>
              <a:gd name="T113" fmla="*/ 559474688 h 616"/>
              <a:gd name="T114" fmla="*/ 1628020938 w 766"/>
              <a:gd name="T115" fmla="*/ 524192500 h 616"/>
              <a:gd name="T116" fmla="*/ 1663303125 w 766"/>
              <a:gd name="T117" fmla="*/ 609877813 h 616"/>
              <a:gd name="T118" fmla="*/ 1759069063 w 766"/>
              <a:gd name="T119" fmla="*/ 806450000 h 616"/>
              <a:gd name="T120" fmla="*/ 1910278438 w 766"/>
              <a:gd name="T121" fmla="*/ 1053425313 h 616"/>
              <a:gd name="T122" fmla="*/ 1925399375 w 766"/>
              <a:gd name="T123" fmla="*/ 1270158750 h 6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66" h="616">
                <a:moveTo>
                  <a:pt x="766" y="512"/>
                </a:moveTo>
                <a:lnTo>
                  <a:pt x="766" y="512"/>
                </a:lnTo>
                <a:lnTo>
                  <a:pt x="762" y="522"/>
                </a:lnTo>
                <a:lnTo>
                  <a:pt x="760" y="528"/>
                </a:lnTo>
                <a:lnTo>
                  <a:pt x="758" y="532"/>
                </a:lnTo>
                <a:lnTo>
                  <a:pt x="756" y="540"/>
                </a:lnTo>
                <a:lnTo>
                  <a:pt x="756" y="544"/>
                </a:lnTo>
                <a:lnTo>
                  <a:pt x="756" y="552"/>
                </a:lnTo>
                <a:lnTo>
                  <a:pt x="758" y="572"/>
                </a:lnTo>
                <a:lnTo>
                  <a:pt x="758" y="580"/>
                </a:lnTo>
                <a:lnTo>
                  <a:pt x="756" y="584"/>
                </a:lnTo>
                <a:lnTo>
                  <a:pt x="752" y="588"/>
                </a:lnTo>
                <a:lnTo>
                  <a:pt x="748" y="592"/>
                </a:lnTo>
                <a:lnTo>
                  <a:pt x="740" y="596"/>
                </a:lnTo>
                <a:lnTo>
                  <a:pt x="732" y="602"/>
                </a:lnTo>
                <a:lnTo>
                  <a:pt x="726" y="606"/>
                </a:lnTo>
                <a:lnTo>
                  <a:pt x="714" y="608"/>
                </a:lnTo>
                <a:lnTo>
                  <a:pt x="710" y="610"/>
                </a:lnTo>
                <a:lnTo>
                  <a:pt x="706" y="612"/>
                </a:lnTo>
                <a:lnTo>
                  <a:pt x="700" y="616"/>
                </a:lnTo>
                <a:lnTo>
                  <a:pt x="688" y="616"/>
                </a:lnTo>
                <a:lnTo>
                  <a:pt x="686" y="616"/>
                </a:lnTo>
                <a:lnTo>
                  <a:pt x="682" y="614"/>
                </a:lnTo>
                <a:lnTo>
                  <a:pt x="678" y="612"/>
                </a:lnTo>
                <a:lnTo>
                  <a:pt x="676" y="610"/>
                </a:lnTo>
                <a:lnTo>
                  <a:pt x="676" y="612"/>
                </a:lnTo>
                <a:lnTo>
                  <a:pt x="676" y="610"/>
                </a:lnTo>
                <a:lnTo>
                  <a:pt x="676" y="600"/>
                </a:lnTo>
                <a:lnTo>
                  <a:pt x="674" y="588"/>
                </a:lnTo>
                <a:lnTo>
                  <a:pt x="672" y="582"/>
                </a:lnTo>
                <a:lnTo>
                  <a:pt x="666" y="578"/>
                </a:lnTo>
                <a:lnTo>
                  <a:pt x="662" y="566"/>
                </a:lnTo>
                <a:lnTo>
                  <a:pt x="658" y="564"/>
                </a:lnTo>
                <a:lnTo>
                  <a:pt x="656" y="562"/>
                </a:lnTo>
                <a:lnTo>
                  <a:pt x="652" y="556"/>
                </a:lnTo>
                <a:lnTo>
                  <a:pt x="644" y="546"/>
                </a:lnTo>
                <a:lnTo>
                  <a:pt x="636" y="536"/>
                </a:lnTo>
                <a:lnTo>
                  <a:pt x="632" y="534"/>
                </a:lnTo>
                <a:lnTo>
                  <a:pt x="628" y="532"/>
                </a:lnTo>
                <a:lnTo>
                  <a:pt x="622" y="532"/>
                </a:lnTo>
                <a:lnTo>
                  <a:pt x="614" y="530"/>
                </a:lnTo>
                <a:lnTo>
                  <a:pt x="608" y="526"/>
                </a:lnTo>
                <a:lnTo>
                  <a:pt x="602" y="518"/>
                </a:lnTo>
                <a:lnTo>
                  <a:pt x="596" y="506"/>
                </a:lnTo>
                <a:lnTo>
                  <a:pt x="594" y="494"/>
                </a:lnTo>
                <a:lnTo>
                  <a:pt x="590" y="484"/>
                </a:lnTo>
                <a:lnTo>
                  <a:pt x="586" y="478"/>
                </a:lnTo>
                <a:lnTo>
                  <a:pt x="582" y="474"/>
                </a:lnTo>
                <a:lnTo>
                  <a:pt x="574" y="470"/>
                </a:lnTo>
                <a:lnTo>
                  <a:pt x="568" y="462"/>
                </a:lnTo>
                <a:lnTo>
                  <a:pt x="564" y="452"/>
                </a:lnTo>
                <a:lnTo>
                  <a:pt x="560" y="432"/>
                </a:lnTo>
                <a:lnTo>
                  <a:pt x="556" y="428"/>
                </a:lnTo>
                <a:lnTo>
                  <a:pt x="550" y="428"/>
                </a:lnTo>
                <a:lnTo>
                  <a:pt x="554" y="432"/>
                </a:lnTo>
                <a:lnTo>
                  <a:pt x="556" y="436"/>
                </a:lnTo>
                <a:lnTo>
                  <a:pt x="556" y="440"/>
                </a:lnTo>
                <a:lnTo>
                  <a:pt x="552" y="440"/>
                </a:lnTo>
                <a:lnTo>
                  <a:pt x="548" y="442"/>
                </a:lnTo>
                <a:lnTo>
                  <a:pt x="542" y="440"/>
                </a:lnTo>
                <a:lnTo>
                  <a:pt x="536" y="434"/>
                </a:lnTo>
                <a:lnTo>
                  <a:pt x="526" y="426"/>
                </a:lnTo>
                <a:lnTo>
                  <a:pt x="520" y="414"/>
                </a:lnTo>
                <a:lnTo>
                  <a:pt x="514" y="406"/>
                </a:lnTo>
                <a:lnTo>
                  <a:pt x="510" y="390"/>
                </a:lnTo>
                <a:lnTo>
                  <a:pt x="506" y="382"/>
                </a:lnTo>
                <a:lnTo>
                  <a:pt x="500" y="376"/>
                </a:lnTo>
                <a:lnTo>
                  <a:pt x="498" y="374"/>
                </a:lnTo>
                <a:lnTo>
                  <a:pt x="498" y="370"/>
                </a:lnTo>
                <a:lnTo>
                  <a:pt x="500" y="364"/>
                </a:lnTo>
                <a:lnTo>
                  <a:pt x="504" y="358"/>
                </a:lnTo>
                <a:lnTo>
                  <a:pt x="504" y="356"/>
                </a:lnTo>
                <a:lnTo>
                  <a:pt x="504" y="354"/>
                </a:lnTo>
                <a:lnTo>
                  <a:pt x="506" y="348"/>
                </a:lnTo>
                <a:lnTo>
                  <a:pt x="512" y="342"/>
                </a:lnTo>
                <a:lnTo>
                  <a:pt x="516" y="334"/>
                </a:lnTo>
                <a:lnTo>
                  <a:pt x="516" y="330"/>
                </a:lnTo>
                <a:lnTo>
                  <a:pt x="514" y="328"/>
                </a:lnTo>
                <a:lnTo>
                  <a:pt x="506" y="322"/>
                </a:lnTo>
                <a:lnTo>
                  <a:pt x="504" y="324"/>
                </a:lnTo>
                <a:lnTo>
                  <a:pt x="506" y="330"/>
                </a:lnTo>
                <a:lnTo>
                  <a:pt x="506" y="334"/>
                </a:lnTo>
                <a:lnTo>
                  <a:pt x="502" y="334"/>
                </a:lnTo>
                <a:lnTo>
                  <a:pt x="500" y="332"/>
                </a:lnTo>
                <a:lnTo>
                  <a:pt x="496" y="326"/>
                </a:lnTo>
                <a:lnTo>
                  <a:pt x="492" y="322"/>
                </a:lnTo>
                <a:lnTo>
                  <a:pt x="490" y="320"/>
                </a:lnTo>
                <a:lnTo>
                  <a:pt x="488" y="320"/>
                </a:lnTo>
                <a:lnTo>
                  <a:pt x="488" y="324"/>
                </a:lnTo>
                <a:lnTo>
                  <a:pt x="494" y="340"/>
                </a:lnTo>
                <a:lnTo>
                  <a:pt x="494" y="346"/>
                </a:lnTo>
                <a:lnTo>
                  <a:pt x="494" y="348"/>
                </a:lnTo>
                <a:lnTo>
                  <a:pt x="492" y="350"/>
                </a:lnTo>
                <a:lnTo>
                  <a:pt x="488" y="348"/>
                </a:lnTo>
                <a:lnTo>
                  <a:pt x="484" y="344"/>
                </a:lnTo>
                <a:lnTo>
                  <a:pt x="480" y="342"/>
                </a:lnTo>
                <a:lnTo>
                  <a:pt x="476" y="342"/>
                </a:lnTo>
                <a:lnTo>
                  <a:pt x="472" y="334"/>
                </a:lnTo>
                <a:lnTo>
                  <a:pt x="472" y="322"/>
                </a:lnTo>
                <a:lnTo>
                  <a:pt x="476" y="296"/>
                </a:lnTo>
                <a:lnTo>
                  <a:pt x="478" y="268"/>
                </a:lnTo>
                <a:lnTo>
                  <a:pt x="478" y="256"/>
                </a:lnTo>
                <a:lnTo>
                  <a:pt x="476" y="248"/>
                </a:lnTo>
                <a:lnTo>
                  <a:pt x="474" y="244"/>
                </a:lnTo>
                <a:lnTo>
                  <a:pt x="474" y="240"/>
                </a:lnTo>
                <a:lnTo>
                  <a:pt x="472" y="230"/>
                </a:lnTo>
                <a:lnTo>
                  <a:pt x="472" y="224"/>
                </a:lnTo>
                <a:lnTo>
                  <a:pt x="468" y="218"/>
                </a:lnTo>
                <a:lnTo>
                  <a:pt x="464" y="212"/>
                </a:lnTo>
                <a:lnTo>
                  <a:pt x="456" y="206"/>
                </a:lnTo>
                <a:lnTo>
                  <a:pt x="456" y="200"/>
                </a:lnTo>
                <a:lnTo>
                  <a:pt x="452" y="196"/>
                </a:lnTo>
                <a:lnTo>
                  <a:pt x="450" y="194"/>
                </a:lnTo>
                <a:lnTo>
                  <a:pt x="446" y="194"/>
                </a:lnTo>
                <a:lnTo>
                  <a:pt x="436" y="196"/>
                </a:lnTo>
                <a:lnTo>
                  <a:pt x="434" y="208"/>
                </a:lnTo>
                <a:lnTo>
                  <a:pt x="432" y="208"/>
                </a:lnTo>
                <a:lnTo>
                  <a:pt x="430" y="206"/>
                </a:lnTo>
                <a:lnTo>
                  <a:pt x="422" y="186"/>
                </a:lnTo>
                <a:lnTo>
                  <a:pt x="416" y="176"/>
                </a:lnTo>
                <a:lnTo>
                  <a:pt x="414" y="172"/>
                </a:lnTo>
                <a:lnTo>
                  <a:pt x="410" y="170"/>
                </a:lnTo>
                <a:lnTo>
                  <a:pt x="404" y="168"/>
                </a:lnTo>
                <a:lnTo>
                  <a:pt x="398" y="164"/>
                </a:lnTo>
                <a:lnTo>
                  <a:pt x="396" y="158"/>
                </a:lnTo>
                <a:lnTo>
                  <a:pt x="392" y="146"/>
                </a:lnTo>
                <a:lnTo>
                  <a:pt x="388" y="144"/>
                </a:lnTo>
                <a:lnTo>
                  <a:pt x="382" y="140"/>
                </a:lnTo>
                <a:lnTo>
                  <a:pt x="362" y="120"/>
                </a:lnTo>
                <a:lnTo>
                  <a:pt x="358" y="120"/>
                </a:lnTo>
                <a:lnTo>
                  <a:pt x="356" y="118"/>
                </a:lnTo>
                <a:lnTo>
                  <a:pt x="348" y="114"/>
                </a:lnTo>
                <a:lnTo>
                  <a:pt x="338" y="110"/>
                </a:lnTo>
                <a:lnTo>
                  <a:pt x="334" y="108"/>
                </a:lnTo>
                <a:lnTo>
                  <a:pt x="330" y="110"/>
                </a:lnTo>
                <a:lnTo>
                  <a:pt x="320" y="112"/>
                </a:lnTo>
                <a:lnTo>
                  <a:pt x="314" y="110"/>
                </a:lnTo>
                <a:lnTo>
                  <a:pt x="310" y="112"/>
                </a:lnTo>
                <a:lnTo>
                  <a:pt x="304" y="116"/>
                </a:lnTo>
                <a:lnTo>
                  <a:pt x="300" y="122"/>
                </a:lnTo>
                <a:lnTo>
                  <a:pt x="300" y="126"/>
                </a:lnTo>
                <a:lnTo>
                  <a:pt x="300" y="128"/>
                </a:lnTo>
                <a:lnTo>
                  <a:pt x="298" y="130"/>
                </a:lnTo>
                <a:lnTo>
                  <a:pt x="292" y="130"/>
                </a:lnTo>
                <a:lnTo>
                  <a:pt x="284" y="132"/>
                </a:lnTo>
                <a:lnTo>
                  <a:pt x="282" y="134"/>
                </a:lnTo>
                <a:lnTo>
                  <a:pt x="280" y="136"/>
                </a:lnTo>
                <a:lnTo>
                  <a:pt x="274" y="142"/>
                </a:lnTo>
                <a:lnTo>
                  <a:pt x="270" y="148"/>
                </a:lnTo>
                <a:lnTo>
                  <a:pt x="262" y="152"/>
                </a:lnTo>
                <a:lnTo>
                  <a:pt x="258" y="154"/>
                </a:lnTo>
                <a:lnTo>
                  <a:pt x="254" y="152"/>
                </a:lnTo>
                <a:lnTo>
                  <a:pt x="252" y="152"/>
                </a:lnTo>
                <a:lnTo>
                  <a:pt x="252" y="154"/>
                </a:lnTo>
                <a:lnTo>
                  <a:pt x="252" y="158"/>
                </a:lnTo>
                <a:lnTo>
                  <a:pt x="252" y="160"/>
                </a:lnTo>
                <a:lnTo>
                  <a:pt x="250" y="162"/>
                </a:lnTo>
                <a:lnTo>
                  <a:pt x="242" y="162"/>
                </a:lnTo>
                <a:lnTo>
                  <a:pt x="232" y="162"/>
                </a:lnTo>
                <a:lnTo>
                  <a:pt x="218" y="168"/>
                </a:lnTo>
                <a:lnTo>
                  <a:pt x="214" y="168"/>
                </a:lnTo>
                <a:lnTo>
                  <a:pt x="214" y="166"/>
                </a:lnTo>
                <a:lnTo>
                  <a:pt x="214" y="160"/>
                </a:lnTo>
                <a:lnTo>
                  <a:pt x="216" y="160"/>
                </a:lnTo>
                <a:lnTo>
                  <a:pt x="216" y="158"/>
                </a:lnTo>
                <a:lnTo>
                  <a:pt x="216" y="154"/>
                </a:lnTo>
                <a:lnTo>
                  <a:pt x="216" y="148"/>
                </a:lnTo>
                <a:lnTo>
                  <a:pt x="212" y="144"/>
                </a:lnTo>
                <a:lnTo>
                  <a:pt x="202" y="138"/>
                </a:lnTo>
                <a:lnTo>
                  <a:pt x="194" y="132"/>
                </a:lnTo>
                <a:lnTo>
                  <a:pt x="190" y="130"/>
                </a:lnTo>
                <a:lnTo>
                  <a:pt x="188" y="128"/>
                </a:lnTo>
                <a:lnTo>
                  <a:pt x="186" y="124"/>
                </a:lnTo>
                <a:lnTo>
                  <a:pt x="186" y="120"/>
                </a:lnTo>
                <a:lnTo>
                  <a:pt x="188" y="114"/>
                </a:lnTo>
                <a:lnTo>
                  <a:pt x="188" y="112"/>
                </a:lnTo>
                <a:lnTo>
                  <a:pt x="186" y="110"/>
                </a:lnTo>
                <a:lnTo>
                  <a:pt x="172" y="110"/>
                </a:lnTo>
                <a:lnTo>
                  <a:pt x="176" y="114"/>
                </a:lnTo>
                <a:lnTo>
                  <a:pt x="178" y="116"/>
                </a:lnTo>
                <a:lnTo>
                  <a:pt x="176" y="118"/>
                </a:lnTo>
                <a:lnTo>
                  <a:pt x="172" y="118"/>
                </a:lnTo>
                <a:lnTo>
                  <a:pt x="156" y="116"/>
                </a:lnTo>
                <a:lnTo>
                  <a:pt x="138" y="106"/>
                </a:lnTo>
                <a:lnTo>
                  <a:pt x="128" y="104"/>
                </a:lnTo>
                <a:lnTo>
                  <a:pt x="118" y="104"/>
                </a:lnTo>
                <a:lnTo>
                  <a:pt x="112" y="102"/>
                </a:lnTo>
                <a:lnTo>
                  <a:pt x="120" y="100"/>
                </a:lnTo>
                <a:lnTo>
                  <a:pt x="132" y="96"/>
                </a:lnTo>
                <a:lnTo>
                  <a:pt x="132" y="94"/>
                </a:lnTo>
                <a:lnTo>
                  <a:pt x="128" y="92"/>
                </a:lnTo>
                <a:lnTo>
                  <a:pt x="118" y="90"/>
                </a:lnTo>
                <a:lnTo>
                  <a:pt x="108" y="90"/>
                </a:lnTo>
                <a:lnTo>
                  <a:pt x="100" y="94"/>
                </a:lnTo>
                <a:lnTo>
                  <a:pt x="90" y="100"/>
                </a:lnTo>
                <a:lnTo>
                  <a:pt x="82" y="102"/>
                </a:lnTo>
                <a:lnTo>
                  <a:pt x="72" y="104"/>
                </a:lnTo>
                <a:lnTo>
                  <a:pt x="56" y="102"/>
                </a:lnTo>
                <a:lnTo>
                  <a:pt x="54" y="102"/>
                </a:lnTo>
                <a:lnTo>
                  <a:pt x="56" y="100"/>
                </a:lnTo>
                <a:lnTo>
                  <a:pt x="60" y="98"/>
                </a:lnTo>
                <a:lnTo>
                  <a:pt x="62" y="94"/>
                </a:lnTo>
                <a:lnTo>
                  <a:pt x="60" y="92"/>
                </a:lnTo>
                <a:lnTo>
                  <a:pt x="56" y="92"/>
                </a:lnTo>
                <a:lnTo>
                  <a:pt x="48" y="90"/>
                </a:lnTo>
                <a:lnTo>
                  <a:pt x="42" y="90"/>
                </a:lnTo>
                <a:lnTo>
                  <a:pt x="40" y="92"/>
                </a:lnTo>
                <a:lnTo>
                  <a:pt x="40" y="96"/>
                </a:lnTo>
                <a:lnTo>
                  <a:pt x="36" y="102"/>
                </a:lnTo>
                <a:lnTo>
                  <a:pt x="30" y="108"/>
                </a:lnTo>
                <a:lnTo>
                  <a:pt x="22" y="112"/>
                </a:lnTo>
                <a:lnTo>
                  <a:pt x="20" y="112"/>
                </a:lnTo>
                <a:lnTo>
                  <a:pt x="18" y="112"/>
                </a:lnTo>
                <a:lnTo>
                  <a:pt x="18" y="110"/>
                </a:lnTo>
                <a:lnTo>
                  <a:pt x="20" y="106"/>
                </a:lnTo>
                <a:lnTo>
                  <a:pt x="22" y="98"/>
                </a:lnTo>
                <a:lnTo>
                  <a:pt x="20" y="92"/>
                </a:lnTo>
                <a:lnTo>
                  <a:pt x="18" y="88"/>
                </a:lnTo>
                <a:lnTo>
                  <a:pt x="12" y="82"/>
                </a:lnTo>
                <a:lnTo>
                  <a:pt x="6" y="78"/>
                </a:lnTo>
                <a:lnTo>
                  <a:pt x="2" y="70"/>
                </a:lnTo>
                <a:lnTo>
                  <a:pt x="0" y="60"/>
                </a:lnTo>
                <a:lnTo>
                  <a:pt x="2" y="44"/>
                </a:lnTo>
                <a:lnTo>
                  <a:pt x="234" y="26"/>
                </a:lnTo>
                <a:lnTo>
                  <a:pt x="234" y="38"/>
                </a:lnTo>
                <a:lnTo>
                  <a:pt x="236" y="44"/>
                </a:lnTo>
                <a:lnTo>
                  <a:pt x="240" y="48"/>
                </a:lnTo>
                <a:lnTo>
                  <a:pt x="244" y="48"/>
                </a:lnTo>
                <a:lnTo>
                  <a:pt x="464" y="34"/>
                </a:lnTo>
                <a:lnTo>
                  <a:pt x="476" y="34"/>
                </a:lnTo>
                <a:lnTo>
                  <a:pt x="482" y="36"/>
                </a:lnTo>
                <a:lnTo>
                  <a:pt x="486" y="40"/>
                </a:lnTo>
                <a:lnTo>
                  <a:pt x="492" y="46"/>
                </a:lnTo>
                <a:lnTo>
                  <a:pt x="500" y="52"/>
                </a:lnTo>
                <a:lnTo>
                  <a:pt x="506" y="52"/>
                </a:lnTo>
                <a:lnTo>
                  <a:pt x="506" y="48"/>
                </a:lnTo>
                <a:lnTo>
                  <a:pt x="506" y="40"/>
                </a:lnTo>
                <a:lnTo>
                  <a:pt x="502" y="22"/>
                </a:lnTo>
                <a:lnTo>
                  <a:pt x="500" y="14"/>
                </a:lnTo>
                <a:lnTo>
                  <a:pt x="502" y="6"/>
                </a:lnTo>
                <a:lnTo>
                  <a:pt x="506" y="2"/>
                </a:lnTo>
                <a:lnTo>
                  <a:pt x="510" y="0"/>
                </a:lnTo>
                <a:lnTo>
                  <a:pt x="512" y="0"/>
                </a:lnTo>
                <a:lnTo>
                  <a:pt x="516" y="2"/>
                </a:lnTo>
                <a:lnTo>
                  <a:pt x="520" y="4"/>
                </a:lnTo>
                <a:lnTo>
                  <a:pt x="526" y="6"/>
                </a:lnTo>
                <a:lnTo>
                  <a:pt x="534" y="6"/>
                </a:lnTo>
                <a:lnTo>
                  <a:pt x="542" y="4"/>
                </a:lnTo>
                <a:lnTo>
                  <a:pt x="550" y="6"/>
                </a:lnTo>
                <a:lnTo>
                  <a:pt x="554" y="8"/>
                </a:lnTo>
                <a:lnTo>
                  <a:pt x="556" y="12"/>
                </a:lnTo>
                <a:lnTo>
                  <a:pt x="554" y="16"/>
                </a:lnTo>
                <a:lnTo>
                  <a:pt x="556" y="20"/>
                </a:lnTo>
                <a:lnTo>
                  <a:pt x="558" y="22"/>
                </a:lnTo>
                <a:lnTo>
                  <a:pt x="560" y="26"/>
                </a:lnTo>
                <a:lnTo>
                  <a:pt x="562" y="32"/>
                </a:lnTo>
                <a:lnTo>
                  <a:pt x="560" y="34"/>
                </a:lnTo>
                <a:lnTo>
                  <a:pt x="558" y="36"/>
                </a:lnTo>
                <a:lnTo>
                  <a:pt x="550" y="38"/>
                </a:lnTo>
                <a:lnTo>
                  <a:pt x="544" y="38"/>
                </a:lnTo>
                <a:lnTo>
                  <a:pt x="544" y="40"/>
                </a:lnTo>
                <a:lnTo>
                  <a:pt x="546" y="40"/>
                </a:lnTo>
                <a:lnTo>
                  <a:pt x="562" y="42"/>
                </a:lnTo>
                <a:lnTo>
                  <a:pt x="568" y="44"/>
                </a:lnTo>
                <a:lnTo>
                  <a:pt x="570" y="46"/>
                </a:lnTo>
                <a:lnTo>
                  <a:pt x="570" y="48"/>
                </a:lnTo>
                <a:lnTo>
                  <a:pt x="574" y="62"/>
                </a:lnTo>
                <a:lnTo>
                  <a:pt x="578" y="72"/>
                </a:lnTo>
                <a:lnTo>
                  <a:pt x="582" y="78"/>
                </a:lnTo>
                <a:lnTo>
                  <a:pt x="598" y="116"/>
                </a:lnTo>
                <a:lnTo>
                  <a:pt x="612" y="144"/>
                </a:lnTo>
                <a:lnTo>
                  <a:pt x="620" y="160"/>
                </a:lnTo>
                <a:lnTo>
                  <a:pt x="638" y="182"/>
                </a:lnTo>
                <a:lnTo>
                  <a:pt x="664" y="210"/>
                </a:lnTo>
                <a:lnTo>
                  <a:pt x="666" y="216"/>
                </a:lnTo>
                <a:lnTo>
                  <a:pt x="666" y="218"/>
                </a:lnTo>
                <a:lnTo>
                  <a:pt x="662" y="222"/>
                </a:lnTo>
                <a:lnTo>
                  <a:pt x="658" y="222"/>
                </a:lnTo>
                <a:lnTo>
                  <a:pt x="654" y="218"/>
                </a:lnTo>
                <a:lnTo>
                  <a:pt x="650" y="210"/>
                </a:lnTo>
                <a:lnTo>
                  <a:pt x="648" y="208"/>
                </a:lnTo>
                <a:lnTo>
                  <a:pt x="646" y="208"/>
                </a:lnTo>
                <a:lnTo>
                  <a:pt x="646" y="212"/>
                </a:lnTo>
                <a:lnTo>
                  <a:pt x="648" y="220"/>
                </a:lnTo>
                <a:lnTo>
                  <a:pt x="652" y="228"/>
                </a:lnTo>
                <a:lnTo>
                  <a:pt x="660" y="242"/>
                </a:lnTo>
                <a:lnTo>
                  <a:pt x="664" y="250"/>
                </a:lnTo>
                <a:lnTo>
                  <a:pt x="666" y="254"/>
                </a:lnTo>
                <a:lnTo>
                  <a:pt x="666" y="262"/>
                </a:lnTo>
                <a:lnTo>
                  <a:pt x="678" y="284"/>
                </a:lnTo>
                <a:lnTo>
                  <a:pt x="698" y="320"/>
                </a:lnTo>
                <a:lnTo>
                  <a:pt x="722" y="356"/>
                </a:lnTo>
                <a:lnTo>
                  <a:pt x="736" y="384"/>
                </a:lnTo>
                <a:lnTo>
                  <a:pt x="744" y="398"/>
                </a:lnTo>
                <a:lnTo>
                  <a:pt x="750" y="408"/>
                </a:lnTo>
                <a:lnTo>
                  <a:pt x="758" y="418"/>
                </a:lnTo>
                <a:lnTo>
                  <a:pt x="762" y="432"/>
                </a:lnTo>
                <a:lnTo>
                  <a:pt x="764" y="444"/>
                </a:lnTo>
                <a:lnTo>
                  <a:pt x="764" y="470"/>
                </a:lnTo>
                <a:lnTo>
                  <a:pt x="764" y="494"/>
                </a:lnTo>
                <a:lnTo>
                  <a:pt x="764" y="504"/>
                </a:lnTo>
                <a:lnTo>
                  <a:pt x="766" y="51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 name="Freeform 114"/>
          <p:cNvSpPr>
            <a:spLocks/>
          </p:cNvSpPr>
          <p:nvPr/>
        </p:nvSpPr>
        <p:spPr bwMode="auto">
          <a:xfrm>
            <a:off x="4972050" y="4418013"/>
            <a:ext cx="746125" cy="687387"/>
          </a:xfrm>
          <a:custGeom>
            <a:avLst/>
            <a:gdLst>
              <a:gd name="T0" fmla="*/ 453628125 w 470"/>
              <a:gd name="T1" fmla="*/ 960178039 h 433"/>
              <a:gd name="T2" fmla="*/ 327620313 w 470"/>
              <a:gd name="T3" fmla="*/ 945057113 h 433"/>
              <a:gd name="T4" fmla="*/ 176410938 w 470"/>
              <a:gd name="T5" fmla="*/ 914815260 h 433"/>
              <a:gd name="T6" fmla="*/ 55443438 w 470"/>
              <a:gd name="T7" fmla="*/ 934976495 h 433"/>
              <a:gd name="T8" fmla="*/ 35282188 w 470"/>
              <a:gd name="T9" fmla="*/ 934976495 h 433"/>
              <a:gd name="T10" fmla="*/ 65524063 w 470"/>
              <a:gd name="T11" fmla="*/ 889613715 h 433"/>
              <a:gd name="T12" fmla="*/ 80645000 w 470"/>
              <a:gd name="T13" fmla="*/ 773686612 h 433"/>
              <a:gd name="T14" fmla="*/ 105846563 w 470"/>
              <a:gd name="T15" fmla="*/ 637598274 h 433"/>
              <a:gd name="T16" fmla="*/ 131048125 w 470"/>
              <a:gd name="T17" fmla="*/ 567033950 h 433"/>
              <a:gd name="T18" fmla="*/ 110886875 w 470"/>
              <a:gd name="T19" fmla="*/ 486389009 h 433"/>
              <a:gd name="T20" fmla="*/ 90725625 w 470"/>
              <a:gd name="T21" fmla="*/ 430945612 h 433"/>
              <a:gd name="T22" fmla="*/ 50403125 w 470"/>
              <a:gd name="T23" fmla="*/ 345260361 h 433"/>
              <a:gd name="T24" fmla="*/ 645160000 w 470"/>
              <a:gd name="T25" fmla="*/ 30241853 h 433"/>
              <a:gd name="T26" fmla="*/ 655240625 w 470"/>
              <a:gd name="T27" fmla="*/ 60483706 h 433"/>
              <a:gd name="T28" fmla="*/ 665321250 w 470"/>
              <a:gd name="T29" fmla="*/ 110886794 h 433"/>
              <a:gd name="T30" fmla="*/ 695563125 w 470"/>
              <a:gd name="T31" fmla="*/ 166330192 h 433"/>
              <a:gd name="T32" fmla="*/ 710684063 w 470"/>
              <a:gd name="T33" fmla="*/ 201612353 h 433"/>
              <a:gd name="T34" fmla="*/ 665321250 w 470"/>
              <a:gd name="T35" fmla="*/ 274696038 h 433"/>
              <a:gd name="T36" fmla="*/ 624998750 w 470"/>
              <a:gd name="T37" fmla="*/ 335179744 h 433"/>
              <a:gd name="T38" fmla="*/ 589716563 w 470"/>
              <a:gd name="T39" fmla="*/ 441026229 h 433"/>
              <a:gd name="T40" fmla="*/ 589716563 w 470"/>
              <a:gd name="T41" fmla="*/ 486389009 h 433"/>
              <a:gd name="T42" fmla="*/ 569555313 w 470"/>
              <a:gd name="T43" fmla="*/ 521671171 h 433"/>
              <a:gd name="T44" fmla="*/ 589716563 w 470"/>
              <a:gd name="T45" fmla="*/ 556953332 h 433"/>
              <a:gd name="T46" fmla="*/ 982860938 w 470"/>
              <a:gd name="T47" fmla="*/ 597275803 h 433"/>
              <a:gd name="T48" fmla="*/ 1003022188 w 470"/>
              <a:gd name="T49" fmla="*/ 667840127 h 433"/>
              <a:gd name="T50" fmla="*/ 1038304375 w 470"/>
              <a:gd name="T51" fmla="*/ 743444759 h 433"/>
              <a:gd name="T52" fmla="*/ 987901250 w 470"/>
              <a:gd name="T53" fmla="*/ 753525377 h 433"/>
              <a:gd name="T54" fmla="*/ 942538438 w 470"/>
              <a:gd name="T55" fmla="*/ 723283524 h 433"/>
              <a:gd name="T56" fmla="*/ 902215938 w 470"/>
              <a:gd name="T57" fmla="*/ 713202906 h 433"/>
              <a:gd name="T58" fmla="*/ 871974063 w 470"/>
              <a:gd name="T59" fmla="*/ 758565686 h 433"/>
              <a:gd name="T60" fmla="*/ 897175625 w 470"/>
              <a:gd name="T61" fmla="*/ 798888156 h 433"/>
              <a:gd name="T62" fmla="*/ 977820625 w 470"/>
              <a:gd name="T63" fmla="*/ 798888156 h 433"/>
              <a:gd name="T64" fmla="*/ 1033264063 w 470"/>
              <a:gd name="T65" fmla="*/ 793847848 h 433"/>
              <a:gd name="T66" fmla="*/ 1063505938 w 470"/>
              <a:gd name="T67" fmla="*/ 803928465 h 433"/>
              <a:gd name="T68" fmla="*/ 1144150938 w 470"/>
              <a:gd name="T69" fmla="*/ 758565686 h 433"/>
              <a:gd name="T70" fmla="*/ 1129030000 w 470"/>
              <a:gd name="T71" fmla="*/ 854331554 h 433"/>
              <a:gd name="T72" fmla="*/ 1068546250 w 470"/>
              <a:gd name="T73" fmla="*/ 884573407 h 433"/>
              <a:gd name="T74" fmla="*/ 1053425313 w 470"/>
              <a:gd name="T75" fmla="*/ 914815260 h 433"/>
              <a:gd name="T76" fmla="*/ 1169352500 w 470"/>
              <a:gd name="T77" fmla="*/ 1010581127 h 433"/>
              <a:gd name="T78" fmla="*/ 1154231563 w 470"/>
              <a:gd name="T79" fmla="*/ 1081145451 h 433"/>
              <a:gd name="T80" fmla="*/ 1118949375 w 470"/>
              <a:gd name="T81" fmla="*/ 1050903598 h 433"/>
              <a:gd name="T82" fmla="*/ 1028223750 w 470"/>
              <a:gd name="T83" fmla="*/ 995460201 h 433"/>
              <a:gd name="T84" fmla="*/ 987901250 w 470"/>
              <a:gd name="T85" fmla="*/ 965218348 h 433"/>
              <a:gd name="T86" fmla="*/ 947578750 w 470"/>
              <a:gd name="T87" fmla="*/ 1015621436 h 433"/>
              <a:gd name="T88" fmla="*/ 912296563 w 470"/>
              <a:gd name="T89" fmla="*/ 1050903598 h 433"/>
              <a:gd name="T90" fmla="*/ 836691875 w 470"/>
              <a:gd name="T91" fmla="*/ 1040822980 h 433"/>
              <a:gd name="T92" fmla="*/ 791329063 w 470"/>
              <a:gd name="T93" fmla="*/ 1091226069 h 433"/>
              <a:gd name="T94" fmla="*/ 730845313 w 470"/>
              <a:gd name="T95" fmla="*/ 1050903598 h 433"/>
              <a:gd name="T96" fmla="*/ 670361563 w 470"/>
              <a:gd name="T97" fmla="*/ 1040822980 h 433"/>
              <a:gd name="T98" fmla="*/ 685482500 w 470"/>
              <a:gd name="T99" fmla="*/ 990419892 h 433"/>
              <a:gd name="T100" fmla="*/ 640119688 w 470"/>
              <a:gd name="T101" fmla="*/ 970258657 h 433"/>
              <a:gd name="T102" fmla="*/ 539313438 w 470"/>
              <a:gd name="T103" fmla="*/ 909774951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433">
                <a:moveTo>
                  <a:pt x="198" y="365"/>
                </a:moveTo>
                <a:lnTo>
                  <a:pt x="198" y="365"/>
                </a:lnTo>
                <a:lnTo>
                  <a:pt x="194" y="371"/>
                </a:lnTo>
                <a:lnTo>
                  <a:pt x="188" y="377"/>
                </a:lnTo>
                <a:lnTo>
                  <a:pt x="180" y="381"/>
                </a:lnTo>
                <a:lnTo>
                  <a:pt x="166" y="383"/>
                </a:lnTo>
                <a:lnTo>
                  <a:pt x="152" y="381"/>
                </a:lnTo>
                <a:lnTo>
                  <a:pt x="140" y="379"/>
                </a:lnTo>
                <a:lnTo>
                  <a:pt x="130" y="375"/>
                </a:lnTo>
                <a:lnTo>
                  <a:pt x="114" y="369"/>
                </a:lnTo>
                <a:lnTo>
                  <a:pt x="100" y="365"/>
                </a:lnTo>
                <a:lnTo>
                  <a:pt x="84" y="363"/>
                </a:lnTo>
                <a:lnTo>
                  <a:pt x="70" y="363"/>
                </a:lnTo>
                <a:lnTo>
                  <a:pt x="46" y="365"/>
                </a:lnTo>
                <a:lnTo>
                  <a:pt x="32" y="367"/>
                </a:lnTo>
                <a:lnTo>
                  <a:pt x="28" y="367"/>
                </a:lnTo>
                <a:lnTo>
                  <a:pt x="22" y="371"/>
                </a:lnTo>
                <a:lnTo>
                  <a:pt x="18" y="373"/>
                </a:lnTo>
                <a:lnTo>
                  <a:pt x="16" y="373"/>
                </a:lnTo>
                <a:lnTo>
                  <a:pt x="14" y="373"/>
                </a:lnTo>
                <a:lnTo>
                  <a:pt x="14" y="371"/>
                </a:lnTo>
                <a:lnTo>
                  <a:pt x="16" y="367"/>
                </a:lnTo>
                <a:lnTo>
                  <a:pt x="18" y="361"/>
                </a:lnTo>
                <a:lnTo>
                  <a:pt x="22" y="357"/>
                </a:lnTo>
                <a:lnTo>
                  <a:pt x="26" y="353"/>
                </a:lnTo>
                <a:lnTo>
                  <a:pt x="28" y="347"/>
                </a:lnTo>
                <a:lnTo>
                  <a:pt x="32" y="339"/>
                </a:lnTo>
                <a:lnTo>
                  <a:pt x="32" y="333"/>
                </a:lnTo>
                <a:lnTo>
                  <a:pt x="32" y="307"/>
                </a:lnTo>
                <a:lnTo>
                  <a:pt x="32" y="269"/>
                </a:lnTo>
                <a:lnTo>
                  <a:pt x="40" y="263"/>
                </a:lnTo>
                <a:lnTo>
                  <a:pt x="42" y="257"/>
                </a:lnTo>
                <a:lnTo>
                  <a:pt x="42" y="253"/>
                </a:lnTo>
                <a:lnTo>
                  <a:pt x="48" y="247"/>
                </a:lnTo>
                <a:lnTo>
                  <a:pt x="50" y="241"/>
                </a:lnTo>
                <a:lnTo>
                  <a:pt x="52" y="233"/>
                </a:lnTo>
                <a:lnTo>
                  <a:pt x="52" y="225"/>
                </a:lnTo>
                <a:lnTo>
                  <a:pt x="52" y="209"/>
                </a:lnTo>
                <a:lnTo>
                  <a:pt x="48" y="199"/>
                </a:lnTo>
                <a:lnTo>
                  <a:pt x="44" y="197"/>
                </a:lnTo>
                <a:lnTo>
                  <a:pt x="44" y="193"/>
                </a:lnTo>
                <a:lnTo>
                  <a:pt x="42" y="187"/>
                </a:lnTo>
                <a:lnTo>
                  <a:pt x="42" y="179"/>
                </a:lnTo>
                <a:lnTo>
                  <a:pt x="38" y="175"/>
                </a:lnTo>
                <a:lnTo>
                  <a:pt x="36" y="171"/>
                </a:lnTo>
                <a:lnTo>
                  <a:pt x="30" y="169"/>
                </a:lnTo>
                <a:lnTo>
                  <a:pt x="28" y="165"/>
                </a:lnTo>
                <a:lnTo>
                  <a:pt x="26" y="155"/>
                </a:lnTo>
                <a:lnTo>
                  <a:pt x="24" y="147"/>
                </a:lnTo>
                <a:lnTo>
                  <a:pt x="20" y="137"/>
                </a:lnTo>
                <a:lnTo>
                  <a:pt x="12" y="127"/>
                </a:lnTo>
                <a:lnTo>
                  <a:pt x="2" y="115"/>
                </a:lnTo>
                <a:lnTo>
                  <a:pt x="0" y="2"/>
                </a:lnTo>
                <a:lnTo>
                  <a:pt x="256" y="0"/>
                </a:lnTo>
                <a:lnTo>
                  <a:pt x="256" y="12"/>
                </a:lnTo>
                <a:lnTo>
                  <a:pt x="268" y="12"/>
                </a:lnTo>
                <a:lnTo>
                  <a:pt x="266" y="16"/>
                </a:lnTo>
                <a:lnTo>
                  <a:pt x="264" y="18"/>
                </a:lnTo>
                <a:lnTo>
                  <a:pt x="260" y="24"/>
                </a:lnTo>
                <a:lnTo>
                  <a:pt x="258" y="30"/>
                </a:lnTo>
                <a:lnTo>
                  <a:pt x="262" y="32"/>
                </a:lnTo>
                <a:lnTo>
                  <a:pt x="264" y="36"/>
                </a:lnTo>
                <a:lnTo>
                  <a:pt x="264" y="44"/>
                </a:lnTo>
                <a:lnTo>
                  <a:pt x="268" y="58"/>
                </a:lnTo>
                <a:lnTo>
                  <a:pt x="272" y="60"/>
                </a:lnTo>
                <a:lnTo>
                  <a:pt x="274" y="62"/>
                </a:lnTo>
                <a:lnTo>
                  <a:pt x="276" y="66"/>
                </a:lnTo>
                <a:lnTo>
                  <a:pt x="278" y="72"/>
                </a:lnTo>
                <a:lnTo>
                  <a:pt x="282" y="74"/>
                </a:lnTo>
                <a:lnTo>
                  <a:pt x="282" y="80"/>
                </a:lnTo>
                <a:lnTo>
                  <a:pt x="278" y="80"/>
                </a:lnTo>
                <a:lnTo>
                  <a:pt x="274" y="82"/>
                </a:lnTo>
                <a:lnTo>
                  <a:pt x="270" y="87"/>
                </a:lnTo>
                <a:lnTo>
                  <a:pt x="268" y="97"/>
                </a:lnTo>
                <a:lnTo>
                  <a:pt x="264" y="109"/>
                </a:lnTo>
                <a:lnTo>
                  <a:pt x="264" y="113"/>
                </a:lnTo>
                <a:lnTo>
                  <a:pt x="262" y="115"/>
                </a:lnTo>
                <a:lnTo>
                  <a:pt x="256" y="121"/>
                </a:lnTo>
                <a:lnTo>
                  <a:pt x="248" y="133"/>
                </a:lnTo>
                <a:lnTo>
                  <a:pt x="244" y="143"/>
                </a:lnTo>
                <a:lnTo>
                  <a:pt x="240" y="155"/>
                </a:lnTo>
                <a:lnTo>
                  <a:pt x="234" y="155"/>
                </a:lnTo>
                <a:lnTo>
                  <a:pt x="234" y="175"/>
                </a:lnTo>
                <a:lnTo>
                  <a:pt x="232" y="173"/>
                </a:lnTo>
                <a:lnTo>
                  <a:pt x="232" y="175"/>
                </a:lnTo>
                <a:lnTo>
                  <a:pt x="232" y="181"/>
                </a:lnTo>
                <a:lnTo>
                  <a:pt x="234" y="189"/>
                </a:lnTo>
                <a:lnTo>
                  <a:pt x="234" y="193"/>
                </a:lnTo>
                <a:lnTo>
                  <a:pt x="232" y="193"/>
                </a:lnTo>
                <a:lnTo>
                  <a:pt x="228" y="197"/>
                </a:lnTo>
                <a:lnTo>
                  <a:pt x="226" y="201"/>
                </a:lnTo>
                <a:lnTo>
                  <a:pt x="226" y="207"/>
                </a:lnTo>
                <a:lnTo>
                  <a:pt x="228" y="209"/>
                </a:lnTo>
                <a:lnTo>
                  <a:pt x="232" y="211"/>
                </a:lnTo>
                <a:lnTo>
                  <a:pt x="232" y="213"/>
                </a:lnTo>
                <a:lnTo>
                  <a:pt x="234" y="221"/>
                </a:lnTo>
                <a:lnTo>
                  <a:pt x="394" y="213"/>
                </a:lnTo>
                <a:lnTo>
                  <a:pt x="394" y="223"/>
                </a:lnTo>
                <a:lnTo>
                  <a:pt x="392" y="231"/>
                </a:lnTo>
                <a:lnTo>
                  <a:pt x="390" y="237"/>
                </a:lnTo>
                <a:lnTo>
                  <a:pt x="388" y="245"/>
                </a:lnTo>
                <a:lnTo>
                  <a:pt x="388" y="251"/>
                </a:lnTo>
                <a:lnTo>
                  <a:pt x="390" y="257"/>
                </a:lnTo>
                <a:lnTo>
                  <a:pt x="398" y="265"/>
                </a:lnTo>
                <a:lnTo>
                  <a:pt x="402" y="269"/>
                </a:lnTo>
                <a:lnTo>
                  <a:pt x="406" y="275"/>
                </a:lnTo>
                <a:lnTo>
                  <a:pt x="410" y="283"/>
                </a:lnTo>
                <a:lnTo>
                  <a:pt x="412" y="295"/>
                </a:lnTo>
                <a:lnTo>
                  <a:pt x="406" y="297"/>
                </a:lnTo>
                <a:lnTo>
                  <a:pt x="400" y="297"/>
                </a:lnTo>
                <a:lnTo>
                  <a:pt x="394" y="297"/>
                </a:lnTo>
                <a:lnTo>
                  <a:pt x="392" y="299"/>
                </a:lnTo>
                <a:lnTo>
                  <a:pt x="390" y="301"/>
                </a:lnTo>
                <a:lnTo>
                  <a:pt x="388" y="299"/>
                </a:lnTo>
                <a:lnTo>
                  <a:pt x="382" y="295"/>
                </a:lnTo>
                <a:lnTo>
                  <a:pt x="376" y="289"/>
                </a:lnTo>
                <a:lnTo>
                  <a:pt x="374" y="287"/>
                </a:lnTo>
                <a:lnTo>
                  <a:pt x="370" y="287"/>
                </a:lnTo>
                <a:lnTo>
                  <a:pt x="366" y="285"/>
                </a:lnTo>
                <a:lnTo>
                  <a:pt x="362" y="285"/>
                </a:lnTo>
                <a:lnTo>
                  <a:pt x="358" y="283"/>
                </a:lnTo>
                <a:lnTo>
                  <a:pt x="356" y="285"/>
                </a:lnTo>
                <a:lnTo>
                  <a:pt x="356" y="287"/>
                </a:lnTo>
                <a:lnTo>
                  <a:pt x="352" y="295"/>
                </a:lnTo>
                <a:lnTo>
                  <a:pt x="346" y="301"/>
                </a:lnTo>
                <a:lnTo>
                  <a:pt x="344" y="307"/>
                </a:lnTo>
                <a:lnTo>
                  <a:pt x="344" y="309"/>
                </a:lnTo>
                <a:lnTo>
                  <a:pt x="346" y="313"/>
                </a:lnTo>
                <a:lnTo>
                  <a:pt x="356" y="317"/>
                </a:lnTo>
                <a:lnTo>
                  <a:pt x="366" y="321"/>
                </a:lnTo>
                <a:lnTo>
                  <a:pt x="378" y="321"/>
                </a:lnTo>
                <a:lnTo>
                  <a:pt x="382" y="321"/>
                </a:lnTo>
                <a:lnTo>
                  <a:pt x="388" y="317"/>
                </a:lnTo>
                <a:lnTo>
                  <a:pt x="400" y="311"/>
                </a:lnTo>
                <a:lnTo>
                  <a:pt x="410" y="309"/>
                </a:lnTo>
                <a:lnTo>
                  <a:pt x="414" y="309"/>
                </a:lnTo>
                <a:lnTo>
                  <a:pt x="414" y="311"/>
                </a:lnTo>
                <a:lnTo>
                  <a:pt x="410" y="315"/>
                </a:lnTo>
                <a:lnTo>
                  <a:pt x="402" y="321"/>
                </a:lnTo>
                <a:lnTo>
                  <a:pt x="412" y="327"/>
                </a:lnTo>
                <a:lnTo>
                  <a:pt x="416" y="323"/>
                </a:lnTo>
                <a:lnTo>
                  <a:pt x="422" y="319"/>
                </a:lnTo>
                <a:lnTo>
                  <a:pt x="436" y="313"/>
                </a:lnTo>
                <a:lnTo>
                  <a:pt x="448" y="307"/>
                </a:lnTo>
                <a:lnTo>
                  <a:pt x="452" y="303"/>
                </a:lnTo>
                <a:lnTo>
                  <a:pt x="454" y="301"/>
                </a:lnTo>
                <a:lnTo>
                  <a:pt x="456" y="315"/>
                </a:lnTo>
                <a:lnTo>
                  <a:pt x="456" y="327"/>
                </a:lnTo>
                <a:lnTo>
                  <a:pt x="456" y="331"/>
                </a:lnTo>
                <a:lnTo>
                  <a:pt x="454" y="335"/>
                </a:lnTo>
                <a:lnTo>
                  <a:pt x="448" y="339"/>
                </a:lnTo>
                <a:lnTo>
                  <a:pt x="442" y="341"/>
                </a:lnTo>
                <a:lnTo>
                  <a:pt x="430" y="343"/>
                </a:lnTo>
                <a:lnTo>
                  <a:pt x="426" y="347"/>
                </a:lnTo>
                <a:lnTo>
                  <a:pt x="424" y="351"/>
                </a:lnTo>
                <a:lnTo>
                  <a:pt x="426" y="353"/>
                </a:lnTo>
                <a:lnTo>
                  <a:pt x="430" y="355"/>
                </a:lnTo>
                <a:lnTo>
                  <a:pt x="430" y="359"/>
                </a:lnTo>
                <a:lnTo>
                  <a:pt x="426" y="361"/>
                </a:lnTo>
                <a:lnTo>
                  <a:pt x="418" y="363"/>
                </a:lnTo>
                <a:lnTo>
                  <a:pt x="422" y="371"/>
                </a:lnTo>
                <a:lnTo>
                  <a:pt x="430" y="377"/>
                </a:lnTo>
                <a:lnTo>
                  <a:pt x="448" y="389"/>
                </a:lnTo>
                <a:lnTo>
                  <a:pt x="464" y="401"/>
                </a:lnTo>
                <a:lnTo>
                  <a:pt x="468" y="407"/>
                </a:lnTo>
                <a:lnTo>
                  <a:pt x="470" y="413"/>
                </a:lnTo>
                <a:lnTo>
                  <a:pt x="462" y="425"/>
                </a:lnTo>
                <a:lnTo>
                  <a:pt x="458" y="429"/>
                </a:lnTo>
                <a:lnTo>
                  <a:pt x="454" y="431"/>
                </a:lnTo>
                <a:lnTo>
                  <a:pt x="452" y="431"/>
                </a:lnTo>
                <a:lnTo>
                  <a:pt x="450" y="429"/>
                </a:lnTo>
                <a:lnTo>
                  <a:pt x="444" y="417"/>
                </a:lnTo>
                <a:lnTo>
                  <a:pt x="442" y="411"/>
                </a:lnTo>
                <a:lnTo>
                  <a:pt x="436" y="405"/>
                </a:lnTo>
                <a:lnTo>
                  <a:pt x="430" y="403"/>
                </a:lnTo>
                <a:lnTo>
                  <a:pt x="422" y="399"/>
                </a:lnTo>
                <a:lnTo>
                  <a:pt x="408" y="395"/>
                </a:lnTo>
                <a:lnTo>
                  <a:pt x="402" y="393"/>
                </a:lnTo>
                <a:lnTo>
                  <a:pt x="400" y="391"/>
                </a:lnTo>
                <a:lnTo>
                  <a:pt x="398" y="385"/>
                </a:lnTo>
                <a:lnTo>
                  <a:pt x="392" y="383"/>
                </a:lnTo>
                <a:lnTo>
                  <a:pt x="386" y="385"/>
                </a:lnTo>
                <a:lnTo>
                  <a:pt x="380" y="393"/>
                </a:lnTo>
                <a:lnTo>
                  <a:pt x="378" y="399"/>
                </a:lnTo>
                <a:lnTo>
                  <a:pt x="376" y="403"/>
                </a:lnTo>
                <a:lnTo>
                  <a:pt x="376" y="413"/>
                </a:lnTo>
                <a:lnTo>
                  <a:pt x="376" y="417"/>
                </a:lnTo>
                <a:lnTo>
                  <a:pt x="374" y="419"/>
                </a:lnTo>
                <a:lnTo>
                  <a:pt x="370" y="419"/>
                </a:lnTo>
                <a:lnTo>
                  <a:pt x="362" y="417"/>
                </a:lnTo>
                <a:lnTo>
                  <a:pt x="352" y="413"/>
                </a:lnTo>
                <a:lnTo>
                  <a:pt x="342" y="409"/>
                </a:lnTo>
                <a:lnTo>
                  <a:pt x="338" y="409"/>
                </a:lnTo>
                <a:lnTo>
                  <a:pt x="332" y="413"/>
                </a:lnTo>
                <a:lnTo>
                  <a:pt x="328" y="417"/>
                </a:lnTo>
                <a:lnTo>
                  <a:pt x="322" y="425"/>
                </a:lnTo>
                <a:lnTo>
                  <a:pt x="318" y="431"/>
                </a:lnTo>
                <a:lnTo>
                  <a:pt x="314" y="433"/>
                </a:lnTo>
                <a:lnTo>
                  <a:pt x="310" y="433"/>
                </a:lnTo>
                <a:lnTo>
                  <a:pt x="304" y="427"/>
                </a:lnTo>
                <a:lnTo>
                  <a:pt x="298" y="421"/>
                </a:lnTo>
                <a:lnTo>
                  <a:pt x="290" y="417"/>
                </a:lnTo>
                <a:lnTo>
                  <a:pt x="282" y="415"/>
                </a:lnTo>
                <a:lnTo>
                  <a:pt x="274" y="415"/>
                </a:lnTo>
                <a:lnTo>
                  <a:pt x="268" y="415"/>
                </a:lnTo>
                <a:lnTo>
                  <a:pt x="266" y="413"/>
                </a:lnTo>
                <a:lnTo>
                  <a:pt x="266" y="407"/>
                </a:lnTo>
                <a:lnTo>
                  <a:pt x="270" y="401"/>
                </a:lnTo>
                <a:lnTo>
                  <a:pt x="272" y="397"/>
                </a:lnTo>
                <a:lnTo>
                  <a:pt x="272" y="393"/>
                </a:lnTo>
                <a:lnTo>
                  <a:pt x="272" y="391"/>
                </a:lnTo>
                <a:lnTo>
                  <a:pt x="268" y="389"/>
                </a:lnTo>
                <a:lnTo>
                  <a:pt x="262" y="387"/>
                </a:lnTo>
                <a:lnTo>
                  <a:pt x="254" y="385"/>
                </a:lnTo>
                <a:lnTo>
                  <a:pt x="250" y="383"/>
                </a:lnTo>
                <a:lnTo>
                  <a:pt x="244" y="379"/>
                </a:lnTo>
                <a:lnTo>
                  <a:pt x="230" y="369"/>
                </a:lnTo>
                <a:lnTo>
                  <a:pt x="222" y="365"/>
                </a:lnTo>
                <a:lnTo>
                  <a:pt x="214" y="361"/>
                </a:lnTo>
                <a:lnTo>
                  <a:pt x="204" y="361"/>
                </a:lnTo>
                <a:lnTo>
                  <a:pt x="198" y="36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 name="Freeform 115"/>
          <p:cNvSpPr>
            <a:spLocks/>
          </p:cNvSpPr>
          <p:nvPr/>
        </p:nvSpPr>
        <p:spPr bwMode="auto">
          <a:xfrm>
            <a:off x="4975225" y="4421188"/>
            <a:ext cx="406400" cy="3175"/>
          </a:xfrm>
          <a:custGeom>
            <a:avLst/>
            <a:gdLst>
              <a:gd name="T0" fmla="*/ 645160000 w 256"/>
              <a:gd name="T1" fmla="*/ 0 h 2"/>
              <a:gd name="T2" fmla="*/ 0 w 256"/>
              <a:gd name="T3" fmla="*/ 5040313 h 2"/>
              <a:gd name="T4" fmla="*/ 645160000 w 256"/>
              <a:gd name="T5" fmla="*/ 0 h 2"/>
              <a:gd name="T6" fmla="*/ 0 60000 65536"/>
              <a:gd name="T7" fmla="*/ 0 60000 65536"/>
              <a:gd name="T8" fmla="*/ 0 60000 65536"/>
            </a:gdLst>
            <a:ahLst/>
            <a:cxnLst>
              <a:cxn ang="T6">
                <a:pos x="T0" y="T1"/>
              </a:cxn>
              <a:cxn ang="T7">
                <a:pos x="T2" y="T3"/>
              </a:cxn>
              <a:cxn ang="T8">
                <a:pos x="T4" y="T5"/>
              </a:cxn>
            </a:cxnLst>
            <a:rect l="0" t="0" r="r" b="b"/>
            <a:pathLst>
              <a:path w="256" h="2">
                <a:moveTo>
                  <a:pt x="256" y="0"/>
                </a:moveTo>
                <a:lnTo>
                  <a:pt x="0" y="2"/>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 name="Freeform 116"/>
          <p:cNvSpPr>
            <a:spLocks/>
          </p:cNvSpPr>
          <p:nvPr/>
        </p:nvSpPr>
        <p:spPr bwMode="auto">
          <a:xfrm>
            <a:off x="4975225" y="4421188"/>
            <a:ext cx="406400" cy="3175"/>
          </a:xfrm>
          <a:custGeom>
            <a:avLst/>
            <a:gdLst>
              <a:gd name="T0" fmla="*/ 645160000 w 256"/>
              <a:gd name="T1" fmla="*/ 0 h 2"/>
              <a:gd name="T2" fmla="*/ 0 w 256"/>
              <a:gd name="T3" fmla="*/ 5040313 h 2"/>
              <a:gd name="T4" fmla="*/ 645160000 w 256"/>
              <a:gd name="T5" fmla="*/ 0 h 2"/>
              <a:gd name="T6" fmla="*/ 0 60000 65536"/>
              <a:gd name="T7" fmla="*/ 0 60000 65536"/>
              <a:gd name="T8" fmla="*/ 0 60000 65536"/>
            </a:gdLst>
            <a:ahLst/>
            <a:cxnLst>
              <a:cxn ang="T6">
                <a:pos x="T0" y="T1"/>
              </a:cxn>
              <a:cxn ang="T7">
                <a:pos x="T2" y="T3"/>
              </a:cxn>
              <a:cxn ang="T8">
                <a:pos x="T4" y="T5"/>
              </a:cxn>
            </a:cxnLst>
            <a:rect l="0" t="0" r="r" b="b"/>
            <a:pathLst>
              <a:path w="256" h="2">
                <a:moveTo>
                  <a:pt x="256" y="0"/>
                </a:moveTo>
                <a:lnTo>
                  <a:pt x="0" y="2"/>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 name="Line 117"/>
          <p:cNvSpPr>
            <a:spLocks noChangeShapeType="1"/>
          </p:cNvSpPr>
          <p:nvPr/>
        </p:nvSpPr>
        <p:spPr bwMode="auto">
          <a:xfrm flipH="1">
            <a:off x="4972050" y="4418013"/>
            <a:ext cx="4064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 name="Line 118"/>
          <p:cNvSpPr>
            <a:spLocks noChangeShapeType="1"/>
          </p:cNvSpPr>
          <p:nvPr/>
        </p:nvSpPr>
        <p:spPr bwMode="auto">
          <a:xfrm flipH="1">
            <a:off x="4972050" y="4418013"/>
            <a:ext cx="4064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 name="Freeform 119"/>
          <p:cNvSpPr>
            <a:spLocks/>
          </p:cNvSpPr>
          <p:nvPr/>
        </p:nvSpPr>
        <p:spPr bwMode="auto">
          <a:xfrm>
            <a:off x="3481388" y="5445125"/>
            <a:ext cx="152400" cy="200025"/>
          </a:xfrm>
          <a:custGeom>
            <a:avLst/>
            <a:gdLst>
              <a:gd name="T0" fmla="*/ 70564375 w 96"/>
              <a:gd name="T1" fmla="*/ 312499375 h 126"/>
              <a:gd name="T2" fmla="*/ 136088438 w 96"/>
              <a:gd name="T3" fmla="*/ 236894688 h 126"/>
              <a:gd name="T4" fmla="*/ 151209375 w 96"/>
              <a:gd name="T5" fmla="*/ 231854375 h 126"/>
              <a:gd name="T6" fmla="*/ 166330313 w 96"/>
              <a:gd name="T7" fmla="*/ 226814063 h 126"/>
              <a:gd name="T8" fmla="*/ 191531875 w 96"/>
              <a:gd name="T9" fmla="*/ 211693125 h 126"/>
              <a:gd name="T10" fmla="*/ 216733438 w 96"/>
              <a:gd name="T11" fmla="*/ 196572188 h 126"/>
              <a:gd name="T12" fmla="*/ 226814063 w 96"/>
              <a:gd name="T13" fmla="*/ 191531875 h 126"/>
              <a:gd name="T14" fmla="*/ 231854375 w 96"/>
              <a:gd name="T15" fmla="*/ 186491563 h 126"/>
              <a:gd name="T16" fmla="*/ 236894688 w 96"/>
              <a:gd name="T17" fmla="*/ 186491563 h 126"/>
              <a:gd name="T18" fmla="*/ 241935000 w 96"/>
              <a:gd name="T19" fmla="*/ 186491563 h 126"/>
              <a:gd name="T20" fmla="*/ 236894688 w 96"/>
              <a:gd name="T21" fmla="*/ 176410938 h 126"/>
              <a:gd name="T22" fmla="*/ 221773750 w 96"/>
              <a:gd name="T23" fmla="*/ 161290000 h 126"/>
              <a:gd name="T24" fmla="*/ 206652813 w 96"/>
              <a:gd name="T25" fmla="*/ 146169063 h 126"/>
              <a:gd name="T26" fmla="*/ 201612500 w 96"/>
              <a:gd name="T27" fmla="*/ 141128750 h 126"/>
              <a:gd name="T28" fmla="*/ 201612500 w 96"/>
              <a:gd name="T29" fmla="*/ 131048125 h 126"/>
              <a:gd name="T30" fmla="*/ 201612500 w 96"/>
              <a:gd name="T31" fmla="*/ 120967500 h 126"/>
              <a:gd name="T32" fmla="*/ 201612500 w 96"/>
              <a:gd name="T33" fmla="*/ 115927188 h 126"/>
              <a:gd name="T34" fmla="*/ 196572188 w 96"/>
              <a:gd name="T35" fmla="*/ 115927188 h 126"/>
              <a:gd name="T36" fmla="*/ 171370625 w 96"/>
              <a:gd name="T37" fmla="*/ 115927188 h 126"/>
              <a:gd name="T38" fmla="*/ 171370625 w 96"/>
              <a:gd name="T39" fmla="*/ 100806250 h 126"/>
              <a:gd name="T40" fmla="*/ 166330313 w 96"/>
              <a:gd name="T41" fmla="*/ 85685313 h 126"/>
              <a:gd name="T42" fmla="*/ 161290000 w 96"/>
              <a:gd name="T43" fmla="*/ 70564375 h 126"/>
              <a:gd name="T44" fmla="*/ 141128750 w 96"/>
              <a:gd name="T45" fmla="*/ 60483750 h 126"/>
              <a:gd name="T46" fmla="*/ 120967500 w 96"/>
              <a:gd name="T47" fmla="*/ 45362813 h 126"/>
              <a:gd name="T48" fmla="*/ 100806250 w 96"/>
              <a:gd name="T49" fmla="*/ 30241875 h 126"/>
              <a:gd name="T50" fmla="*/ 85685313 w 96"/>
              <a:gd name="T51" fmla="*/ 15120938 h 126"/>
              <a:gd name="T52" fmla="*/ 70564375 w 96"/>
              <a:gd name="T53" fmla="*/ 10080625 h 126"/>
              <a:gd name="T54" fmla="*/ 55443438 w 96"/>
              <a:gd name="T55" fmla="*/ 5040313 h 126"/>
              <a:gd name="T56" fmla="*/ 45362813 w 96"/>
              <a:gd name="T57" fmla="*/ 0 h 126"/>
              <a:gd name="T58" fmla="*/ 30241875 w 96"/>
              <a:gd name="T59" fmla="*/ 0 h 126"/>
              <a:gd name="T60" fmla="*/ 25201563 w 96"/>
              <a:gd name="T61" fmla="*/ 5040313 h 126"/>
              <a:gd name="T62" fmla="*/ 25201563 w 96"/>
              <a:gd name="T63" fmla="*/ 15120938 h 126"/>
              <a:gd name="T64" fmla="*/ 20161250 w 96"/>
              <a:gd name="T65" fmla="*/ 50403125 h 126"/>
              <a:gd name="T66" fmla="*/ 10080625 w 96"/>
              <a:gd name="T67" fmla="*/ 75604688 h 126"/>
              <a:gd name="T68" fmla="*/ 0 w 96"/>
              <a:gd name="T69" fmla="*/ 95765938 h 126"/>
              <a:gd name="T70" fmla="*/ 0 w 96"/>
              <a:gd name="T71" fmla="*/ 126007813 h 126"/>
              <a:gd name="T72" fmla="*/ 0 w 96"/>
              <a:gd name="T73" fmla="*/ 156249688 h 126"/>
              <a:gd name="T74" fmla="*/ 5040313 w 96"/>
              <a:gd name="T75" fmla="*/ 181451250 h 126"/>
              <a:gd name="T76" fmla="*/ 5040313 w 96"/>
              <a:gd name="T77" fmla="*/ 191531875 h 126"/>
              <a:gd name="T78" fmla="*/ 0 w 96"/>
              <a:gd name="T79" fmla="*/ 206652813 h 126"/>
              <a:gd name="T80" fmla="*/ 5040313 w 96"/>
              <a:gd name="T81" fmla="*/ 216733438 h 126"/>
              <a:gd name="T82" fmla="*/ 10080625 w 96"/>
              <a:gd name="T83" fmla="*/ 221773750 h 126"/>
              <a:gd name="T84" fmla="*/ 15120938 w 96"/>
              <a:gd name="T85" fmla="*/ 226814063 h 126"/>
              <a:gd name="T86" fmla="*/ 5040313 w 96"/>
              <a:gd name="T87" fmla="*/ 236894688 h 126"/>
              <a:gd name="T88" fmla="*/ 5040313 w 96"/>
              <a:gd name="T89" fmla="*/ 241935000 h 126"/>
              <a:gd name="T90" fmla="*/ 0 w 96"/>
              <a:gd name="T91" fmla="*/ 246975313 h 126"/>
              <a:gd name="T92" fmla="*/ 10080625 w 96"/>
              <a:gd name="T93" fmla="*/ 262096250 h 126"/>
              <a:gd name="T94" fmla="*/ 20161250 w 96"/>
              <a:gd name="T95" fmla="*/ 272176875 h 126"/>
              <a:gd name="T96" fmla="*/ 30241875 w 96"/>
              <a:gd name="T97" fmla="*/ 282257500 h 126"/>
              <a:gd name="T98" fmla="*/ 55443438 w 96"/>
              <a:gd name="T99" fmla="*/ 312499375 h 126"/>
              <a:gd name="T100" fmla="*/ 65524063 w 96"/>
              <a:gd name="T101" fmla="*/ 317539688 h 126"/>
              <a:gd name="T102" fmla="*/ 70564375 w 96"/>
              <a:gd name="T103" fmla="*/ 312499375 h 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 h="126">
                <a:moveTo>
                  <a:pt x="28" y="124"/>
                </a:moveTo>
                <a:lnTo>
                  <a:pt x="54" y="94"/>
                </a:lnTo>
                <a:lnTo>
                  <a:pt x="60" y="92"/>
                </a:lnTo>
                <a:lnTo>
                  <a:pt x="66" y="90"/>
                </a:lnTo>
                <a:lnTo>
                  <a:pt x="76" y="84"/>
                </a:lnTo>
                <a:lnTo>
                  <a:pt x="86" y="78"/>
                </a:lnTo>
                <a:lnTo>
                  <a:pt x="90" y="76"/>
                </a:lnTo>
                <a:lnTo>
                  <a:pt x="92" y="74"/>
                </a:lnTo>
                <a:lnTo>
                  <a:pt x="94" y="74"/>
                </a:lnTo>
                <a:lnTo>
                  <a:pt x="96" y="74"/>
                </a:lnTo>
                <a:lnTo>
                  <a:pt x="94" y="70"/>
                </a:lnTo>
                <a:lnTo>
                  <a:pt x="88" y="64"/>
                </a:lnTo>
                <a:lnTo>
                  <a:pt x="82" y="58"/>
                </a:lnTo>
                <a:lnTo>
                  <a:pt x="80" y="56"/>
                </a:lnTo>
                <a:lnTo>
                  <a:pt x="80" y="52"/>
                </a:lnTo>
                <a:lnTo>
                  <a:pt x="80" y="48"/>
                </a:lnTo>
                <a:lnTo>
                  <a:pt x="80" y="46"/>
                </a:lnTo>
                <a:lnTo>
                  <a:pt x="78" y="46"/>
                </a:lnTo>
                <a:lnTo>
                  <a:pt x="68" y="46"/>
                </a:lnTo>
                <a:lnTo>
                  <a:pt x="68" y="40"/>
                </a:lnTo>
                <a:lnTo>
                  <a:pt x="66" y="34"/>
                </a:lnTo>
                <a:lnTo>
                  <a:pt x="64" y="28"/>
                </a:lnTo>
                <a:lnTo>
                  <a:pt x="56" y="24"/>
                </a:lnTo>
                <a:lnTo>
                  <a:pt x="48" y="18"/>
                </a:lnTo>
                <a:lnTo>
                  <a:pt x="40" y="12"/>
                </a:lnTo>
                <a:lnTo>
                  <a:pt x="34" y="6"/>
                </a:lnTo>
                <a:lnTo>
                  <a:pt x="28" y="4"/>
                </a:lnTo>
                <a:lnTo>
                  <a:pt x="22" y="2"/>
                </a:lnTo>
                <a:lnTo>
                  <a:pt x="18" y="0"/>
                </a:lnTo>
                <a:lnTo>
                  <a:pt x="12" y="0"/>
                </a:lnTo>
                <a:lnTo>
                  <a:pt x="10" y="2"/>
                </a:lnTo>
                <a:lnTo>
                  <a:pt x="10" y="6"/>
                </a:lnTo>
                <a:lnTo>
                  <a:pt x="8" y="20"/>
                </a:lnTo>
                <a:lnTo>
                  <a:pt x="4" y="30"/>
                </a:lnTo>
                <a:lnTo>
                  <a:pt x="0" y="38"/>
                </a:lnTo>
                <a:lnTo>
                  <a:pt x="0" y="50"/>
                </a:lnTo>
                <a:lnTo>
                  <a:pt x="0" y="62"/>
                </a:lnTo>
                <a:lnTo>
                  <a:pt x="2" y="72"/>
                </a:lnTo>
                <a:lnTo>
                  <a:pt x="2" y="76"/>
                </a:lnTo>
                <a:lnTo>
                  <a:pt x="0" y="82"/>
                </a:lnTo>
                <a:lnTo>
                  <a:pt x="2" y="86"/>
                </a:lnTo>
                <a:lnTo>
                  <a:pt x="4" y="88"/>
                </a:lnTo>
                <a:lnTo>
                  <a:pt x="6" y="90"/>
                </a:lnTo>
                <a:lnTo>
                  <a:pt x="2" y="94"/>
                </a:lnTo>
                <a:lnTo>
                  <a:pt x="2" y="96"/>
                </a:lnTo>
                <a:lnTo>
                  <a:pt x="0" y="98"/>
                </a:lnTo>
                <a:lnTo>
                  <a:pt x="4" y="104"/>
                </a:lnTo>
                <a:lnTo>
                  <a:pt x="8" y="108"/>
                </a:lnTo>
                <a:lnTo>
                  <a:pt x="12" y="112"/>
                </a:lnTo>
                <a:lnTo>
                  <a:pt x="22" y="124"/>
                </a:lnTo>
                <a:lnTo>
                  <a:pt x="26" y="126"/>
                </a:lnTo>
                <a:lnTo>
                  <a:pt x="28"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 name="Freeform 120"/>
          <p:cNvSpPr>
            <a:spLocks/>
          </p:cNvSpPr>
          <p:nvPr/>
        </p:nvSpPr>
        <p:spPr bwMode="auto">
          <a:xfrm>
            <a:off x="3389313" y="5337175"/>
            <a:ext cx="88900" cy="60325"/>
          </a:xfrm>
          <a:custGeom>
            <a:avLst/>
            <a:gdLst>
              <a:gd name="T0" fmla="*/ 50403125 w 56"/>
              <a:gd name="T1" fmla="*/ 25201563 h 38"/>
              <a:gd name="T2" fmla="*/ 45362813 w 56"/>
              <a:gd name="T3" fmla="*/ 10080625 h 38"/>
              <a:gd name="T4" fmla="*/ 35282188 w 56"/>
              <a:gd name="T5" fmla="*/ 5040313 h 38"/>
              <a:gd name="T6" fmla="*/ 20161250 w 56"/>
              <a:gd name="T7" fmla="*/ 0 h 38"/>
              <a:gd name="T8" fmla="*/ 10080625 w 56"/>
              <a:gd name="T9" fmla="*/ 0 h 38"/>
              <a:gd name="T10" fmla="*/ 5040313 w 56"/>
              <a:gd name="T11" fmla="*/ 0 h 38"/>
              <a:gd name="T12" fmla="*/ 0 w 56"/>
              <a:gd name="T13" fmla="*/ 10080625 h 38"/>
              <a:gd name="T14" fmla="*/ 0 w 56"/>
              <a:gd name="T15" fmla="*/ 20161250 h 38"/>
              <a:gd name="T16" fmla="*/ 10080625 w 56"/>
              <a:gd name="T17" fmla="*/ 35282188 h 38"/>
              <a:gd name="T18" fmla="*/ 30241875 w 56"/>
              <a:gd name="T19" fmla="*/ 50403125 h 38"/>
              <a:gd name="T20" fmla="*/ 40322500 w 56"/>
              <a:gd name="T21" fmla="*/ 60483750 h 38"/>
              <a:gd name="T22" fmla="*/ 45362813 w 56"/>
              <a:gd name="T23" fmla="*/ 65524063 h 38"/>
              <a:gd name="T24" fmla="*/ 40322500 w 56"/>
              <a:gd name="T25" fmla="*/ 80645000 h 38"/>
              <a:gd name="T26" fmla="*/ 40322500 w 56"/>
              <a:gd name="T27" fmla="*/ 85685313 h 38"/>
              <a:gd name="T28" fmla="*/ 50403125 w 56"/>
              <a:gd name="T29" fmla="*/ 90725625 h 38"/>
              <a:gd name="T30" fmla="*/ 75604688 w 56"/>
              <a:gd name="T31" fmla="*/ 95765938 h 38"/>
              <a:gd name="T32" fmla="*/ 110886875 w 56"/>
              <a:gd name="T33" fmla="*/ 85685313 h 38"/>
              <a:gd name="T34" fmla="*/ 126007813 w 56"/>
              <a:gd name="T35" fmla="*/ 75604688 h 38"/>
              <a:gd name="T36" fmla="*/ 136088438 w 56"/>
              <a:gd name="T37" fmla="*/ 65524063 h 38"/>
              <a:gd name="T38" fmla="*/ 141128750 w 56"/>
              <a:gd name="T39" fmla="*/ 50403125 h 38"/>
              <a:gd name="T40" fmla="*/ 136088438 w 56"/>
              <a:gd name="T41" fmla="*/ 50403125 h 38"/>
              <a:gd name="T42" fmla="*/ 126007813 w 56"/>
              <a:gd name="T43" fmla="*/ 45362813 h 38"/>
              <a:gd name="T44" fmla="*/ 115927188 w 56"/>
              <a:gd name="T45" fmla="*/ 45362813 h 38"/>
              <a:gd name="T46" fmla="*/ 110886875 w 56"/>
              <a:gd name="T47" fmla="*/ 35282188 h 38"/>
              <a:gd name="T48" fmla="*/ 105846563 w 56"/>
              <a:gd name="T49" fmla="*/ 30241875 h 38"/>
              <a:gd name="T50" fmla="*/ 100806250 w 56"/>
              <a:gd name="T51" fmla="*/ 25201563 h 38"/>
              <a:gd name="T52" fmla="*/ 85685313 w 56"/>
              <a:gd name="T53" fmla="*/ 20161250 h 38"/>
              <a:gd name="T54" fmla="*/ 50403125 w 56"/>
              <a:gd name="T55" fmla="*/ 25201563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 h="38">
                <a:moveTo>
                  <a:pt x="20" y="10"/>
                </a:moveTo>
                <a:lnTo>
                  <a:pt x="18" y="4"/>
                </a:lnTo>
                <a:lnTo>
                  <a:pt x="14" y="2"/>
                </a:lnTo>
                <a:lnTo>
                  <a:pt x="8" y="0"/>
                </a:lnTo>
                <a:lnTo>
                  <a:pt x="4" y="0"/>
                </a:lnTo>
                <a:lnTo>
                  <a:pt x="2" y="0"/>
                </a:lnTo>
                <a:lnTo>
                  <a:pt x="0" y="4"/>
                </a:lnTo>
                <a:lnTo>
                  <a:pt x="0" y="8"/>
                </a:lnTo>
                <a:lnTo>
                  <a:pt x="4" y="14"/>
                </a:lnTo>
                <a:lnTo>
                  <a:pt x="12" y="20"/>
                </a:lnTo>
                <a:lnTo>
                  <a:pt x="16" y="24"/>
                </a:lnTo>
                <a:lnTo>
                  <a:pt x="18" y="26"/>
                </a:lnTo>
                <a:lnTo>
                  <a:pt x="16" y="32"/>
                </a:lnTo>
                <a:lnTo>
                  <a:pt x="16" y="34"/>
                </a:lnTo>
                <a:lnTo>
                  <a:pt x="20" y="36"/>
                </a:lnTo>
                <a:lnTo>
                  <a:pt x="30" y="38"/>
                </a:lnTo>
                <a:lnTo>
                  <a:pt x="44" y="34"/>
                </a:lnTo>
                <a:lnTo>
                  <a:pt x="50" y="30"/>
                </a:lnTo>
                <a:lnTo>
                  <a:pt x="54" y="26"/>
                </a:lnTo>
                <a:lnTo>
                  <a:pt x="56" y="20"/>
                </a:lnTo>
                <a:lnTo>
                  <a:pt x="54" y="20"/>
                </a:lnTo>
                <a:lnTo>
                  <a:pt x="50" y="18"/>
                </a:lnTo>
                <a:lnTo>
                  <a:pt x="46" y="18"/>
                </a:lnTo>
                <a:lnTo>
                  <a:pt x="44" y="14"/>
                </a:lnTo>
                <a:lnTo>
                  <a:pt x="42" y="12"/>
                </a:lnTo>
                <a:lnTo>
                  <a:pt x="40" y="10"/>
                </a:lnTo>
                <a:lnTo>
                  <a:pt x="34" y="8"/>
                </a:ln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 name="Freeform 121"/>
          <p:cNvSpPr>
            <a:spLocks/>
          </p:cNvSpPr>
          <p:nvPr/>
        </p:nvSpPr>
        <p:spPr bwMode="auto">
          <a:xfrm>
            <a:off x="3478213" y="5441950"/>
            <a:ext cx="152400" cy="200025"/>
          </a:xfrm>
          <a:custGeom>
            <a:avLst/>
            <a:gdLst>
              <a:gd name="T0" fmla="*/ 136088438 w 96"/>
              <a:gd name="T1" fmla="*/ 236894688 h 126"/>
              <a:gd name="T2" fmla="*/ 151209375 w 96"/>
              <a:gd name="T3" fmla="*/ 231854375 h 126"/>
              <a:gd name="T4" fmla="*/ 191531875 w 96"/>
              <a:gd name="T5" fmla="*/ 211693125 h 126"/>
              <a:gd name="T6" fmla="*/ 226814063 w 96"/>
              <a:gd name="T7" fmla="*/ 191531875 h 126"/>
              <a:gd name="T8" fmla="*/ 231854375 w 96"/>
              <a:gd name="T9" fmla="*/ 186491563 h 126"/>
              <a:gd name="T10" fmla="*/ 241935000 w 96"/>
              <a:gd name="T11" fmla="*/ 186491563 h 126"/>
              <a:gd name="T12" fmla="*/ 221773750 w 96"/>
              <a:gd name="T13" fmla="*/ 161290000 h 126"/>
              <a:gd name="T14" fmla="*/ 206652813 w 96"/>
              <a:gd name="T15" fmla="*/ 146169063 h 126"/>
              <a:gd name="T16" fmla="*/ 201612500 w 96"/>
              <a:gd name="T17" fmla="*/ 131048125 h 126"/>
              <a:gd name="T18" fmla="*/ 201612500 w 96"/>
              <a:gd name="T19" fmla="*/ 115927188 h 126"/>
              <a:gd name="T20" fmla="*/ 171370625 w 96"/>
              <a:gd name="T21" fmla="*/ 115927188 h 126"/>
              <a:gd name="T22" fmla="*/ 171370625 w 96"/>
              <a:gd name="T23" fmla="*/ 100806250 h 126"/>
              <a:gd name="T24" fmla="*/ 161290000 w 96"/>
              <a:gd name="T25" fmla="*/ 70564375 h 126"/>
              <a:gd name="T26" fmla="*/ 141128750 w 96"/>
              <a:gd name="T27" fmla="*/ 60483750 h 126"/>
              <a:gd name="T28" fmla="*/ 100806250 w 96"/>
              <a:gd name="T29" fmla="*/ 30241875 h 126"/>
              <a:gd name="T30" fmla="*/ 70564375 w 96"/>
              <a:gd name="T31" fmla="*/ 10080625 h 126"/>
              <a:gd name="T32" fmla="*/ 55443438 w 96"/>
              <a:gd name="T33" fmla="*/ 5040313 h 126"/>
              <a:gd name="T34" fmla="*/ 30241875 w 96"/>
              <a:gd name="T35" fmla="*/ 0 h 126"/>
              <a:gd name="T36" fmla="*/ 25201563 w 96"/>
              <a:gd name="T37" fmla="*/ 15120938 h 126"/>
              <a:gd name="T38" fmla="*/ 20161250 w 96"/>
              <a:gd name="T39" fmla="*/ 50403125 h 126"/>
              <a:gd name="T40" fmla="*/ 0 w 96"/>
              <a:gd name="T41" fmla="*/ 95765938 h 126"/>
              <a:gd name="T42" fmla="*/ 0 w 96"/>
              <a:gd name="T43" fmla="*/ 126007813 h 126"/>
              <a:gd name="T44" fmla="*/ 5040313 w 96"/>
              <a:gd name="T45" fmla="*/ 181451250 h 126"/>
              <a:gd name="T46" fmla="*/ 0 w 96"/>
              <a:gd name="T47" fmla="*/ 206652813 h 126"/>
              <a:gd name="T48" fmla="*/ 5040313 w 96"/>
              <a:gd name="T49" fmla="*/ 216733438 h 126"/>
              <a:gd name="T50" fmla="*/ 15120938 w 96"/>
              <a:gd name="T51" fmla="*/ 226814063 h 126"/>
              <a:gd name="T52" fmla="*/ 5040313 w 96"/>
              <a:gd name="T53" fmla="*/ 236894688 h 126"/>
              <a:gd name="T54" fmla="*/ 0 w 96"/>
              <a:gd name="T55" fmla="*/ 246975313 h 126"/>
              <a:gd name="T56" fmla="*/ 20161250 w 96"/>
              <a:gd name="T57" fmla="*/ 272176875 h 126"/>
              <a:gd name="T58" fmla="*/ 30241875 w 96"/>
              <a:gd name="T59" fmla="*/ 282257500 h 126"/>
              <a:gd name="T60" fmla="*/ 65524063 w 96"/>
              <a:gd name="T61" fmla="*/ 317539688 h 126"/>
              <a:gd name="T62" fmla="*/ 70564375 w 96"/>
              <a:gd name="T63" fmla="*/ 312499375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26">
                <a:moveTo>
                  <a:pt x="28" y="124"/>
                </a:moveTo>
                <a:lnTo>
                  <a:pt x="54" y="94"/>
                </a:lnTo>
                <a:lnTo>
                  <a:pt x="60" y="92"/>
                </a:lnTo>
                <a:lnTo>
                  <a:pt x="66" y="90"/>
                </a:lnTo>
                <a:lnTo>
                  <a:pt x="76" y="84"/>
                </a:lnTo>
                <a:lnTo>
                  <a:pt x="86" y="78"/>
                </a:lnTo>
                <a:lnTo>
                  <a:pt x="90" y="76"/>
                </a:lnTo>
                <a:lnTo>
                  <a:pt x="92" y="74"/>
                </a:lnTo>
                <a:lnTo>
                  <a:pt x="94" y="74"/>
                </a:lnTo>
                <a:lnTo>
                  <a:pt x="96" y="74"/>
                </a:lnTo>
                <a:lnTo>
                  <a:pt x="94" y="70"/>
                </a:lnTo>
                <a:lnTo>
                  <a:pt x="88" y="64"/>
                </a:lnTo>
                <a:lnTo>
                  <a:pt x="82" y="58"/>
                </a:lnTo>
                <a:lnTo>
                  <a:pt x="80" y="56"/>
                </a:lnTo>
                <a:lnTo>
                  <a:pt x="80" y="52"/>
                </a:lnTo>
                <a:lnTo>
                  <a:pt x="80" y="48"/>
                </a:lnTo>
                <a:lnTo>
                  <a:pt x="80" y="46"/>
                </a:lnTo>
                <a:lnTo>
                  <a:pt x="78" y="46"/>
                </a:lnTo>
                <a:lnTo>
                  <a:pt x="68" y="46"/>
                </a:lnTo>
                <a:lnTo>
                  <a:pt x="68" y="40"/>
                </a:lnTo>
                <a:lnTo>
                  <a:pt x="66" y="34"/>
                </a:lnTo>
                <a:lnTo>
                  <a:pt x="64" y="28"/>
                </a:lnTo>
                <a:lnTo>
                  <a:pt x="56" y="24"/>
                </a:lnTo>
                <a:lnTo>
                  <a:pt x="48" y="18"/>
                </a:lnTo>
                <a:lnTo>
                  <a:pt x="40" y="12"/>
                </a:lnTo>
                <a:lnTo>
                  <a:pt x="34" y="6"/>
                </a:lnTo>
                <a:lnTo>
                  <a:pt x="28" y="4"/>
                </a:lnTo>
                <a:lnTo>
                  <a:pt x="22" y="2"/>
                </a:lnTo>
                <a:lnTo>
                  <a:pt x="18" y="0"/>
                </a:lnTo>
                <a:lnTo>
                  <a:pt x="12" y="0"/>
                </a:lnTo>
                <a:lnTo>
                  <a:pt x="10" y="2"/>
                </a:lnTo>
                <a:lnTo>
                  <a:pt x="10" y="6"/>
                </a:lnTo>
                <a:lnTo>
                  <a:pt x="8" y="20"/>
                </a:lnTo>
                <a:lnTo>
                  <a:pt x="4" y="30"/>
                </a:lnTo>
                <a:lnTo>
                  <a:pt x="0" y="38"/>
                </a:lnTo>
                <a:lnTo>
                  <a:pt x="0" y="50"/>
                </a:lnTo>
                <a:lnTo>
                  <a:pt x="0" y="62"/>
                </a:lnTo>
                <a:lnTo>
                  <a:pt x="2" y="72"/>
                </a:lnTo>
                <a:lnTo>
                  <a:pt x="2" y="76"/>
                </a:lnTo>
                <a:lnTo>
                  <a:pt x="0" y="82"/>
                </a:lnTo>
                <a:lnTo>
                  <a:pt x="2" y="86"/>
                </a:lnTo>
                <a:lnTo>
                  <a:pt x="4" y="88"/>
                </a:lnTo>
                <a:lnTo>
                  <a:pt x="6" y="90"/>
                </a:lnTo>
                <a:lnTo>
                  <a:pt x="2" y="94"/>
                </a:lnTo>
                <a:lnTo>
                  <a:pt x="2" y="96"/>
                </a:lnTo>
                <a:lnTo>
                  <a:pt x="0" y="98"/>
                </a:lnTo>
                <a:lnTo>
                  <a:pt x="4" y="104"/>
                </a:lnTo>
                <a:lnTo>
                  <a:pt x="8" y="108"/>
                </a:lnTo>
                <a:lnTo>
                  <a:pt x="12" y="112"/>
                </a:lnTo>
                <a:lnTo>
                  <a:pt x="22" y="124"/>
                </a:lnTo>
                <a:lnTo>
                  <a:pt x="26" y="126"/>
                </a:lnTo>
                <a:lnTo>
                  <a:pt x="28" y="12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 name="Freeform 122"/>
          <p:cNvSpPr>
            <a:spLocks/>
          </p:cNvSpPr>
          <p:nvPr/>
        </p:nvSpPr>
        <p:spPr bwMode="auto">
          <a:xfrm>
            <a:off x="3386138" y="5334000"/>
            <a:ext cx="88900" cy="60325"/>
          </a:xfrm>
          <a:custGeom>
            <a:avLst/>
            <a:gdLst>
              <a:gd name="T0" fmla="*/ 50403125 w 56"/>
              <a:gd name="T1" fmla="*/ 25201563 h 38"/>
              <a:gd name="T2" fmla="*/ 50403125 w 56"/>
              <a:gd name="T3" fmla="*/ 25201563 h 38"/>
              <a:gd name="T4" fmla="*/ 45362813 w 56"/>
              <a:gd name="T5" fmla="*/ 10080625 h 38"/>
              <a:gd name="T6" fmla="*/ 35282188 w 56"/>
              <a:gd name="T7" fmla="*/ 5040313 h 38"/>
              <a:gd name="T8" fmla="*/ 20161250 w 56"/>
              <a:gd name="T9" fmla="*/ 0 h 38"/>
              <a:gd name="T10" fmla="*/ 10080625 w 56"/>
              <a:gd name="T11" fmla="*/ 0 h 38"/>
              <a:gd name="T12" fmla="*/ 5040313 w 56"/>
              <a:gd name="T13" fmla="*/ 0 h 38"/>
              <a:gd name="T14" fmla="*/ 0 w 56"/>
              <a:gd name="T15" fmla="*/ 10080625 h 38"/>
              <a:gd name="T16" fmla="*/ 0 w 56"/>
              <a:gd name="T17" fmla="*/ 20161250 h 38"/>
              <a:gd name="T18" fmla="*/ 10080625 w 56"/>
              <a:gd name="T19" fmla="*/ 35282188 h 38"/>
              <a:gd name="T20" fmla="*/ 10080625 w 56"/>
              <a:gd name="T21" fmla="*/ 35282188 h 38"/>
              <a:gd name="T22" fmla="*/ 30241875 w 56"/>
              <a:gd name="T23" fmla="*/ 50403125 h 38"/>
              <a:gd name="T24" fmla="*/ 40322500 w 56"/>
              <a:gd name="T25" fmla="*/ 60483750 h 38"/>
              <a:gd name="T26" fmla="*/ 45362813 w 56"/>
              <a:gd name="T27" fmla="*/ 65524063 h 38"/>
              <a:gd name="T28" fmla="*/ 40322500 w 56"/>
              <a:gd name="T29" fmla="*/ 80645000 h 38"/>
              <a:gd name="T30" fmla="*/ 40322500 w 56"/>
              <a:gd name="T31" fmla="*/ 80645000 h 38"/>
              <a:gd name="T32" fmla="*/ 40322500 w 56"/>
              <a:gd name="T33" fmla="*/ 85685313 h 38"/>
              <a:gd name="T34" fmla="*/ 50403125 w 56"/>
              <a:gd name="T35" fmla="*/ 90725625 h 38"/>
              <a:gd name="T36" fmla="*/ 75604688 w 56"/>
              <a:gd name="T37" fmla="*/ 95765938 h 38"/>
              <a:gd name="T38" fmla="*/ 110886875 w 56"/>
              <a:gd name="T39" fmla="*/ 85685313 h 38"/>
              <a:gd name="T40" fmla="*/ 126007813 w 56"/>
              <a:gd name="T41" fmla="*/ 75604688 h 38"/>
              <a:gd name="T42" fmla="*/ 136088438 w 56"/>
              <a:gd name="T43" fmla="*/ 65524063 h 38"/>
              <a:gd name="T44" fmla="*/ 136088438 w 56"/>
              <a:gd name="T45" fmla="*/ 65524063 h 38"/>
              <a:gd name="T46" fmla="*/ 141128750 w 56"/>
              <a:gd name="T47" fmla="*/ 50403125 h 38"/>
              <a:gd name="T48" fmla="*/ 136088438 w 56"/>
              <a:gd name="T49" fmla="*/ 50403125 h 38"/>
              <a:gd name="T50" fmla="*/ 126007813 w 56"/>
              <a:gd name="T51" fmla="*/ 45362813 h 38"/>
              <a:gd name="T52" fmla="*/ 115927188 w 56"/>
              <a:gd name="T53" fmla="*/ 45362813 h 38"/>
              <a:gd name="T54" fmla="*/ 110886875 w 56"/>
              <a:gd name="T55" fmla="*/ 35282188 h 38"/>
              <a:gd name="T56" fmla="*/ 110886875 w 56"/>
              <a:gd name="T57" fmla="*/ 35282188 h 38"/>
              <a:gd name="T58" fmla="*/ 105846563 w 56"/>
              <a:gd name="T59" fmla="*/ 30241875 h 38"/>
              <a:gd name="T60" fmla="*/ 100806250 w 56"/>
              <a:gd name="T61" fmla="*/ 25201563 h 38"/>
              <a:gd name="T62" fmla="*/ 85685313 w 56"/>
              <a:gd name="T63" fmla="*/ 20161250 h 38"/>
              <a:gd name="T64" fmla="*/ 50403125 w 56"/>
              <a:gd name="T65" fmla="*/ 25201563 h 38"/>
              <a:gd name="T66" fmla="*/ 50403125 w 56"/>
              <a:gd name="T67" fmla="*/ 25201563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38">
                <a:moveTo>
                  <a:pt x="20" y="10"/>
                </a:moveTo>
                <a:lnTo>
                  <a:pt x="20" y="10"/>
                </a:lnTo>
                <a:lnTo>
                  <a:pt x="18" y="4"/>
                </a:lnTo>
                <a:lnTo>
                  <a:pt x="14" y="2"/>
                </a:lnTo>
                <a:lnTo>
                  <a:pt x="8" y="0"/>
                </a:lnTo>
                <a:lnTo>
                  <a:pt x="4" y="0"/>
                </a:lnTo>
                <a:lnTo>
                  <a:pt x="2" y="0"/>
                </a:lnTo>
                <a:lnTo>
                  <a:pt x="0" y="4"/>
                </a:lnTo>
                <a:lnTo>
                  <a:pt x="0" y="8"/>
                </a:lnTo>
                <a:lnTo>
                  <a:pt x="4" y="14"/>
                </a:lnTo>
                <a:lnTo>
                  <a:pt x="12" y="20"/>
                </a:lnTo>
                <a:lnTo>
                  <a:pt x="16" y="24"/>
                </a:lnTo>
                <a:lnTo>
                  <a:pt x="18" y="26"/>
                </a:lnTo>
                <a:lnTo>
                  <a:pt x="16" y="32"/>
                </a:lnTo>
                <a:lnTo>
                  <a:pt x="16" y="34"/>
                </a:lnTo>
                <a:lnTo>
                  <a:pt x="20" y="36"/>
                </a:lnTo>
                <a:lnTo>
                  <a:pt x="30" y="38"/>
                </a:lnTo>
                <a:lnTo>
                  <a:pt x="44" y="34"/>
                </a:lnTo>
                <a:lnTo>
                  <a:pt x="50" y="30"/>
                </a:lnTo>
                <a:lnTo>
                  <a:pt x="54" y="26"/>
                </a:lnTo>
                <a:lnTo>
                  <a:pt x="56" y="20"/>
                </a:lnTo>
                <a:lnTo>
                  <a:pt x="54" y="20"/>
                </a:lnTo>
                <a:lnTo>
                  <a:pt x="50" y="18"/>
                </a:lnTo>
                <a:lnTo>
                  <a:pt x="46" y="18"/>
                </a:lnTo>
                <a:lnTo>
                  <a:pt x="44" y="14"/>
                </a:lnTo>
                <a:lnTo>
                  <a:pt x="42" y="12"/>
                </a:lnTo>
                <a:lnTo>
                  <a:pt x="40" y="10"/>
                </a:lnTo>
                <a:lnTo>
                  <a:pt x="34" y="8"/>
                </a:lnTo>
                <a:lnTo>
                  <a:pt x="20" y="1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 name="Freeform 123"/>
          <p:cNvSpPr>
            <a:spLocks/>
          </p:cNvSpPr>
          <p:nvPr/>
        </p:nvSpPr>
        <p:spPr bwMode="auto">
          <a:xfrm>
            <a:off x="3376613" y="5394325"/>
            <a:ext cx="28575" cy="19050"/>
          </a:xfrm>
          <a:custGeom>
            <a:avLst/>
            <a:gdLst>
              <a:gd name="T0" fmla="*/ 45362813 w 18"/>
              <a:gd name="T1" fmla="*/ 10080625 h 12"/>
              <a:gd name="T2" fmla="*/ 30241875 w 18"/>
              <a:gd name="T3" fmla="*/ 5040313 h 12"/>
              <a:gd name="T4" fmla="*/ 20161250 w 18"/>
              <a:gd name="T5" fmla="*/ 0 h 12"/>
              <a:gd name="T6" fmla="*/ 5040313 w 18"/>
              <a:gd name="T7" fmla="*/ 5040313 h 12"/>
              <a:gd name="T8" fmla="*/ 0 w 18"/>
              <a:gd name="T9" fmla="*/ 20161250 h 12"/>
              <a:gd name="T10" fmla="*/ 0 w 18"/>
              <a:gd name="T11" fmla="*/ 25201563 h 12"/>
              <a:gd name="T12" fmla="*/ 5040313 w 18"/>
              <a:gd name="T13" fmla="*/ 30241875 h 12"/>
              <a:gd name="T14" fmla="*/ 25201563 w 18"/>
              <a:gd name="T15" fmla="*/ 25201563 h 12"/>
              <a:gd name="T16" fmla="*/ 45362813 w 18"/>
              <a:gd name="T17" fmla="*/ 20161250 h 12"/>
              <a:gd name="T18" fmla="*/ 45362813 w 18"/>
              <a:gd name="T19" fmla="*/ 15120938 h 12"/>
              <a:gd name="T20" fmla="*/ 45362813 w 18"/>
              <a:gd name="T21" fmla="*/ 1008062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2">
                <a:moveTo>
                  <a:pt x="18" y="4"/>
                </a:moveTo>
                <a:lnTo>
                  <a:pt x="12" y="2"/>
                </a:lnTo>
                <a:lnTo>
                  <a:pt x="8" y="0"/>
                </a:lnTo>
                <a:lnTo>
                  <a:pt x="2" y="2"/>
                </a:lnTo>
                <a:lnTo>
                  <a:pt x="0" y="8"/>
                </a:lnTo>
                <a:lnTo>
                  <a:pt x="0" y="10"/>
                </a:lnTo>
                <a:lnTo>
                  <a:pt x="2" y="12"/>
                </a:lnTo>
                <a:lnTo>
                  <a:pt x="10" y="10"/>
                </a:lnTo>
                <a:lnTo>
                  <a:pt x="18" y="8"/>
                </a:lnTo>
                <a:lnTo>
                  <a:pt x="18" y="6"/>
                </a:lnTo>
                <a:lnTo>
                  <a:pt x="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 name="Freeform 124"/>
          <p:cNvSpPr>
            <a:spLocks/>
          </p:cNvSpPr>
          <p:nvPr/>
        </p:nvSpPr>
        <p:spPr bwMode="auto">
          <a:xfrm>
            <a:off x="3300413" y="5308600"/>
            <a:ext cx="85725" cy="22225"/>
          </a:xfrm>
          <a:custGeom>
            <a:avLst/>
            <a:gdLst>
              <a:gd name="T0" fmla="*/ 136088438 w 54"/>
              <a:gd name="T1" fmla="*/ 10080625 h 14"/>
              <a:gd name="T2" fmla="*/ 131048125 w 54"/>
              <a:gd name="T3" fmla="*/ 5040313 h 14"/>
              <a:gd name="T4" fmla="*/ 110886875 w 54"/>
              <a:gd name="T5" fmla="*/ 0 h 14"/>
              <a:gd name="T6" fmla="*/ 30241875 w 54"/>
              <a:gd name="T7" fmla="*/ 5040313 h 14"/>
              <a:gd name="T8" fmla="*/ 20161250 w 54"/>
              <a:gd name="T9" fmla="*/ 5040313 h 14"/>
              <a:gd name="T10" fmla="*/ 15120938 w 54"/>
              <a:gd name="T11" fmla="*/ 10080625 h 14"/>
              <a:gd name="T12" fmla="*/ 10080625 w 54"/>
              <a:gd name="T13" fmla="*/ 20161250 h 14"/>
              <a:gd name="T14" fmla="*/ 5040313 w 54"/>
              <a:gd name="T15" fmla="*/ 20161250 h 14"/>
              <a:gd name="T16" fmla="*/ 0 w 54"/>
              <a:gd name="T17" fmla="*/ 25201563 h 14"/>
              <a:gd name="T18" fmla="*/ 0 w 54"/>
              <a:gd name="T19" fmla="*/ 30241875 h 14"/>
              <a:gd name="T20" fmla="*/ 10080625 w 54"/>
              <a:gd name="T21" fmla="*/ 35282188 h 14"/>
              <a:gd name="T22" fmla="*/ 25201563 w 54"/>
              <a:gd name="T23" fmla="*/ 35282188 h 14"/>
              <a:gd name="T24" fmla="*/ 40322500 w 54"/>
              <a:gd name="T25" fmla="*/ 30241875 h 14"/>
              <a:gd name="T26" fmla="*/ 55443438 w 54"/>
              <a:gd name="T27" fmla="*/ 30241875 h 14"/>
              <a:gd name="T28" fmla="*/ 90725625 w 54"/>
              <a:gd name="T29" fmla="*/ 35282188 h 14"/>
              <a:gd name="T30" fmla="*/ 115927188 w 54"/>
              <a:gd name="T31" fmla="*/ 35282188 h 14"/>
              <a:gd name="T32" fmla="*/ 126007813 w 54"/>
              <a:gd name="T33" fmla="*/ 35282188 h 14"/>
              <a:gd name="T34" fmla="*/ 126007813 w 54"/>
              <a:gd name="T35" fmla="*/ 30241875 h 14"/>
              <a:gd name="T36" fmla="*/ 136088438 w 54"/>
              <a:gd name="T37" fmla="*/ 20161250 h 14"/>
              <a:gd name="T38" fmla="*/ 136088438 w 54"/>
              <a:gd name="T39" fmla="*/ 15120938 h 14"/>
              <a:gd name="T40" fmla="*/ 136088438 w 54"/>
              <a:gd name="T41" fmla="*/ 5040313 h 14"/>
              <a:gd name="T42" fmla="*/ 126007813 w 54"/>
              <a:gd name="T43" fmla="*/ 5040313 h 14"/>
              <a:gd name="T44" fmla="*/ 136088438 w 54"/>
              <a:gd name="T45" fmla="*/ 10080625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14">
                <a:moveTo>
                  <a:pt x="54" y="4"/>
                </a:moveTo>
                <a:lnTo>
                  <a:pt x="52" y="2"/>
                </a:lnTo>
                <a:lnTo>
                  <a:pt x="44" y="0"/>
                </a:lnTo>
                <a:lnTo>
                  <a:pt x="12" y="2"/>
                </a:lnTo>
                <a:lnTo>
                  <a:pt x="8" y="2"/>
                </a:lnTo>
                <a:lnTo>
                  <a:pt x="6" y="4"/>
                </a:lnTo>
                <a:lnTo>
                  <a:pt x="4" y="8"/>
                </a:lnTo>
                <a:lnTo>
                  <a:pt x="2" y="8"/>
                </a:lnTo>
                <a:lnTo>
                  <a:pt x="0" y="10"/>
                </a:lnTo>
                <a:lnTo>
                  <a:pt x="0" y="12"/>
                </a:lnTo>
                <a:lnTo>
                  <a:pt x="4" y="14"/>
                </a:lnTo>
                <a:lnTo>
                  <a:pt x="10" y="14"/>
                </a:lnTo>
                <a:lnTo>
                  <a:pt x="16" y="12"/>
                </a:lnTo>
                <a:lnTo>
                  <a:pt x="22" y="12"/>
                </a:lnTo>
                <a:lnTo>
                  <a:pt x="36" y="14"/>
                </a:lnTo>
                <a:lnTo>
                  <a:pt x="46" y="14"/>
                </a:lnTo>
                <a:lnTo>
                  <a:pt x="50" y="14"/>
                </a:lnTo>
                <a:lnTo>
                  <a:pt x="50" y="12"/>
                </a:lnTo>
                <a:lnTo>
                  <a:pt x="54" y="8"/>
                </a:lnTo>
                <a:lnTo>
                  <a:pt x="54" y="6"/>
                </a:lnTo>
                <a:lnTo>
                  <a:pt x="54" y="2"/>
                </a:lnTo>
                <a:lnTo>
                  <a:pt x="50" y="2"/>
                </a:lnTo>
                <a:lnTo>
                  <a:pt x="5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 name="Freeform 125"/>
          <p:cNvSpPr>
            <a:spLocks/>
          </p:cNvSpPr>
          <p:nvPr/>
        </p:nvSpPr>
        <p:spPr bwMode="auto">
          <a:xfrm>
            <a:off x="3373438" y="5391150"/>
            <a:ext cx="28575" cy="19050"/>
          </a:xfrm>
          <a:custGeom>
            <a:avLst/>
            <a:gdLst>
              <a:gd name="T0" fmla="*/ 45362813 w 18"/>
              <a:gd name="T1" fmla="*/ 10080625 h 12"/>
              <a:gd name="T2" fmla="*/ 45362813 w 18"/>
              <a:gd name="T3" fmla="*/ 10080625 h 12"/>
              <a:gd name="T4" fmla="*/ 30241875 w 18"/>
              <a:gd name="T5" fmla="*/ 5040313 h 12"/>
              <a:gd name="T6" fmla="*/ 20161250 w 18"/>
              <a:gd name="T7" fmla="*/ 0 h 12"/>
              <a:gd name="T8" fmla="*/ 5040313 w 18"/>
              <a:gd name="T9" fmla="*/ 5040313 h 12"/>
              <a:gd name="T10" fmla="*/ 0 w 18"/>
              <a:gd name="T11" fmla="*/ 20161250 h 12"/>
              <a:gd name="T12" fmla="*/ 0 w 18"/>
              <a:gd name="T13" fmla="*/ 20161250 h 12"/>
              <a:gd name="T14" fmla="*/ 0 w 18"/>
              <a:gd name="T15" fmla="*/ 25201563 h 12"/>
              <a:gd name="T16" fmla="*/ 5040313 w 18"/>
              <a:gd name="T17" fmla="*/ 30241875 h 12"/>
              <a:gd name="T18" fmla="*/ 25201563 w 18"/>
              <a:gd name="T19" fmla="*/ 25201563 h 12"/>
              <a:gd name="T20" fmla="*/ 45362813 w 18"/>
              <a:gd name="T21" fmla="*/ 20161250 h 12"/>
              <a:gd name="T22" fmla="*/ 45362813 w 18"/>
              <a:gd name="T23" fmla="*/ 15120938 h 12"/>
              <a:gd name="T24" fmla="*/ 45362813 w 18"/>
              <a:gd name="T25" fmla="*/ 10080625 h 12"/>
              <a:gd name="T26" fmla="*/ 45362813 w 18"/>
              <a:gd name="T27" fmla="*/ 1008062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2">
                <a:moveTo>
                  <a:pt x="18" y="4"/>
                </a:moveTo>
                <a:lnTo>
                  <a:pt x="18" y="4"/>
                </a:lnTo>
                <a:lnTo>
                  <a:pt x="12" y="2"/>
                </a:lnTo>
                <a:lnTo>
                  <a:pt x="8" y="0"/>
                </a:lnTo>
                <a:lnTo>
                  <a:pt x="2" y="2"/>
                </a:lnTo>
                <a:lnTo>
                  <a:pt x="0" y="8"/>
                </a:lnTo>
                <a:lnTo>
                  <a:pt x="0" y="10"/>
                </a:lnTo>
                <a:lnTo>
                  <a:pt x="2" y="12"/>
                </a:lnTo>
                <a:lnTo>
                  <a:pt x="10" y="10"/>
                </a:lnTo>
                <a:lnTo>
                  <a:pt x="18" y="8"/>
                </a:lnTo>
                <a:lnTo>
                  <a:pt x="18" y="6"/>
                </a:lnTo>
                <a:lnTo>
                  <a:pt x="18" y="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 name="Freeform 126"/>
          <p:cNvSpPr>
            <a:spLocks/>
          </p:cNvSpPr>
          <p:nvPr/>
        </p:nvSpPr>
        <p:spPr bwMode="auto">
          <a:xfrm>
            <a:off x="3297238" y="5305425"/>
            <a:ext cx="85725" cy="22225"/>
          </a:xfrm>
          <a:custGeom>
            <a:avLst/>
            <a:gdLst>
              <a:gd name="T0" fmla="*/ 136088438 w 54"/>
              <a:gd name="T1" fmla="*/ 10080625 h 14"/>
              <a:gd name="T2" fmla="*/ 136088438 w 54"/>
              <a:gd name="T3" fmla="*/ 10080625 h 14"/>
              <a:gd name="T4" fmla="*/ 131048125 w 54"/>
              <a:gd name="T5" fmla="*/ 5040313 h 14"/>
              <a:gd name="T6" fmla="*/ 110886875 w 54"/>
              <a:gd name="T7" fmla="*/ 0 h 14"/>
              <a:gd name="T8" fmla="*/ 30241875 w 54"/>
              <a:gd name="T9" fmla="*/ 5040313 h 14"/>
              <a:gd name="T10" fmla="*/ 30241875 w 54"/>
              <a:gd name="T11" fmla="*/ 5040313 h 14"/>
              <a:gd name="T12" fmla="*/ 20161250 w 54"/>
              <a:gd name="T13" fmla="*/ 5040313 h 14"/>
              <a:gd name="T14" fmla="*/ 15120938 w 54"/>
              <a:gd name="T15" fmla="*/ 10080625 h 14"/>
              <a:gd name="T16" fmla="*/ 10080625 w 54"/>
              <a:gd name="T17" fmla="*/ 20161250 h 14"/>
              <a:gd name="T18" fmla="*/ 5040313 w 54"/>
              <a:gd name="T19" fmla="*/ 20161250 h 14"/>
              <a:gd name="T20" fmla="*/ 5040313 w 54"/>
              <a:gd name="T21" fmla="*/ 20161250 h 14"/>
              <a:gd name="T22" fmla="*/ 0 w 54"/>
              <a:gd name="T23" fmla="*/ 25201563 h 14"/>
              <a:gd name="T24" fmla="*/ 0 w 54"/>
              <a:gd name="T25" fmla="*/ 30241875 h 14"/>
              <a:gd name="T26" fmla="*/ 10080625 w 54"/>
              <a:gd name="T27" fmla="*/ 35282188 h 14"/>
              <a:gd name="T28" fmla="*/ 25201563 w 54"/>
              <a:gd name="T29" fmla="*/ 35282188 h 14"/>
              <a:gd name="T30" fmla="*/ 25201563 w 54"/>
              <a:gd name="T31" fmla="*/ 35282188 h 14"/>
              <a:gd name="T32" fmla="*/ 40322500 w 54"/>
              <a:gd name="T33" fmla="*/ 30241875 h 14"/>
              <a:gd name="T34" fmla="*/ 55443438 w 54"/>
              <a:gd name="T35" fmla="*/ 30241875 h 14"/>
              <a:gd name="T36" fmla="*/ 90725625 w 54"/>
              <a:gd name="T37" fmla="*/ 35282188 h 14"/>
              <a:gd name="T38" fmla="*/ 115927188 w 54"/>
              <a:gd name="T39" fmla="*/ 35282188 h 14"/>
              <a:gd name="T40" fmla="*/ 126007813 w 54"/>
              <a:gd name="T41" fmla="*/ 35282188 h 14"/>
              <a:gd name="T42" fmla="*/ 126007813 w 54"/>
              <a:gd name="T43" fmla="*/ 30241875 h 14"/>
              <a:gd name="T44" fmla="*/ 126007813 w 54"/>
              <a:gd name="T45" fmla="*/ 30241875 h 14"/>
              <a:gd name="T46" fmla="*/ 136088438 w 54"/>
              <a:gd name="T47" fmla="*/ 20161250 h 14"/>
              <a:gd name="T48" fmla="*/ 136088438 w 54"/>
              <a:gd name="T49" fmla="*/ 15120938 h 14"/>
              <a:gd name="T50" fmla="*/ 136088438 w 54"/>
              <a:gd name="T51" fmla="*/ 5040313 h 14"/>
              <a:gd name="T52" fmla="*/ 126007813 w 54"/>
              <a:gd name="T53" fmla="*/ 5040313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 h="14">
                <a:moveTo>
                  <a:pt x="54" y="4"/>
                </a:moveTo>
                <a:lnTo>
                  <a:pt x="54" y="4"/>
                </a:lnTo>
                <a:lnTo>
                  <a:pt x="52" y="2"/>
                </a:lnTo>
                <a:lnTo>
                  <a:pt x="44" y="0"/>
                </a:lnTo>
                <a:lnTo>
                  <a:pt x="12" y="2"/>
                </a:lnTo>
                <a:lnTo>
                  <a:pt x="8" y="2"/>
                </a:lnTo>
                <a:lnTo>
                  <a:pt x="6" y="4"/>
                </a:lnTo>
                <a:lnTo>
                  <a:pt x="4" y="8"/>
                </a:lnTo>
                <a:lnTo>
                  <a:pt x="2" y="8"/>
                </a:lnTo>
                <a:lnTo>
                  <a:pt x="0" y="10"/>
                </a:lnTo>
                <a:lnTo>
                  <a:pt x="0" y="12"/>
                </a:lnTo>
                <a:lnTo>
                  <a:pt x="4" y="14"/>
                </a:lnTo>
                <a:lnTo>
                  <a:pt x="10" y="14"/>
                </a:lnTo>
                <a:lnTo>
                  <a:pt x="16" y="12"/>
                </a:lnTo>
                <a:lnTo>
                  <a:pt x="22" y="12"/>
                </a:lnTo>
                <a:lnTo>
                  <a:pt x="36" y="14"/>
                </a:lnTo>
                <a:lnTo>
                  <a:pt x="46" y="14"/>
                </a:lnTo>
                <a:lnTo>
                  <a:pt x="50" y="14"/>
                </a:lnTo>
                <a:lnTo>
                  <a:pt x="50" y="12"/>
                </a:lnTo>
                <a:lnTo>
                  <a:pt x="54" y="8"/>
                </a:lnTo>
                <a:lnTo>
                  <a:pt x="54" y="6"/>
                </a:lnTo>
                <a:lnTo>
                  <a:pt x="54" y="2"/>
                </a:lnTo>
                <a:lnTo>
                  <a:pt x="50" y="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 name="Freeform 127"/>
          <p:cNvSpPr>
            <a:spLocks/>
          </p:cNvSpPr>
          <p:nvPr/>
        </p:nvSpPr>
        <p:spPr bwMode="auto">
          <a:xfrm>
            <a:off x="3173413" y="5238750"/>
            <a:ext cx="88900" cy="60325"/>
          </a:xfrm>
          <a:custGeom>
            <a:avLst/>
            <a:gdLst>
              <a:gd name="T0" fmla="*/ 15120938 w 56"/>
              <a:gd name="T1" fmla="*/ 30241875 h 38"/>
              <a:gd name="T2" fmla="*/ 30241875 w 56"/>
              <a:gd name="T3" fmla="*/ 45362813 h 38"/>
              <a:gd name="T4" fmla="*/ 35282188 w 56"/>
              <a:gd name="T5" fmla="*/ 60483750 h 38"/>
              <a:gd name="T6" fmla="*/ 40322500 w 56"/>
              <a:gd name="T7" fmla="*/ 70564375 h 38"/>
              <a:gd name="T8" fmla="*/ 55443438 w 56"/>
              <a:gd name="T9" fmla="*/ 75604688 h 38"/>
              <a:gd name="T10" fmla="*/ 70564375 w 56"/>
              <a:gd name="T11" fmla="*/ 80645000 h 38"/>
              <a:gd name="T12" fmla="*/ 85685313 w 56"/>
              <a:gd name="T13" fmla="*/ 80645000 h 38"/>
              <a:gd name="T14" fmla="*/ 90725625 w 56"/>
              <a:gd name="T15" fmla="*/ 75604688 h 38"/>
              <a:gd name="T16" fmla="*/ 95765938 w 56"/>
              <a:gd name="T17" fmla="*/ 80645000 h 38"/>
              <a:gd name="T18" fmla="*/ 100806250 w 56"/>
              <a:gd name="T19" fmla="*/ 85685313 h 38"/>
              <a:gd name="T20" fmla="*/ 115927188 w 56"/>
              <a:gd name="T21" fmla="*/ 95765938 h 38"/>
              <a:gd name="T22" fmla="*/ 120967500 w 56"/>
              <a:gd name="T23" fmla="*/ 95765938 h 38"/>
              <a:gd name="T24" fmla="*/ 131048125 w 56"/>
              <a:gd name="T25" fmla="*/ 95765938 h 38"/>
              <a:gd name="T26" fmla="*/ 141128750 w 56"/>
              <a:gd name="T27" fmla="*/ 90725625 h 38"/>
              <a:gd name="T28" fmla="*/ 141128750 w 56"/>
              <a:gd name="T29" fmla="*/ 80645000 h 38"/>
              <a:gd name="T30" fmla="*/ 131048125 w 56"/>
              <a:gd name="T31" fmla="*/ 75604688 h 38"/>
              <a:gd name="T32" fmla="*/ 126007813 w 56"/>
              <a:gd name="T33" fmla="*/ 55443438 h 38"/>
              <a:gd name="T34" fmla="*/ 126007813 w 56"/>
              <a:gd name="T35" fmla="*/ 50403125 h 38"/>
              <a:gd name="T36" fmla="*/ 120967500 w 56"/>
              <a:gd name="T37" fmla="*/ 45362813 h 38"/>
              <a:gd name="T38" fmla="*/ 105846563 w 56"/>
              <a:gd name="T39" fmla="*/ 40322500 h 38"/>
              <a:gd name="T40" fmla="*/ 90725625 w 56"/>
              <a:gd name="T41" fmla="*/ 30241875 h 38"/>
              <a:gd name="T42" fmla="*/ 85685313 w 56"/>
              <a:gd name="T43" fmla="*/ 25201563 h 38"/>
              <a:gd name="T44" fmla="*/ 85685313 w 56"/>
              <a:gd name="T45" fmla="*/ 15120938 h 38"/>
              <a:gd name="T46" fmla="*/ 85685313 w 56"/>
              <a:gd name="T47" fmla="*/ 5040313 h 38"/>
              <a:gd name="T48" fmla="*/ 75604688 w 56"/>
              <a:gd name="T49" fmla="*/ 0 h 38"/>
              <a:gd name="T50" fmla="*/ 70564375 w 56"/>
              <a:gd name="T51" fmla="*/ 5040313 h 38"/>
              <a:gd name="T52" fmla="*/ 55443438 w 56"/>
              <a:gd name="T53" fmla="*/ 10080625 h 38"/>
              <a:gd name="T54" fmla="*/ 45362813 w 56"/>
              <a:gd name="T55" fmla="*/ 15120938 h 38"/>
              <a:gd name="T56" fmla="*/ 35282188 w 56"/>
              <a:gd name="T57" fmla="*/ 15120938 h 38"/>
              <a:gd name="T58" fmla="*/ 10080625 w 56"/>
              <a:gd name="T59" fmla="*/ 10080625 h 38"/>
              <a:gd name="T60" fmla="*/ 0 w 56"/>
              <a:gd name="T61" fmla="*/ 15120938 h 38"/>
              <a:gd name="T62" fmla="*/ 0 w 56"/>
              <a:gd name="T63" fmla="*/ 20161250 h 38"/>
              <a:gd name="T64" fmla="*/ 15120938 w 56"/>
              <a:gd name="T65" fmla="*/ 30241875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6" h="38">
                <a:moveTo>
                  <a:pt x="6" y="12"/>
                </a:moveTo>
                <a:lnTo>
                  <a:pt x="12" y="18"/>
                </a:lnTo>
                <a:lnTo>
                  <a:pt x="14" y="24"/>
                </a:lnTo>
                <a:lnTo>
                  <a:pt x="16" y="28"/>
                </a:lnTo>
                <a:lnTo>
                  <a:pt x="22" y="30"/>
                </a:lnTo>
                <a:lnTo>
                  <a:pt x="28" y="32"/>
                </a:lnTo>
                <a:lnTo>
                  <a:pt x="34" y="32"/>
                </a:lnTo>
                <a:lnTo>
                  <a:pt x="36" y="30"/>
                </a:lnTo>
                <a:lnTo>
                  <a:pt x="38" y="32"/>
                </a:lnTo>
                <a:lnTo>
                  <a:pt x="40" y="34"/>
                </a:lnTo>
                <a:lnTo>
                  <a:pt x="46" y="38"/>
                </a:lnTo>
                <a:lnTo>
                  <a:pt x="48" y="38"/>
                </a:lnTo>
                <a:lnTo>
                  <a:pt x="52" y="38"/>
                </a:lnTo>
                <a:lnTo>
                  <a:pt x="56" y="36"/>
                </a:lnTo>
                <a:lnTo>
                  <a:pt x="56" y="32"/>
                </a:lnTo>
                <a:lnTo>
                  <a:pt x="52" y="30"/>
                </a:lnTo>
                <a:lnTo>
                  <a:pt x="50" y="22"/>
                </a:lnTo>
                <a:lnTo>
                  <a:pt x="50" y="20"/>
                </a:lnTo>
                <a:lnTo>
                  <a:pt x="48" y="18"/>
                </a:lnTo>
                <a:lnTo>
                  <a:pt x="42" y="16"/>
                </a:lnTo>
                <a:lnTo>
                  <a:pt x="36" y="12"/>
                </a:lnTo>
                <a:lnTo>
                  <a:pt x="34" y="10"/>
                </a:lnTo>
                <a:lnTo>
                  <a:pt x="34" y="6"/>
                </a:lnTo>
                <a:lnTo>
                  <a:pt x="34" y="2"/>
                </a:lnTo>
                <a:lnTo>
                  <a:pt x="30" y="0"/>
                </a:lnTo>
                <a:lnTo>
                  <a:pt x="28" y="2"/>
                </a:lnTo>
                <a:lnTo>
                  <a:pt x="22" y="4"/>
                </a:lnTo>
                <a:lnTo>
                  <a:pt x="18" y="6"/>
                </a:lnTo>
                <a:lnTo>
                  <a:pt x="14" y="6"/>
                </a:lnTo>
                <a:lnTo>
                  <a:pt x="4" y="4"/>
                </a:lnTo>
                <a:lnTo>
                  <a:pt x="0" y="6"/>
                </a:lnTo>
                <a:lnTo>
                  <a:pt x="0" y="8"/>
                </a:lnTo>
                <a:lnTo>
                  <a:pt x="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 name="Freeform 128"/>
          <p:cNvSpPr>
            <a:spLocks/>
          </p:cNvSpPr>
          <p:nvPr/>
        </p:nvSpPr>
        <p:spPr bwMode="auto">
          <a:xfrm>
            <a:off x="3348038" y="5349875"/>
            <a:ext cx="28575" cy="25400"/>
          </a:xfrm>
          <a:custGeom>
            <a:avLst/>
            <a:gdLst>
              <a:gd name="T0" fmla="*/ 0 w 18"/>
              <a:gd name="T1" fmla="*/ 0 h 16"/>
              <a:gd name="T2" fmla="*/ 10080625 w 18"/>
              <a:gd name="T3" fmla="*/ 0 h 16"/>
              <a:gd name="T4" fmla="*/ 20161250 w 18"/>
              <a:gd name="T5" fmla="*/ 0 h 16"/>
              <a:gd name="T6" fmla="*/ 30241875 w 18"/>
              <a:gd name="T7" fmla="*/ 10080625 h 16"/>
              <a:gd name="T8" fmla="*/ 40322500 w 18"/>
              <a:gd name="T9" fmla="*/ 20161250 h 16"/>
              <a:gd name="T10" fmla="*/ 45362813 w 18"/>
              <a:gd name="T11" fmla="*/ 35282188 h 16"/>
              <a:gd name="T12" fmla="*/ 40322500 w 18"/>
              <a:gd name="T13" fmla="*/ 40322500 h 16"/>
              <a:gd name="T14" fmla="*/ 15120938 w 18"/>
              <a:gd name="T15" fmla="*/ 40322500 h 16"/>
              <a:gd name="T16" fmla="*/ 10080625 w 18"/>
              <a:gd name="T17" fmla="*/ 40322500 h 16"/>
              <a:gd name="T18" fmla="*/ 5040313 w 18"/>
              <a:gd name="T19" fmla="*/ 35282188 h 16"/>
              <a:gd name="T20" fmla="*/ 0 w 18"/>
              <a:gd name="T21" fmla="*/ 20161250 h 16"/>
              <a:gd name="T22" fmla="*/ 0 w 1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6">
                <a:moveTo>
                  <a:pt x="0" y="0"/>
                </a:moveTo>
                <a:lnTo>
                  <a:pt x="4" y="0"/>
                </a:lnTo>
                <a:lnTo>
                  <a:pt x="8" y="0"/>
                </a:lnTo>
                <a:lnTo>
                  <a:pt x="12" y="4"/>
                </a:lnTo>
                <a:lnTo>
                  <a:pt x="16" y="8"/>
                </a:lnTo>
                <a:lnTo>
                  <a:pt x="18" y="14"/>
                </a:lnTo>
                <a:lnTo>
                  <a:pt x="16" y="16"/>
                </a:lnTo>
                <a:lnTo>
                  <a:pt x="6" y="16"/>
                </a:lnTo>
                <a:lnTo>
                  <a:pt x="4" y="16"/>
                </a:lnTo>
                <a:lnTo>
                  <a:pt x="2" y="14"/>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 name="Freeform 129"/>
          <p:cNvSpPr>
            <a:spLocks/>
          </p:cNvSpPr>
          <p:nvPr/>
        </p:nvSpPr>
        <p:spPr bwMode="auto">
          <a:xfrm>
            <a:off x="3170238" y="5235575"/>
            <a:ext cx="88900" cy="60325"/>
          </a:xfrm>
          <a:custGeom>
            <a:avLst/>
            <a:gdLst>
              <a:gd name="T0" fmla="*/ 15120938 w 56"/>
              <a:gd name="T1" fmla="*/ 30241875 h 38"/>
              <a:gd name="T2" fmla="*/ 15120938 w 56"/>
              <a:gd name="T3" fmla="*/ 30241875 h 38"/>
              <a:gd name="T4" fmla="*/ 30241875 w 56"/>
              <a:gd name="T5" fmla="*/ 45362813 h 38"/>
              <a:gd name="T6" fmla="*/ 35282188 w 56"/>
              <a:gd name="T7" fmla="*/ 60483750 h 38"/>
              <a:gd name="T8" fmla="*/ 35282188 w 56"/>
              <a:gd name="T9" fmla="*/ 60483750 h 38"/>
              <a:gd name="T10" fmla="*/ 40322500 w 56"/>
              <a:gd name="T11" fmla="*/ 70564375 h 38"/>
              <a:gd name="T12" fmla="*/ 55443438 w 56"/>
              <a:gd name="T13" fmla="*/ 75604688 h 38"/>
              <a:gd name="T14" fmla="*/ 70564375 w 56"/>
              <a:gd name="T15" fmla="*/ 80645000 h 38"/>
              <a:gd name="T16" fmla="*/ 85685313 w 56"/>
              <a:gd name="T17" fmla="*/ 80645000 h 38"/>
              <a:gd name="T18" fmla="*/ 85685313 w 56"/>
              <a:gd name="T19" fmla="*/ 80645000 h 38"/>
              <a:gd name="T20" fmla="*/ 90725625 w 56"/>
              <a:gd name="T21" fmla="*/ 75604688 h 38"/>
              <a:gd name="T22" fmla="*/ 95765938 w 56"/>
              <a:gd name="T23" fmla="*/ 80645000 h 38"/>
              <a:gd name="T24" fmla="*/ 100806250 w 56"/>
              <a:gd name="T25" fmla="*/ 85685313 h 38"/>
              <a:gd name="T26" fmla="*/ 115927188 w 56"/>
              <a:gd name="T27" fmla="*/ 95765938 h 38"/>
              <a:gd name="T28" fmla="*/ 120967500 w 56"/>
              <a:gd name="T29" fmla="*/ 95765938 h 38"/>
              <a:gd name="T30" fmla="*/ 131048125 w 56"/>
              <a:gd name="T31" fmla="*/ 95765938 h 38"/>
              <a:gd name="T32" fmla="*/ 131048125 w 56"/>
              <a:gd name="T33" fmla="*/ 95765938 h 38"/>
              <a:gd name="T34" fmla="*/ 141128750 w 56"/>
              <a:gd name="T35" fmla="*/ 90725625 h 38"/>
              <a:gd name="T36" fmla="*/ 141128750 w 56"/>
              <a:gd name="T37" fmla="*/ 80645000 h 38"/>
              <a:gd name="T38" fmla="*/ 131048125 w 56"/>
              <a:gd name="T39" fmla="*/ 75604688 h 38"/>
              <a:gd name="T40" fmla="*/ 126007813 w 56"/>
              <a:gd name="T41" fmla="*/ 55443438 h 38"/>
              <a:gd name="T42" fmla="*/ 126007813 w 56"/>
              <a:gd name="T43" fmla="*/ 55443438 h 38"/>
              <a:gd name="T44" fmla="*/ 126007813 w 56"/>
              <a:gd name="T45" fmla="*/ 50403125 h 38"/>
              <a:gd name="T46" fmla="*/ 120967500 w 56"/>
              <a:gd name="T47" fmla="*/ 45362813 h 38"/>
              <a:gd name="T48" fmla="*/ 105846563 w 56"/>
              <a:gd name="T49" fmla="*/ 40322500 h 38"/>
              <a:gd name="T50" fmla="*/ 90725625 w 56"/>
              <a:gd name="T51" fmla="*/ 30241875 h 38"/>
              <a:gd name="T52" fmla="*/ 85685313 w 56"/>
              <a:gd name="T53" fmla="*/ 25201563 h 38"/>
              <a:gd name="T54" fmla="*/ 85685313 w 56"/>
              <a:gd name="T55" fmla="*/ 15120938 h 38"/>
              <a:gd name="T56" fmla="*/ 85685313 w 56"/>
              <a:gd name="T57" fmla="*/ 15120938 h 38"/>
              <a:gd name="T58" fmla="*/ 85685313 w 56"/>
              <a:gd name="T59" fmla="*/ 5040313 h 38"/>
              <a:gd name="T60" fmla="*/ 75604688 w 56"/>
              <a:gd name="T61" fmla="*/ 0 h 38"/>
              <a:gd name="T62" fmla="*/ 70564375 w 56"/>
              <a:gd name="T63" fmla="*/ 5040313 h 38"/>
              <a:gd name="T64" fmla="*/ 55443438 w 56"/>
              <a:gd name="T65" fmla="*/ 10080625 h 38"/>
              <a:gd name="T66" fmla="*/ 55443438 w 56"/>
              <a:gd name="T67" fmla="*/ 10080625 h 38"/>
              <a:gd name="T68" fmla="*/ 45362813 w 56"/>
              <a:gd name="T69" fmla="*/ 15120938 h 38"/>
              <a:gd name="T70" fmla="*/ 35282188 w 56"/>
              <a:gd name="T71" fmla="*/ 15120938 h 38"/>
              <a:gd name="T72" fmla="*/ 10080625 w 56"/>
              <a:gd name="T73" fmla="*/ 10080625 h 38"/>
              <a:gd name="T74" fmla="*/ 0 w 56"/>
              <a:gd name="T75" fmla="*/ 15120938 h 38"/>
              <a:gd name="T76" fmla="*/ 0 w 56"/>
              <a:gd name="T77" fmla="*/ 15120938 h 38"/>
              <a:gd name="T78" fmla="*/ 0 w 56"/>
              <a:gd name="T79" fmla="*/ 20161250 h 38"/>
              <a:gd name="T80" fmla="*/ 15120938 w 56"/>
              <a:gd name="T81" fmla="*/ 30241875 h 38"/>
              <a:gd name="T82" fmla="*/ 15120938 w 56"/>
              <a:gd name="T83" fmla="*/ 30241875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38">
                <a:moveTo>
                  <a:pt x="6" y="12"/>
                </a:moveTo>
                <a:lnTo>
                  <a:pt x="6" y="12"/>
                </a:lnTo>
                <a:lnTo>
                  <a:pt x="12" y="18"/>
                </a:lnTo>
                <a:lnTo>
                  <a:pt x="14" y="24"/>
                </a:lnTo>
                <a:lnTo>
                  <a:pt x="16" y="28"/>
                </a:lnTo>
                <a:lnTo>
                  <a:pt x="22" y="30"/>
                </a:lnTo>
                <a:lnTo>
                  <a:pt x="28" y="32"/>
                </a:lnTo>
                <a:lnTo>
                  <a:pt x="34" y="32"/>
                </a:lnTo>
                <a:lnTo>
                  <a:pt x="36" y="30"/>
                </a:lnTo>
                <a:lnTo>
                  <a:pt x="38" y="32"/>
                </a:lnTo>
                <a:lnTo>
                  <a:pt x="40" y="34"/>
                </a:lnTo>
                <a:lnTo>
                  <a:pt x="46" y="38"/>
                </a:lnTo>
                <a:lnTo>
                  <a:pt x="48" y="38"/>
                </a:lnTo>
                <a:lnTo>
                  <a:pt x="52" y="38"/>
                </a:lnTo>
                <a:lnTo>
                  <a:pt x="56" y="36"/>
                </a:lnTo>
                <a:lnTo>
                  <a:pt x="56" y="32"/>
                </a:lnTo>
                <a:lnTo>
                  <a:pt x="52" y="30"/>
                </a:lnTo>
                <a:lnTo>
                  <a:pt x="50" y="22"/>
                </a:lnTo>
                <a:lnTo>
                  <a:pt x="50" y="20"/>
                </a:lnTo>
                <a:lnTo>
                  <a:pt x="48" y="18"/>
                </a:lnTo>
                <a:lnTo>
                  <a:pt x="42" y="16"/>
                </a:lnTo>
                <a:lnTo>
                  <a:pt x="36" y="12"/>
                </a:lnTo>
                <a:lnTo>
                  <a:pt x="34" y="10"/>
                </a:lnTo>
                <a:lnTo>
                  <a:pt x="34" y="6"/>
                </a:lnTo>
                <a:lnTo>
                  <a:pt x="34" y="2"/>
                </a:lnTo>
                <a:lnTo>
                  <a:pt x="30" y="0"/>
                </a:lnTo>
                <a:lnTo>
                  <a:pt x="28" y="2"/>
                </a:lnTo>
                <a:lnTo>
                  <a:pt x="22" y="4"/>
                </a:lnTo>
                <a:lnTo>
                  <a:pt x="18" y="6"/>
                </a:lnTo>
                <a:lnTo>
                  <a:pt x="14" y="6"/>
                </a:lnTo>
                <a:lnTo>
                  <a:pt x="4" y="4"/>
                </a:lnTo>
                <a:lnTo>
                  <a:pt x="0" y="6"/>
                </a:lnTo>
                <a:lnTo>
                  <a:pt x="0" y="8"/>
                </a:lnTo>
                <a:lnTo>
                  <a:pt x="6" y="12"/>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 name="Freeform 130"/>
          <p:cNvSpPr>
            <a:spLocks/>
          </p:cNvSpPr>
          <p:nvPr/>
        </p:nvSpPr>
        <p:spPr bwMode="auto">
          <a:xfrm>
            <a:off x="3344863" y="5346700"/>
            <a:ext cx="28575" cy="25400"/>
          </a:xfrm>
          <a:custGeom>
            <a:avLst/>
            <a:gdLst>
              <a:gd name="T0" fmla="*/ 0 w 18"/>
              <a:gd name="T1" fmla="*/ 0 h 16"/>
              <a:gd name="T2" fmla="*/ 0 w 18"/>
              <a:gd name="T3" fmla="*/ 0 h 16"/>
              <a:gd name="T4" fmla="*/ 10080625 w 18"/>
              <a:gd name="T5" fmla="*/ 0 h 16"/>
              <a:gd name="T6" fmla="*/ 20161250 w 18"/>
              <a:gd name="T7" fmla="*/ 0 h 16"/>
              <a:gd name="T8" fmla="*/ 30241875 w 18"/>
              <a:gd name="T9" fmla="*/ 10080625 h 16"/>
              <a:gd name="T10" fmla="*/ 40322500 w 18"/>
              <a:gd name="T11" fmla="*/ 20161250 h 16"/>
              <a:gd name="T12" fmla="*/ 40322500 w 18"/>
              <a:gd name="T13" fmla="*/ 20161250 h 16"/>
              <a:gd name="T14" fmla="*/ 45362813 w 18"/>
              <a:gd name="T15" fmla="*/ 35282188 h 16"/>
              <a:gd name="T16" fmla="*/ 40322500 w 18"/>
              <a:gd name="T17" fmla="*/ 40322500 h 16"/>
              <a:gd name="T18" fmla="*/ 15120938 w 18"/>
              <a:gd name="T19" fmla="*/ 40322500 h 16"/>
              <a:gd name="T20" fmla="*/ 15120938 w 18"/>
              <a:gd name="T21" fmla="*/ 40322500 h 16"/>
              <a:gd name="T22" fmla="*/ 10080625 w 18"/>
              <a:gd name="T23" fmla="*/ 40322500 h 16"/>
              <a:gd name="T24" fmla="*/ 5040313 w 18"/>
              <a:gd name="T25" fmla="*/ 35282188 h 16"/>
              <a:gd name="T26" fmla="*/ 0 w 18"/>
              <a:gd name="T27" fmla="*/ 20161250 h 16"/>
              <a:gd name="T28" fmla="*/ 0 w 18"/>
              <a:gd name="T29" fmla="*/ 0 h 16"/>
              <a:gd name="T30" fmla="*/ 0 w 18"/>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 h="16">
                <a:moveTo>
                  <a:pt x="0" y="0"/>
                </a:moveTo>
                <a:lnTo>
                  <a:pt x="0" y="0"/>
                </a:lnTo>
                <a:lnTo>
                  <a:pt x="4" y="0"/>
                </a:lnTo>
                <a:lnTo>
                  <a:pt x="8" y="0"/>
                </a:lnTo>
                <a:lnTo>
                  <a:pt x="12" y="4"/>
                </a:lnTo>
                <a:lnTo>
                  <a:pt x="16" y="8"/>
                </a:lnTo>
                <a:lnTo>
                  <a:pt x="18" y="14"/>
                </a:lnTo>
                <a:lnTo>
                  <a:pt x="16" y="16"/>
                </a:lnTo>
                <a:lnTo>
                  <a:pt x="6" y="16"/>
                </a:lnTo>
                <a:lnTo>
                  <a:pt x="4" y="16"/>
                </a:lnTo>
                <a:lnTo>
                  <a:pt x="2" y="14"/>
                </a:lnTo>
                <a:lnTo>
                  <a:pt x="0" y="8"/>
                </a:lnTo>
                <a:lnTo>
                  <a:pt x="0"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 name="Freeform 131"/>
          <p:cNvSpPr>
            <a:spLocks/>
          </p:cNvSpPr>
          <p:nvPr/>
        </p:nvSpPr>
        <p:spPr bwMode="auto">
          <a:xfrm>
            <a:off x="2995613" y="5149850"/>
            <a:ext cx="76200" cy="57150"/>
          </a:xfrm>
          <a:custGeom>
            <a:avLst/>
            <a:gdLst>
              <a:gd name="T0" fmla="*/ 100806250 w 48"/>
              <a:gd name="T1" fmla="*/ 70564375 h 36"/>
              <a:gd name="T2" fmla="*/ 100806250 w 48"/>
              <a:gd name="T3" fmla="*/ 35282188 h 36"/>
              <a:gd name="T4" fmla="*/ 110886875 w 48"/>
              <a:gd name="T5" fmla="*/ 30241875 h 36"/>
              <a:gd name="T6" fmla="*/ 120967500 w 48"/>
              <a:gd name="T7" fmla="*/ 25201563 h 36"/>
              <a:gd name="T8" fmla="*/ 120967500 w 48"/>
              <a:gd name="T9" fmla="*/ 20161250 h 36"/>
              <a:gd name="T10" fmla="*/ 115927188 w 48"/>
              <a:gd name="T11" fmla="*/ 20161250 h 36"/>
              <a:gd name="T12" fmla="*/ 95765938 w 48"/>
              <a:gd name="T13" fmla="*/ 10080625 h 36"/>
              <a:gd name="T14" fmla="*/ 75604688 w 48"/>
              <a:gd name="T15" fmla="*/ 5040313 h 36"/>
              <a:gd name="T16" fmla="*/ 55443438 w 48"/>
              <a:gd name="T17" fmla="*/ 0 h 36"/>
              <a:gd name="T18" fmla="*/ 40322500 w 48"/>
              <a:gd name="T19" fmla="*/ 5040313 h 36"/>
              <a:gd name="T20" fmla="*/ 25201563 w 48"/>
              <a:gd name="T21" fmla="*/ 10080625 h 36"/>
              <a:gd name="T22" fmla="*/ 15120938 w 48"/>
              <a:gd name="T23" fmla="*/ 15120938 h 36"/>
              <a:gd name="T24" fmla="*/ 10080625 w 48"/>
              <a:gd name="T25" fmla="*/ 20161250 h 36"/>
              <a:gd name="T26" fmla="*/ 10080625 w 48"/>
              <a:gd name="T27" fmla="*/ 30241875 h 36"/>
              <a:gd name="T28" fmla="*/ 5040313 w 48"/>
              <a:gd name="T29" fmla="*/ 30241875 h 36"/>
              <a:gd name="T30" fmla="*/ 0 w 48"/>
              <a:gd name="T31" fmla="*/ 40322500 h 36"/>
              <a:gd name="T32" fmla="*/ 0 w 48"/>
              <a:gd name="T33" fmla="*/ 50403125 h 36"/>
              <a:gd name="T34" fmla="*/ 5040313 w 48"/>
              <a:gd name="T35" fmla="*/ 65524063 h 36"/>
              <a:gd name="T36" fmla="*/ 15120938 w 48"/>
              <a:gd name="T37" fmla="*/ 70564375 h 36"/>
              <a:gd name="T38" fmla="*/ 25201563 w 48"/>
              <a:gd name="T39" fmla="*/ 75604688 h 36"/>
              <a:gd name="T40" fmla="*/ 40322500 w 48"/>
              <a:gd name="T41" fmla="*/ 75604688 h 36"/>
              <a:gd name="T42" fmla="*/ 50403125 w 48"/>
              <a:gd name="T43" fmla="*/ 80645000 h 36"/>
              <a:gd name="T44" fmla="*/ 55443438 w 48"/>
              <a:gd name="T45" fmla="*/ 85685313 h 36"/>
              <a:gd name="T46" fmla="*/ 60483750 w 48"/>
              <a:gd name="T47" fmla="*/ 90725625 h 36"/>
              <a:gd name="T48" fmla="*/ 65524063 w 48"/>
              <a:gd name="T49" fmla="*/ 90725625 h 36"/>
              <a:gd name="T50" fmla="*/ 85685313 w 48"/>
              <a:gd name="T51" fmla="*/ 90725625 h 36"/>
              <a:gd name="T52" fmla="*/ 100806250 w 48"/>
              <a:gd name="T53" fmla="*/ 80645000 h 36"/>
              <a:gd name="T54" fmla="*/ 105846563 w 48"/>
              <a:gd name="T55" fmla="*/ 75604688 h 36"/>
              <a:gd name="T56" fmla="*/ 100806250 w 48"/>
              <a:gd name="T57" fmla="*/ 70564375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36">
                <a:moveTo>
                  <a:pt x="40" y="28"/>
                </a:moveTo>
                <a:lnTo>
                  <a:pt x="40" y="14"/>
                </a:lnTo>
                <a:lnTo>
                  <a:pt x="44" y="12"/>
                </a:lnTo>
                <a:lnTo>
                  <a:pt x="48" y="10"/>
                </a:lnTo>
                <a:lnTo>
                  <a:pt x="48" y="8"/>
                </a:lnTo>
                <a:lnTo>
                  <a:pt x="46" y="8"/>
                </a:lnTo>
                <a:lnTo>
                  <a:pt x="38" y="4"/>
                </a:lnTo>
                <a:lnTo>
                  <a:pt x="30" y="2"/>
                </a:lnTo>
                <a:lnTo>
                  <a:pt x="22" y="0"/>
                </a:lnTo>
                <a:lnTo>
                  <a:pt x="16" y="2"/>
                </a:lnTo>
                <a:lnTo>
                  <a:pt x="10" y="4"/>
                </a:lnTo>
                <a:lnTo>
                  <a:pt x="6" y="6"/>
                </a:lnTo>
                <a:lnTo>
                  <a:pt x="4" y="8"/>
                </a:lnTo>
                <a:lnTo>
                  <a:pt x="4" y="12"/>
                </a:lnTo>
                <a:lnTo>
                  <a:pt x="2" y="12"/>
                </a:lnTo>
                <a:lnTo>
                  <a:pt x="0" y="16"/>
                </a:lnTo>
                <a:lnTo>
                  <a:pt x="0" y="20"/>
                </a:lnTo>
                <a:lnTo>
                  <a:pt x="2" y="26"/>
                </a:lnTo>
                <a:lnTo>
                  <a:pt x="6" y="28"/>
                </a:lnTo>
                <a:lnTo>
                  <a:pt x="10" y="30"/>
                </a:lnTo>
                <a:lnTo>
                  <a:pt x="16" y="30"/>
                </a:lnTo>
                <a:lnTo>
                  <a:pt x="20" y="32"/>
                </a:lnTo>
                <a:lnTo>
                  <a:pt x="22" y="34"/>
                </a:lnTo>
                <a:lnTo>
                  <a:pt x="24" y="36"/>
                </a:lnTo>
                <a:lnTo>
                  <a:pt x="26" y="36"/>
                </a:lnTo>
                <a:lnTo>
                  <a:pt x="34" y="36"/>
                </a:lnTo>
                <a:lnTo>
                  <a:pt x="40" y="32"/>
                </a:lnTo>
                <a:lnTo>
                  <a:pt x="42" y="30"/>
                </a:lnTo>
                <a:lnTo>
                  <a:pt x="4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7" name="Freeform 132"/>
          <p:cNvSpPr>
            <a:spLocks/>
          </p:cNvSpPr>
          <p:nvPr/>
        </p:nvSpPr>
        <p:spPr bwMode="auto">
          <a:xfrm>
            <a:off x="2932113" y="5181600"/>
            <a:ext cx="44450" cy="38100"/>
          </a:xfrm>
          <a:custGeom>
            <a:avLst/>
            <a:gdLst>
              <a:gd name="T0" fmla="*/ 65524063 w 28"/>
              <a:gd name="T1" fmla="*/ 20161250 h 24"/>
              <a:gd name="T2" fmla="*/ 65524063 w 28"/>
              <a:gd name="T3" fmla="*/ 5040313 h 24"/>
              <a:gd name="T4" fmla="*/ 60483750 w 28"/>
              <a:gd name="T5" fmla="*/ 0 h 24"/>
              <a:gd name="T6" fmla="*/ 45362813 w 28"/>
              <a:gd name="T7" fmla="*/ 0 h 24"/>
              <a:gd name="T8" fmla="*/ 35282188 w 28"/>
              <a:gd name="T9" fmla="*/ 10080625 h 24"/>
              <a:gd name="T10" fmla="*/ 20161250 w 28"/>
              <a:gd name="T11" fmla="*/ 30241875 h 24"/>
              <a:gd name="T12" fmla="*/ 15120938 w 28"/>
              <a:gd name="T13" fmla="*/ 40322500 h 24"/>
              <a:gd name="T14" fmla="*/ 5040313 w 28"/>
              <a:gd name="T15" fmla="*/ 45362813 h 24"/>
              <a:gd name="T16" fmla="*/ 0 w 28"/>
              <a:gd name="T17" fmla="*/ 45362813 h 24"/>
              <a:gd name="T18" fmla="*/ 0 w 28"/>
              <a:gd name="T19" fmla="*/ 50403125 h 24"/>
              <a:gd name="T20" fmla="*/ 5040313 w 28"/>
              <a:gd name="T21" fmla="*/ 55443438 h 24"/>
              <a:gd name="T22" fmla="*/ 15120938 w 28"/>
              <a:gd name="T23" fmla="*/ 60483750 h 24"/>
              <a:gd name="T24" fmla="*/ 25201563 w 28"/>
              <a:gd name="T25" fmla="*/ 55443438 h 24"/>
              <a:gd name="T26" fmla="*/ 35282188 w 28"/>
              <a:gd name="T27" fmla="*/ 50403125 h 24"/>
              <a:gd name="T28" fmla="*/ 65524063 w 28"/>
              <a:gd name="T29" fmla="*/ 30241875 h 24"/>
              <a:gd name="T30" fmla="*/ 70564375 w 28"/>
              <a:gd name="T31" fmla="*/ 25201563 h 24"/>
              <a:gd name="T32" fmla="*/ 65524063 w 28"/>
              <a:gd name="T33" fmla="*/ 2016125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4">
                <a:moveTo>
                  <a:pt x="26" y="8"/>
                </a:moveTo>
                <a:lnTo>
                  <a:pt x="26" y="2"/>
                </a:lnTo>
                <a:lnTo>
                  <a:pt x="24" y="0"/>
                </a:lnTo>
                <a:lnTo>
                  <a:pt x="18" y="0"/>
                </a:lnTo>
                <a:lnTo>
                  <a:pt x="14" y="4"/>
                </a:lnTo>
                <a:lnTo>
                  <a:pt x="8" y="12"/>
                </a:lnTo>
                <a:lnTo>
                  <a:pt x="6" y="16"/>
                </a:lnTo>
                <a:lnTo>
                  <a:pt x="2" y="18"/>
                </a:lnTo>
                <a:lnTo>
                  <a:pt x="0" y="18"/>
                </a:lnTo>
                <a:lnTo>
                  <a:pt x="0" y="20"/>
                </a:lnTo>
                <a:lnTo>
                  <a:pt x="2" y="22"/>
                </a:lnTo>
                <a:lnTo>
                  <a:pt x="6" y="24"/>
                </a:lnTo>
                <a:lnTo>
                  <a:pt x="10" y="22"/>
                </a:lnTo>
                <a:lnTo>
                  <a:pt x="14" y="20"/>
                </a:lnTo>
                <a:lnTo>
                  <a:pt x="26" y="12"/>
                </a:lnTo>
                <a:lnTo>
                  <a:pt x="28" y="10"/>
                </a:lnTo>
                <a:lnTo>
                  <a:pt x="2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8" name="Freeform 133"/>
          <p:cNvSpPr>
            <a:spLocks/>
          </p:cNvSpPr>
          <p:nvPr/>
        </p:nvSpPr>
        <p:spPr bwMode="auto">
          <a:xfrm>
            <a:off x="2992438" y="5146675"/>
            <a:ext cx="76200" cy="57150"/>
          </a:xfrm>
          <a:custGeom>
            <a:avLst/>
            <a:gdLst>
              <a:gd name="T0" fmla="*/ 100806250 w 48"/>
              <a:gd name="T1" fmla="*/ 70564375 h 36"/>
              <a:gd name="T2" fmla="*/ 100806250 w 48"/>
              <a:gd name="T3" fmla="*/ 70564375 h 36"/>
              <a:gd name="T4" fmla="*/ 100806250 w 48"/>
              <a:gd name="T5" fmla="*/ 35282188 h 36"/>
              <a:gd name="T6" fmla="*/ 100806250 w 48"/>
              <a:gd name="T7" fmla="*/ 35282188 h 36"/>
              <a:gd name="T8" fmla="*/ 110886875 w 48"/>
              <a:gd name="T9" fmla="*/ 30241875 h 36"/>
              <a:gd name="T10" fmla="*/ 120967500 w 48"/>
              <a:gd name="T11" fmla="*/ 25201563 h 36"/>
              <a:gd name="T12" fmla="*/ 120967500 w 48"/>
              <a:gd name="T13" fmla="*/ 20161250 h 36"/>
              <a:gd name="T14" fmla="*/ 115927188 w 48"/>
              <a:gd name="T15" fmla="*/ 20161250 h 36"/>
              <a:gd name="T16" fmla="*/ 95765938 w 48"/>
              <a:gd name="T17" fmla="*/ 10080625 h 36"/>
              <a:gd name="T18" fmla="*/ 95765938 w 48"/>
              <a:gd name="T19" fmla="*/ 10080625 h 36"/>
              <a:gd name="T20" fmla="*/ 75604688 w 48"/>
              <a:gd name="T21" fmla="*/ 5040313 h 36"/>
              <a:gd name="T22" fmla="*/ 55443438 w 48"/>
              <a:gd name="T23" fmla="*/ 0 h 36"/>
              <a:gd name="T24" fmla="*/ 40322500 w 48"/>
              <a:gd name="T25" fmla="*/ 5040313 h 36"/>
              <a:gd name="T26" fmla="*/ 25201563 w 48"/>
              <a:gd name="T27" fmla="*/ 10080625 h 36"/>
              <a:gd name="T28" fmla="*/ 25201563 w 48"/>
              <a:gd name="T29" fmla="*/ 10080625 h 36"/>
              <a:gd name="T30" fmla="*/ 15120938 w 48"/>
              <a:gd name="T31" fmla="*/ 15120938 h 36"/>
              <a:gd name="T32" fmla="*/ 10080625 w 48"/>
              <a:gd name="T33" fmla="*/ 20161250 h 36"/>
              <a:gd name="T34" fmla="*/ 10080625 w 48"/>
              <a:gd name="T35" fmla="*/ 30241875 h 36"/>
              <a:gd name="T36" fmla="*/ 5040313 w 48"/>
              <a:gd name="T37" fmla="*/ 30241875 h 36"/>
              <a:gd name="T38" fmla="*/ 5040313 w 48"/>
              <a:gd name="T39" fmla="*/ 30241875 h 36"/>
              <a:gd name="T40" fmla="*/ 0 w 48"/>
              <a:gd name="T41" fmla="*/ 40322500 h 36"/>
              <a:gd name="T42" fmla="*/ 0 w 48"/>
              <a:gd name="T43" fmla="*/ 50403125 h 36"/>
              <a:gd name="T44" fmla="*/ 5040313 w 48"/>
              <a:gd name="T45" fmla="*/ 65524063 h 36"/>
              <a:gd name="T46" fmla="*/ 15120938 w 48"/>
              <a:gd name="T47" fmla="*/ 70564375 h 36"/>
              <a:gd name="T48" fmla="*/ 15120938 w 48"/>
              <a:gd name="T49" fmla="*/ 70564375 h 36"/>
              <a:gd name="T50" fmla="*/ 25201563 w 48"/>
              <a:gd name="T51" fmla="*/ 75604688 h 36"/>
              <a:gd name="T52" fmla="*/ 40322500 w 48"/>
              <a:gd name="T53" fmla="*/ 75604688 h 36"/>
              <a:gd name="T54" fmla="*/ 50403125 w 48"/>
              <a:gd name="T55" fmla="*/ 80645000 h 36"/>
              <a:gd name="T56" fmla="*/ 55443438 w 48"/>
              <a:gd name="T57" fmla="*/ 85685313 h 36"/>
              <a:gd name="T58" fmla="*/ 55443438 w 48"/>
              <a:gd name="T59" fmla="*/ 85685313 h 36"/>
              <a:gd name="T60" fmla="*/ 60483750 w 48"/>
              <a:gd name="T61" fmla="*/ 90725625 h 36"/>
              <a:gd name="T62" fmla="*/ 65524063 w 48"/>
              <a:gd name="T63" fmla="*/ 90725625 h 36"/>
              <a:gd name="T64" fmla="*/ 85685313 w 48"/>
              <a:gd name="T65" fmla="*/ 90725625 h 36"/>
              <a:gd name="T66" fmla="*/ 100806250 w 48"/>
              <a:gd name="T67" fmla="*/ 80645000 h 36"/>
              <a:gd name="T68" fmla="*/ 105846563 w 48"/>
              <a:gd name="T69" fmla="*/ 75604688 h 36"/>
              <a:gd name="T70" fmla="*/ 100806250 w 48"/>
              <a:gd name="T71" fmla="*/ 70564375 h 36"/>
              <a:gd name="T72" fmla="*/ 100806250 w 48"/>
              <a:gd name="T73" fmla="*/ 7056437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 h="36">
                <a:moveTo>
                  <a:pt x="40" y="28"/>
                </a:moveTo>
                <a:lnTo>
                  <a:pt x="40" y="28"/>
                </a:lnTo>
                <a:lnTo>
                  <a:pt x="40" y="14"/>
                </a:lnTo>
                <a:lnTo>
                  <a:pt x="44" y="12"/>
                </a:lnTo>
                <a:lnTo>
                  <a:pt x="48" y="10"/>
                </a:lnTo>
                <a:lnTo>
                  <a:pt x="48" y="8"/>
                </a:lnTo>
                <a:lnTo>
                  <a:pt x="46" y="8"/>
                </a:lnTo>
                <a:lnTo>
                  <a:pt x="38" y="4"/>
                </a:lnTo>
                <a:lnTo>
                  <a:pt x="30" y="2"/>
                </a:lnTo>
                <a:lnTo>
                  <a:pt x="22" y="0"/>
                </a:lnTo>
                <a:lnTo>
                  <a:pt x="16" y="2"/>
                </a:lnTo>
                <a:lnTo>
                  <a:pt x="10" y="4"/>
                </a:lnTo>
                <a:lnTo>
                  <a:pt x="6" y="6"/>
                </a:lnTo>
                <a:lnTo>
                  <a:pt x="4" y="8"/>
                </a:lnTo>
                <a:lnTo>
                  <a:pt x="4" y="12"/>
                </a:lnTo>
                <a:lnTo>
                  <a:pt x="2" y="12"/>
                </a:lnTo>
                <a:lnTo>
                  <a:pt x="0" y="16"/>
                </a:lnTo>
                <a:lnTo>
                  <a:pt x="0" y="20"/>
                </a:lnTo>
                <a:lnTo>
                  <a:pt x="2" y="26"/>
                </a:lnTo>
                <a:lnTo>
                  <a:pt x="6" y="28"/>
                </a:lnTo>
                <a:lnTo>
                  <a:pt x="10" y="30"/>
                </a:lnTo>
                <a:lnTo>
                  <a:pt x="16" y="30"/>
                </a:lnTo>
                <a:lnTo>
                  <a:pt x="20" y="32"/>
                </a:lnTo>
                <a:lnTo>
                  <a:pt x="22" y="34"/>
                </a:lnTo>
                <a:lnTo>
                  <a:pt x="24" y="36"/>
                </a:lnTo>
                <a:lnTo>
                  <a:pt x="26" y="36"/>
                </a:lnTo>
                <a:lnTo>
                  <a:pt x="34" y="36"/>
                </a:lnTo>
                <a:lnTo>
                  <a:pt x="40" y="32"/>
                </a:lnTo>
                <a:lnTo>
                  <a:pt x="42" y="30"/>
                </a:lnTo>
                <a:lnTo>
                  <a:pt x="40" y="2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Freeform 134"/>
          <p:cNvSpPr>
            <a:spLocks/>
          </p:cNvSpPr>
          <p:nvPr/>
        </p:nvSpPr>
        <p:spPr bwMode="auto">
          <a:xfrm>
            <a:off x="2928938" y="5178425"/>
            <a:ext cx="44450" cy="38100"/>
          </a:xfrm>
          <a:custGeom>
            <a:avLst/>
            <a:gdLst>
              <a:gd name="T0" fmla="*/ 65524063 w 28"/>
              <a:gd name="T1" fmla="*/ 20161250 h 24"/>
              <a:gd name="T2" fmla="*/ 65524063 w 28"/>
              <a:gd name="T3" fmla="*/ 20161250 h 24"/>
              <a:gd name="T4" fmla="*/ 65524063 w 28"/>
              <a:gd name="T5" fmla="*/ 5040313 h 24"/>
              <a:gd name="T6" fmla="*/ 60483750 w 28"/>
              <a:gd name="T7" fmla="*/ 0 h 24"/>
              <a:gd name="T8" fmla="*/ 45362813 w 28"/>
              <a:gd name="T9" fmla="*/ 0 h 24"/>
              <a:gd name="T10" fmla="*/ 35282188 w 28"/>
              <a:gd name="T11" fmla="*/ 10080625 h 24"/>
              <a:gd name="T12" fmla="*/ 35282188 w 28"/>
              <a:gd name="T13" fmla="*/ 10080625 h 24"/>
              <a:gd name="T14" fmla="*/ 20161250 w 28"/>
              <a:gd name="T15" fmla="*/ 30241875 h 24"/>
              <a:gd name="T16" fmla="*/ 15120938 w 28"/>
              <a:gd name="T17" fmla="*/ 40322500 h 24"/>
              <a:gd name="T18" fmla="*/ 5040313 w 28"/>
              <a:gd name="T19" fmla="*/ 45362813 h 24"/>
              <a:gd name="T20" fmla="*/ 5040313 w 28"/>
              <a:gd name="T21" fmla="*/ 45362813 h 24"/>
              <a:gd name="T22" fmla="*/ 0 w 28"/>
              <a:gd name="T23" fmla="*/ 45362813 h 24"/>
              <a:gd name="T24" fmla="*/ 0 w 28"/>
              <a:gd name="T25" fmla="*/ 50403125 h 24"/>
              <a:gd name="T26" fmla="*/ 5040313 w 28"/>
              <a:gd name="T27" fmla="*/ 55443438 h 24"/>
              <a:gd name="T28" fmla="*/ 15120938 w 28"/>
              <a:gd name="T29" fmla="*/ 60483750 h 24"/>
              <a:gd name="T30" fmla="*/ 25201563 w 28"/>
              <a:gd name="T31" fmla="*/ 55443438 h 24"/>
              <a:gd name="T32" fmla="*/ 35282188 w 28"/>
              <a:gd name="T33" fmla="*/ 50403125 h 24"/>
              <a:gd name="T34" fmla="*/ 35282188 w 28"/>
              <a:gd name="T35" fmla="*/ 50403125 h 24"/>
              <a:gd name="T36" fmla="*/ 65524063 w 28"/>
              <a:gd name="T37" fmla="*/ 30241875 h 24"/>
              <a:gd name="T38" fmla="*/ 70564375 w 28"/>
              <a:gd name="T39" fmla="*/ 25201563 h 24"/>
              <a:gd name="T40" fmla="*/ 65524063 w 28"/>
              <a:gd name="T41" fmla="*/ 20161250 h 24"/>
              <a:gd name="T42" fmla="*/ 65524063 w 28"/>
              <a:gd name="T43" fmla="*/ 2016125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4">
                <a:moveTo>
                  <a:pt x="26" y="8"/>
                </a:moveTo>
                <a:lnTo>
                  <a:pt x="26" y="8"/>
                </a:lnTo>
                <a:lnTo>
                  <a:pt x="26" y="2"/>
                </a:lnTo>
                <a:lnTo>
                  <a:pt x="24" y="0"/>
                </a:lnTo>
                <a:lnTo>
                  <a:pt x="18" y="0"/>
                </a:lnTo>
                <a:lnTo>
                  <a:pt x="14" y="4"/>
                </a:lnTo>
                <a:lnTo>
                  <a:pt x="8" y="12"/>
                </a:lnTo>
                <a:lnTo>
                  <a:pt x="6" y="16"/>
                </a:lnTo>
                <a:lnTo>
                  <a:pt x="2" y="18"/>
                </a:lnTo>
                <a:lnTo>
                  <a:pt x="0" y="18"/>
                </a:lnTo>
                <a:lnTo>
                  <a:pt x="0" y="20"/>
                </a:lnTo>
                <a:lnTo>
                  <a:pt x="2" y="22"/>
                </a:lnTo>
                <a:lnTo>
                  <a:pt x="6" y="24"/>
                </a:lnTo>
                <a:lnTo>
                  <a:pt x="10" y="22"/>
                </a:lnTo>
                <a:lnTo>
                  <a:pt x="14" y="20"/>
                </a:lnTo>
                <a:lnTo>
                  <a:pt x="26" y="12"/>
                </a:lnTo>
                <a:lnTo>
                  <a:pt x="28" y="10"/>
                </a:lnTo>
                <a:lnTo>
                  <a:pt x="26" y="8"/>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0" name="Freeform 135"/>
          <p:cNvSpPr>
            <a:spLocks/>
          </p:cNvSpPr>
          <p:nvPr/>
        </p:nvSpPr>
        <p:spPr bwMode="auto">
          <a:xfrm>
            <a:off x="1055688" y="4433888"/>
            <a:ext cx="1463675" cy="1144587"/>
          </a:xfrm>
          <a:custGeom>
            <a:avLst/>
            <a:gdLst>
              <a:gd name="T0" fmla="*/ 1396166563 w 922"/>
              <a:gd name="T1" fmla="*/ 136088378 h 721"/>
              <a:gd name="T2" fmla="*/ 1255037813 w 922"/>
              <a:gd name="T3" fmla="*/ 146168999 h 721"/>
              <a:gd name="T4" fmla="*/ 1134070313 w 922"/>
              <a:gd name="T5" fmla="*/ 110886827 h 721"/>
              <a:gd name="T6" fmla="*/ 1028223750 w 922"/>
              <a:gd name="T7" fmla="*/ 55443413 h 721"/>
              <a:gd name="T8" fmla="*/ 1013102813 w 922"/>
              <a:gd name="T9" fmla="*/ 115927137 h 721"/>
              <a:gd name="T10" fmla="*/ 962699688 w 922"/>
              <a:gd name="T11" fmla="*/ 40322482 h 721"/>
              <a:gd name="T12" fmla="*/ 917336875 w 922"/>
              <a:gd name="T13" fmla="*/ 10080621 h 721"/>
              <a:gd name="T14" fmla="*/ 786288750 w 922"/>
              <a:gd name="T15" fmla="*/ 45362793 h 721"/>
              <a:gd name="T16" fmla="*/ 660280938 w 922"/>
              <a:gd name="T17" fmla="*/ 105846516 h 721"/>
              <a:gd name="T18" fmla="*/ 498990938 w 922"/>
              <a:gd name="T19" fmla="*/ 189010842 h 721"/>
              <a:gd name="T20" fmla="*/ 534273125 w 922"/>
              <a:gd name="T21" fmla="*/ 335179841 h 721"/>
              <a:gd name="T22" fmla="*/ 624998750 w 922"/>
              <a:gd name="T23" fmla="*/ 451106978 h 721"/>
              <a:gd name="T24" fmla="*/ 685482500 w 922"/>
              <a:gd name="T25" fmla="*/ 491429460 h 721"/>
              <a:gd name="T26" fmla="*/ 589716563 w 922"/>
              <a:gd name="T27" fmla="*/ 531751943 h 721"/>
              <a:gd name="T28" fmla="*/ 509071563 w 922"/>
              <a:gd name="T29" fmla="*/ 486389150 h 721"/>
              <a:gd name="T30" fmla="*/ 367942813 w 922"/>
              <a:gd name="T31" fmla="*/ 496469771 h 721"/>
              <a:gd name="T32" fmla="*/ 357862188 w 922"/>
              <a:gd name="T33" fmla="*/ 592235666 h 721"/>
              <a:gd name="T34" fmla="*/ 478829688 w 922"/>
              <a:gd name="T35" fmla="*/ 688001562 h 721"/>
              <a:gd name="T36" fmla="*/ 594756875 w 922"/>
              <a:gd name="T37" fmla="*/ 682961252 h 721"/>
              <a:gd name="T38" fmla="*/ 514111875 w 922"/>
              <a:gd name="T39" fmla="*/ 824089940 h 721"/>
              <a:gd name="T40" fmla="*/ 362902500 w 922"/>
              <a:gd name="T41" fmla="*/ 879533353 h 721"/>
              <a:gd name="T42" fmla="*/ 262096250 w 922"/>
              <a:gd name="T43" fmla="*/ 980339559 h 721"/>
              <a:gd name="T44" fmla="*/ 317539688 w 922"/>
              <a:gd name="T45" fmla="*/ 1171871351 h 721"/>
              <a:gd name="T46" fmla="*/ 433466875 w 922"/>
              <a:gd name="T47" fmla="*/ 1192032592 h 721"/>
              <a:gd name="T48" fmla="*/ 383063750 w 922"/>
              <a:gd name="T49" fmla="*/ 1343241901 h 721"/>
              <a:gd name="T50" fmla="*/ 554434375 w 922"/>
              <a:gd name="T51" fmla="*/ 1439007796 h 721"/>
              <a:gd name="T52" fmla="*/ 579635938 w 922"/>
              <a:gd name="T53" fmla="*/ 1368443452 h 721"/>
              <a:gd name="T54" fmla="*/ 604837500 w 922"/>
              <a:gd name="T55" fmla="*/ 1393645004 h 721"/>
              <a:gd name="T56" fmla="*/ 640119688 w 922"/>
              <a:gd name="T57" fmla="*/ 1433967486 h 721"/>
              <a:gd name="T58" fmla="*/ 589716563 w 922"/>
              <a:gd name="T59" fmla="*/ 1544854313 h 721"/>
              <a:gd name="T60" fmla="*/ 433466875 w 922"/>
              <a:gd name="T61" fmla="*/ 1696063622 h 721"/>
              <a:gd name="T62" fmla="*/ 302418750 w 922"/>
              <a:gd name="T63" fmla="*/ 1701103932 h 721"/>
              <a:gd name="T64" fmla="*/ 186491563 w 922"/>
              <a:gd name="T65" fmla="*/ 1741426414 h 721"/>
              <a:gd name="T66" fmla="*/ 120967500 w 922"/>
              <a:gd name="T67" fmla="*/ 1806950448 h 721"/>
              <a:gd name="T68" fmla="*/ 347781563 w 922"/>
              <a:gd name="T69" fmla="*/ 1726305483 h 721"/>
              <a:gd name="T70" fmla="*/ 559474688 w 922"/>
              <a:gd name="T71" fmla="*/ 1675902380 h 721"/>
              <a:gd name="T72" fmla="*/ 705643750 w 922"/>
              <a:gd name="T73" fmla="*/ 1570055864 h 721"/>
              <a:gd name="T74" fmla="*/ 841732188 w 922"/>
              <a:gd name="T75" fmla="*/ 1474289968 h 721"/>
              <a:gd name="T76" fmla="*/ 877014375 w 922"/>
              <a:gd name="T77" fmla="*/ 1338201590 h 721"/>
              <a:gd name="T78" fmla="*/ 942538438 w 922"/>
              <a:gd name="T79" fmla="*/ 1252516315 h 721"/>
              <a:gd name="T80" fmla="*/ 1088707500 w 922"/>
              <a:gd name="T81" fmla="*/ 1146669799 h 721"/>
              <a:gd name="T82" fmla="*/ 1068546250 w 922"/>
              <a:gd name="T83" fmla="*/ 1197072902 h 721"/>
              <a:gd name="T84" fmla="*/ 1018143125 w 922"/>
              <a:gd name="T85" fmla="*/ 1323080660 h 721"/>
              <a:gd name="T86" fmla="*/ 1078626875 w 922"/>
              <a:gd name="T87" fmla="*/ 1343241901 h 721"/>
              <a:gd name="T88" fmla="*/ 1184473438 w 922"/>
              <a:gd name="T89" fmla="*/ 1252516315 h 721"/>
              <a:gd name="T90" fmla="*/ 1270158750 w 922"/>
              <a:gd name="T91" fmla="*/ 1181951971 h 721"/>
              <a:gd name="T92" fmla="*/ 1300400625 w 922"/>
              <a:gd name="T93" fmla="*/ 1217234143 h 721"/>
              <a:gd name="T94" fmla="*/ 1441529375 w 922"/>
              <a:gd name="T95" fmla="*/ 1292838798 h 721"/>
              <a:gd name="T96" fmla="*/ 1562496875 w 922"/>
              <a:gd name="T97" fmla="*/ 1292838798 h 721"/>
              <a:gd name="T98" fmla="*/ 1693545000 w 922"/>
              <a:gd name="T99" fmla="*/ 1297879108 h 721"/>
              <a:gd name="T100" fmla="*/ 1754028750 w 922"/>
              <a:gd name="T101" fmla="*/ 1408765935 h 721"/>
              <a:gd name="T102" fmla="*/ 1970762188 w 922"/>
              <a:gd name="T103" fmla="*/ 1454128727 h 721"/>
              <a:gd name="T104" fmla="*/ 2081649063 w 922"/>
              <a:gd name="T105" fmla="*/ 1559975244 h 721"/>
              <a:gd name="T106" fmla="*/ 2147483646 w 922"/>
              <a:gd name="T107" fmla="*/ 1640620208 h 721"/>
              <a:gd name="T108" fmla="*/ 2147483646 w 922"/>
              <a:gd name="T109" fmla="*/ 1756547345 h 721"/>
              <a:gd name="T110" fmla="*/ 2147483646 w 922"/>
              <a:gd name="T111" fmla="*/ 1595257416 h 721"/>
              <a:gd name="T112" fmla="*/ 2031245938 w 922"/>
              <a:gd name="T113" fmla="*/ 1398685314 h 721"/>
              <a:gd name="T114" fmla="*/ 1794351250 w 922"/>
              <a:gd name="T115" fmla="*/ 1348282211 h 721"/>
              <a:gd name="T116" fmla="*/ 1683464375 w 922"/>
              <a:gd name="T117" fmla="*/ 1237395384 h 7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2" h="721">
                <a:moveTo>
                  <a:pt x="626" y="465"/>
                </a:moveTo>
                <a:lnTo>
                  <a:pt x="588" y="79"/>
                </a:lnTo>
                <a:lnTo>
                  <a:pt x="588" y="75"/>
                </a:lnTo>
                <a:lnTo>
                  <a:pt x="586" y="73"/>
                </a:lnTo>
                <a:lnTo>
                  <a:pt x="580" y="68"/>
                </a:lnTo>
                <a:lnTo>
                  <a:pt x="572" y="66"/>
                </a:lnTo>
                <a:lnTo>
                  <a:pt x="564" y="68"/>
                </a:lnTo>
                <a:lnTo>
                  <a:pt x="560" y="66"/>
                </a:lnTo>
                <a:lnTo>
                  <a:pt x="558" y="64"/>
                </a:lnTo>
                <a:lnTo>
                  <a:pt x="556" y="56"/>
                </a:lnTo>
                <a:lnTo>
                  <a:pt x="554" y="54"/>
                </a:lnTo>
                <a:lnTo>
                  <a:pt x="552" y="54"/>
                </a:lnTo>
                <a:lnTo>
                  <a:pt x="548" y="58"/>
                </a:lnTo>
                <a:lnTo>
                  <a:pt x="540" y="68"/>
                </a:lnTo>
                <a:lnTo>
                  <a:pt x="530" y="62"/>
                </a:lnTo>
                <a:lnTo>
                  <a:pt x="520" y="60"/>
                </a:lnTo>
                <a:lnTo>
                  <a:pt x="516" y="62"/>
                </a:lnTo>
                <a:lnTo>
                  <a:pt x="514" y="64"/>
                </a:lnTo>
                <a:lnTo>
                  <a:pt x="510" y="66"/>
                </a:lnTo>
                <a:lnTo>
                  <a:pt x="506" y="62"/>
                </a:lnTo>
                <a:lnTo>
                  <a:pt x="502" y="60"/>
                </a:lnTo>
                <a:lnTo>
                  <a:pt x="498" y="58"/>
                </a:lnTo>
                <a:lnTo>
                  <a:pt x="494" y="58"/>
                </a:lnTo>
                <a:lnTo>
                  <a:pt x="480" y="54"/>
                </a:lnTo>
                <a:lnTo>
                  <a:pt x="474" y="52"/>
                </a:lnTo>
                <a:lnTo>
                  <a:pt x="468" y="54"/>
                </a:lnTo>
                <a:lnTo>
                  <a:pt x="468" y="48"/>
                </a:lnTo>
                <a:lnTo>
                  <a:pt x="466" y="46"/>
                </a:lnTo>
                <a:lnTo>
                  <a:pt x="462" y="44"/>
                </a:lnTo>
                <a:lnTo>
                  <a:pt x="460" y="44"/>
                </a:lnTo>
                <a:lnTo>
                  <a:pt x="454" y="46"/>
                </a:lnTo>
                <a:lnTo>
                  <a:pt x="452" y="46"/>
                </a:lnTo>
                <a:lnTo>
                  <a:pt x="450" y="44"/>
                </a:lnTo>
                <a:lnTo>
                  <a:pt x="444" y="44"/>
                </a:lnTo>
                <a:lnTo>
                  <a:pt x="438" y="44"/>
                </a:lnTo>
                <a:lnTo>
                  <a:pt x="434" y="46"/>
                </a:lnTo>
                <a:lnTo>
                  <a:pt x="430" y="48"/>
                </a:lnTo>
                <a:lnTo>
                  <a:pt x="430" y="50"/>
                </a:lnTo>
                <a:lnTo>
                  <a:pt x="428" y="46"/>
                </a:lnTo>
                <a:lnTo>
                  <a:pt x="424" y="42"/>
                </a:lnTo>
                <a:lnTo>
                  <a:pt x="414" y="38"/>
                </a:lnTo>
                <a:lnTo>
                  <a:pt x="414" y="28"/>
                </a:lnTo>
                <a:lnTo>
                  <a:pt x="410" y="22"/>
                </a:lnTo>
                <a:lnTo>
                  <a:pt x="408" y="22"/>
                </a:lnTo>
                <a:lnTo>
                  <a:pt x="406" y="20"/>
                </a:lnTo>
                <a:lnTo>
                  <a:pt x="402" y="22"/>
                </a:lnTo>
                <a:lnTo>
                  <a:pt x="398" y="24"/>
                </a:lnTo>
                <a:lnTo>
                  <a:pt x="398" y="28"/>
                </a:lnTo>
                <a:lnTo>
                  <a:pt x="398" y="30"/>
                </a:lnTo>
                <a:lnTo>
                  <a:pt x="406" y="32"/>
                </a:lnTo>
                <a:lnTo>
                  <a:pt x="410" y="36"/>
                </a:lnTo>
                <a:lnTo>
                  <a:pt x="410" y="38"/>
                </a:lnTo>
                <a:lnTo>
                  <a:pt x="408" y="40"/>
                </a:lnTo>
                <a:lnTo>
                  <a:pt x="404" y="44"/>
                </a:lnTo>
                <a:lnTo>
                  <a:pt x="402" y="46"/>
                </a:lnTo>
                <a:lnTo>
                  <a:pt x="400" y="44"/>
                </a:lnTo>
                <a:lnTo>
                  <a:pt x="396" y="40"/>
                </a:lnTo>
                <a:lnTo>
                  <a:pt x="394" y="32"/>
                </a:lnTo>
                <a:lnTo>
                  <a:pt x="392" y="30"/>
                </a:lnTo>
                <a:lnTo>
                  <a:pt x="390" y="28"/>
                </a:lnTo>
                <a:lnTo>
                  <a:pt x="388" y="28"/>
                </a:lnTo>
                <a:lnTo>
                  <a:pt x="388" y="26"/>
                </a:lnTo>
                <a:lnTo>
                  <a:pt x="388" y="20"/>
                </a:lnTo>
                <a:lnTo>
                  <a:pt x="388" y="16"/>
                </a:lnTo>
                <a:lnTo>
                  <a:pt x="386" y="16"/>
                </a:lnTo>
                <a:lnTo>
                  <a:pt x="382" y="16"/>
                </a:lnTo>
                <a:lnTo>
                  <a:pt x="376" y="18"/>
                </a:lnTo>
                <a:lnTo>
                  <a:pt x="372" y="20"/>
                </a:lnTo>
                <a:lnTo>
                  <a:pt x="372" y="24"/>
                </a:lnTo>
                <a:lnTo>
                  <a:pt x="370" y="28"/>
                </a:lnTo>
                <a:lnTo>
                  <a:pt x="370" y="20"/>
                </a:lnTo>
                <a:lnTo>
                  <a:pt x="370" y="12"/>
                </a:lnTo>
                <a:lnTo>
                  <a:pt x="368" y="10"/>
                </a:lnTo>
                <a:lnTo>
                  <a:pt x="364" y="10"/>
                </a:lnTo>
                <a:lnTo>
                  <a:pt x="362" y="12"/>
                </a:lnTo>
                <a:lnTo>
                  <a:pt x="362" y="10"/>
                </a:lnTo>
                <a:lnTo>
                  <a:pt x="364" y="4"/>
                </a:lnTo>
                <a:lnTo>
                  <a:pt x="364" y="2"/>
                </a:lnTo>
                <a:lnTo>
                  <a:pt x="362" y="0"/>
                </a:lnTo>
                <a:lnTo>
                  <a:pt x="358" y="0"/>
                </a:lnTo>
                <a:lnTo>
                  <a:pt x="352" y="4"/>
                </a:lnTo>
                <a:lnTo>
                  <a:pt x="348" y="8"/>
                </a:lnTo>
                <a:lnTo>
                  <a:pt x="346" y="12"/>
                </a:lnTo>
                <a:lnTo>
                  <a:pt x="340" y="14"/>
                </a:lnTo>
                <a:lnTo>
                  <a:pt x="328" y="14"/>
                </a:lnTo>
                <a:lnTo>
                  <a:pt x="320" y="14"/>
                </a:lnTo>
                <a:lnTo>
                  <a:pt x="316" y="16"/>
                </a:lnTo>
                <a:lnTo>
                  <a:pt x="312" y="18"/>
                </a:lnTo>
                <a:lnTo>
                  <a:pt x="310" y="20"/>
                </a:lnTo>
                <a:lnTo>
                  <a:pt x="308" y="26"/>
                </a:lnTo>
                <a:lnTo>
                  <a:pt x="308" y="28"/>
                </a:lnTo>
                <a:lnTo>
                  <a:pt x="308" y="30"/>
                </a:lnTo>
                <a:lnTo>
                  <a:pt x="304" y="30"/>
                </a:lnTo>
                <a:lnTo>
                  <a:pt x="300" y="28"/>
                </a:lnTo>
                <a:lnTo>
                  <a:pt x="298" y="28"/>
                </a:lnTo>
                <a:lnTo>
                  <a:pt x="292" y="28"/>
                </a:lnTo>
                <a:lnTo>
                  <a:pt x="276" y="32"/>
                </a:lnTo>
                <a:lnTo>
                  <a:pt x="270" y="38"/>
                </a:lnTo>
                <a:lnTo>
                  <a:pt x="262" y="42"/>
                </a:lnTo>
                <a:lnTo>
                  <a:pt x="258" y="48"/>
                </a:lnTo>
                <a:lnTo>
                  <a:pt x="254" y="56"/>
                </a:lnTo>
                <a:lnTo>
                  <a:pt x="252" y="62"/>
                </a:lnTo>
                <a:lnTo>
                  <a:pt x="246" y="68"/>
                </a:lnTo>
                <a:lnTo>
                  <a:pt x="234" y="75"/>
                </a:lnTo>
                <a:lnTo>
                  <a:pt x="222" y="81"/>
                </a:lnTo>
                <a:lnTo>
                  <a:pt x="218" y="81"/>
                </a:lnTo>
                <a:lnTo>
                  <a:pt x="214" y="79"/>
                </a:lnTo>
                <a:lnTo>
                  <a:pt x="210" y="77"/>
                </a:lnTo>
                <a:lnTo>
                  <a:pt x="204" y="75"/>
                </a:lnTo>
                <a:lnTo>
                  <a:pt x="198" y="75"/>
                </a:lnTo>
                <a:lnTo>
                  <a:pt x="194" y="77"/>
                </a:lnTo>
                <a:lnTo>
                  <a:pt x="192" y="81"/>
                </a:lnTo>
                <a:lnTo>
                  <a:pt x="190" y="85"/>
                </a:lnTo>
                <a:lnTo>
                  <a:pt x="186" y="85"/>
                </a:lnTo>
                <a:lnTo>
                  <a:pt x="182" y="87"/>
                </a:lnTo>
                <a:lnTo>
                  <a:pt x="180" y="87"/>
                </a:lnTo>
                <a:lnTo>
                  <a:pt x="180" y="89"/>
                </a:lnTo>
                <a:lnTo>
                  <a:pt x="186" y="97"/>
                </a:lnTo>
                <a:lnTo>
                  <a:pt x="196" y="109"/>
                </a:lnTo>
                <a:lnTo>
                  <a:pt x="206" y="121"/>
                </a:lnTo>
                <a:lnTo>
                  <a:pt x="212" y="133"/>
                </a:lnTo>
                <a:lnTo>
                  <a:pt x="214" y="139"/>
                </a:lnTo>
                <a:lnTo>
                  <a:pt x="214" y="149"/>
                </a:lnTo>
                <a:lnTo>
                  <a:pt x="214" y="157"/>
                </a:lnTo>
                <a:lnTo>
                  <a:pt x="216" y="165"/>
                </a:lnTo>
                <a:lnTo>
                  <a:pt x="222" y="169"/>
                </a:lnTo>
                <a:lnTo>
                  <a:pt x="228" y="171"/>
                </a:lnTo>
                <a:lnTo>
                  <a:pt x="238" y="171"/>
                </a:lnTo>
                <a:lnTo>
                  <a:pt x="246" y="173"/>
                </a:lnTo>
                <a:lnTo>
                  <a:pt x="248" y="175"/>
                </a:lnTo>
                <a:lnTo>
                  <a:pt x="248" y="177"/>
                </a:lnTo>
                <a:lnTo>
                  <a:pt x="248" y="179"/>
                </a:lnTo>
                <a:lnTo>
                  <a:pt x="244" y="183"/>
                </a:lnTo>
                <a:lnTo>
                  <a:pt x="242" y="185"/>
                </a:lnTo>
                <a:lnTo>
                  <a:pt x="240" y="189"/>
                </a:lnTo>
                <a:lnTo>
                  <a:pt x="240" y="193"/>
                </a:lnTo>
                <a:lnTo>
                  <a:pt x="240" y="195"/>
                </a:lnTo>
                <a:lnTo>
                  <a:pt x="242" y="195"/>
                </a:lnTo>
                <a:lnTo>
                  <a:pt x="246" y="197"/>
                </a:lnTo>
                <a:lnTo>
                  <a:pt x="256" y="195"/>
                </a:lnTo>
                <a:lnTo>
                  <a:pt x="262" y="193"/>
                </a:lnTo>
                <a:lnTo>
                  <a:pt x="268" y="193"/>
                </a:lnTo>
                <a:lnTo>
                  <a:pt x="272" y="195"/>
                </a:lnTo>
                <a:lnTo>
                  <a:pt x="274" y="197"/>
                </a:lnTo>
                <a:lnTo>
                  <a:pt x="274" y="199"/>
                </a:lnTo>
                <a:lnTo>
                  <a:pt x="270" y="201"/>
                </a:lnTo>
                <a:lnTo>
                  <a:pt x="266" y="203"/>
                </a:lnTo>
                <a:lnTo>
                  <a:pt x="258" y="203"/>
                </a:lnTo>
                <a:lnTo>
                  <a:pt x="252" y="205"/>
                </a:lnTo>
                <a:lnTo>
                  <a:pt x="246" y="207"/>
                </a:lnTo>
                <a:lnTo>
                  <a:pt x="244" y="207"/>
                </a:lnTo>
                <a:lnTo>
                  <a:pt x="246" y="209"/>
                </a:lnTo>
                <a:lnTo>
                  <a:pt x="240" y="209"/>
                </a:lnTo>
                <a:lnTo>
                  <a:pt x="234" y="211"/>
                </a:lnTo>
                <a:lnTo>
                  <a:pt x="232" y="211"/>
                </a:lnTo>
                <a:lnTo>
                  <a:pt x="234" y="213"/>
                </a:lnTo>
                <a:lnTo>
                  <a:pt x="224" y="213"/>
                </a:lnTo>
                <a:lnTo>
                  <a:pt x="216" y="209"/>
                </a:lnTo>
                <a:lnTo>
                  <a:pt x="208" y="207"/>
                </a:lnTo>
                <a:lnTo>
                  <a:pt x="202" y="207"/>
                </a:lnTo>
                <a:lnTo>
                  <a:pt x="198" y="205"/>
                </a:lnTo>
                <a:lnTo>
                  <a:pt x="196" y="201"/>
                </a:lnTo>
                <a:lnTo>
                  <a:pt x="196" y="199"/>
                </a:lnTo>
                <a:lnTo>
                  <a:pt x="198" y="197"/>
                </a:lnTo>
                <a:lnTo>
                  <a:pt x="202" y="193"/>
                </a:lnTo>
                <a:lnTo>
                  <a:pt x="202" y="187"/>
                </a:lnTo>
                <a:lnTo>
                  <a:pt x="200" y="185"/>
                </a:lnTo>
                <a:lnTo>
                  <a:pt x="198" y="183"/>
                </a:lnTo>
                <a:lnTo>
                  <a:pt x="194" y="183"/>
                </a:lnTo>
                <a:lnTo>
                  <a:pt x="188" y="187"/>
                </a:lnTo>
                <a:lnTo>
                  <a:pt x="178" y="191"/>
                </a:lnTo>
                <a:lnTo>
                  <a:pt x="174" y="193"/>
                </a:lnTo>
                <a:lnTo>
                  <a:pt x="172" y="193"/>
                </a:lnTo>
                <a:lnTo>
                  <a:pt x="166" y="191"/>
                </a:lnTo>
                <a:lnTo>
                  <a:pt x="158" y="193"/>
                </a:lnTo>
                <a:lnTo>
                  <a:pt x="146" y="197"/>
                </a:lnTo>
                <a:lnTo>
                  <a:pt x="134" y="203"/>
                </a:lnTo>
                <a:lnTo>
                  <a:pt x="128" y="203"/>
                </a:lnTo>
                <a:lnTo>
                  <a:pt x="124" y="203"/>
                </a:lnTo>
                <a:lnTo>
                  <a:pt x="120" y="203"/>
                </a:lnTo>
                <a:lnTo>
                  <a:pt x="120" y="205"/>
                </a:lnTo>
                <a:lnTo>
                  <a:pt x="132" y="213"/>
                </a:lnTo>
                <a:lnTo>
                  <a:pt x="140" y="219"/>
                </a:lnTo>
                <a:lnTo>
                  <a:pt x="144" y="225"/>
                </a:lnTo>
                <a:lnTo>
                  <a:pt x="146" y="231"/>
                </a:lnTo>
                <a:lnTo>
                  <a:pt x="146" y="233"/>
                </a:lnTo>
                <a:lnTo>
                  <a:pt x="142" y="235"/>
                </a:lnTo>
                <a:lnTo>
                  <a:pt x="140" y="241"/>
                </a:lnTo>
                <a:lnTo>
                  <a:pt x="140" y="249"/>
                </a:lnTo>
                <a:lnTo>
                  <a:pt x="146" y="259"/>
                </a:lnTo>
                <a:lnTo>
                  <a:pt x="156" y="269"/>
                </a:lnTo>
                <a:lnTo>
                  <a:pt x="162" y="273"/>
                </a:lnTo>
                <a:lnTo>
                  <a:pt x="166" y="271"/>
                </a:lnTo>
                <a:lnTo>
                  <a:pt x="172" y="271"/>
                </a:lnTo>
                <a:lnTo>
                  <a:pt x="174" y="273"/>
                </a:lnTo>
                <a:lnTo>
                  <a:pt x="176" y="273"/>
                </a:lnTo>
                <a:lnTo>
                  <a:pt x="180" y="273"/>
                </a:lnTo>
                <a:lnTo>
                  <a:pt x="190" y="273"/>
                </a:lnTo>
                <a:lnTo>
                  <a:pt x="198" y="271"/>
                </a:lnTo>
                <a:lnTo>
                  <a:pt x="202" y="273"/>
                </a:lnTo>
                <a:lnTo>
                  <a:pt x="202" y="275"/>
                </a:lnTo>
                <a:lnTo>
                  <a:pt x="200" y="279"/>
                </a:lnTo>
                <a:lnTo>
                  <a:pt x="202" y="281"/>
                </a:lnTo>
                <a:lnTo>
                  <a:pt x="206" y="281"/>
                </a:lnTo>
                <a:lnTo>
                  <a:pt x="210" y="279"/>
                </a:lnTo>
                <a:lnTo>
                  <a:pt x="218" y="275"/>
                </a:lnTo>
                <a:lnTo>
                  <a:pt x="228" y="271"/>
                </a:lnTo>
                <a:lnTo>
                  <a:pt x="234" y="271"/>
                </a:lnTo>
                <a:lnTo>
                  <a:pt x="236" y="271"/>
                </a:lnTo>
                <a:lnTo>
                  <a:pt x="236" y="275"/>
                </a:lnTo>
                <a:lnTo>
                  <a:pt x="232" y="283"/>
                </a:lnTo>
                <a:lnTo>
                  <a:pt x="228" y="287"/>
                </a:lnTo>
                <a:lnTo>
                  <a:pt x="228" y="291"/>
                </a:lnTo>
                <a:lnTo>
                  <a:pt x="230" y="305"/>
                </a:lnTo>
                <a:lnTo>
                  <a:pt x="232" y="311"/>
                </a:lnTo>
                <a:lnTo>
                  <a:pt x="230" y="319"/>
                </a:lnTo>
                <a:lnTo>
                  <a:pt x="224" y="323"/>
                </a:lnTo>
                <a:lnTo>
                  <a:pt x="214" y="327"/>
                </a:lnTo>
                <a:lnTo>
                  <a:pt x="208" y="325"/>
                </a:lnTo>
                <a:lnTo>
                  <a:pt x="204" y="327"/>
                </a:lnTo>
                <a:lnTo>
                  <a:pt x="194" y="331"/>
                </a:lnTo>
                <a:lnTo>
                  <a:pt x="186" y="335"/>
                </a:lnTo>
                <a:lnTo>
                  <a:pt x="184" y="337"/>
                </a:lnTo>
                <a:lnTo>
                  <a:pt x="182" y="335"/>
                </a:lnTo>
                <a:lnTo>
                  <a:pt x="172" y="331"/>
                </a:lnTo>
                <a:lnTo>
                  <a:pt x="166" y="329"/>
                </a:lnTo>
                <a:lnTo>
                  <a:pt x="160" y="329"/>
                </a:lnTo>
                <a:lnTo>
                  <a:pt x="154" y="331"/>
                </a:lnTo>
                <a:lnTo>
                  <a:pt x="148" y="335"/>
                </a:lnTo>
                <a:lnTo>
                  <a:pt x="146" y="341"/>
                </a:lnTo>
                <a:lnTo>
                  <a:pt x="144" y="349"/>
                </a:lnTo>
                <a:lnTo>
                  <a:pt x="138" y="353"/>
                </a:lnTo>
                <a:lnTo>
                  <a:pt x="130" y="359"/>
                </a:lnTo>
                <a:lnTo>
                  <a:pt x="124" y="365"/>
                </a:lnTo>
                <a:lnTo>
                  <a:pt x="122" y="367"/>
                </a:lnTo>
                <a:lnTo>
                  <a:pt x="122" y="369"/>
                </a:lnTo>
                <a:lnTo>
                  <a:pt x="122" y="371"/>
                </a:lnTo>
                <a:lnTo>
                  <a:pt x="118" y="375"/>
                </a:lnTo>
                <a:lnTo>
                  <a:pt x="112" y="377"/>
                </a:lnTo>
                <a:lnTo>
                  <a:pt x="106" y="383"/>
                </a:lnTo>
                <a:lnTo>
                  <a:pt x="104" y="385"/>
                </a:lnTo>
                <a:lnTo>
                  <a:pt x="104" y="389"/>
                </a:lnTo>
                <a:lnTo>
                  <a:pt x="106" y="399"/>
                </a:lnTo>
                <a:lnTo>
                  <a:pt x="110" y="409"/>
                </a:lnTo>
                <a:lnTo>
                  <a:pt x="116" y="415"/>
                </a:lnTo>
                <a:lnTo>
                  <a:pt x="118" y="429"/>
                </a:lnTo>
                <a:lnTo>
                  <a:pt x="108" y="429"/>
                </a:lnTo>
                <a:lnTo>
                  <a:pt x="108" y="431"/>
                </a:lnTo>
                <a:lnTo>
                  <a:pt x="110" y="435"/>
                </a:lnTo>
                <a:lnTo>
                  <a:pt x="122" y="451"/>
                </a:lnTo>
                <a:lnTo>
                  <a:pt x="126" y="457"/>
                </a:lnTo>
                <a:lnTo>
                  <a:pt x="128" y="461"/>
                </a:lnTo>
                <a:lnTo>
                  <a:pt x="126" y="465"/>
                </a:lnTo>
                <a:lnTo>
                  <a:pt x="126" y="467"/>
                </a:lnTo>
                <a:lnTo>
                  <a:pt x="128" y="471"/>
                </a:lnTo>
                <a:lnTo>
                  <a:pt x="136" y="479"/>
                </a:lnTo>
                <a:lnTo>
                  <a:pt x="142" y="483"/>
                </a:lnTo>
                <a:lnTo>
                  <a:pt x="148" y="485"/>
                </a:lnTo>
                <a:lnTo>
                  <a:pt x="154" y="483"/>
                </a:lnTo>
                <a:lnTo>
                  <a:pt x="158" y="479"/>
                </a:lnTo>
                <a:lnTo>
                  <a:pt x="170" y="465"/>
                </a:lnTo>
                <a:lnTo>
                  <a:pt x="172" y="463"/>
                </a:lnTo>
                <a:lnTo>
                  <a:pt x="172" y="465"/>
                </a:lnTo>
                <a:lnTo>
                  <a:pt x="172" y="473"/>
                </a:lnTo>
                <a:lnTo>
                  <a:pt x="170" y="483"/>
                </a:lnTo>
                <a:lnTo>
                  <a:pt x="170" y="495"/>
                </a:lnTo>
                <a:lnTo>
                  <a:pt x="172" y="505"/>
                </a:lnTo>
                <a:lnTo>
                  <a:pt x="168" y="509"/>
                </a:lnTo>
                <a:lnTo>
                  <a:pt x="166" y="513"/>
                </a:lnTo>
                <a:lnTo>
                  <a:pt x="166" y="525"/>
                </a:lnTo>
                <a:lnTo>
                  <a:pt x="166" y="533"/>
                </a:lnTo>
                <a:lnTo>
                  <a:pt x="162" y="539"/>
                </a:lnTo>
                <a:lnTo>
                  <a:pt x="160" y="539"/>
                </a:lnTo>
                <a:lnTo>
                  <a:pt x="154" y="535"/>
                </a:lnTo>
                <a:lnTo>
                  <a:pt x="152" y="533"/>
                </a:lnTo>
                <a:lnTo>
                  <a:pt x="152" y="537"/>
                </a:lnTo>
                <a:lnTo>
                  <a:pt x="154" y="543"/>
                </a:lnTo>
                <a:lnTo>
                  <a:pt x="156" y="545"/>
                </a:lnTo>
                <a:lnTo>
                  <a:pt x="160" y="547"/>
                </a:lnTo>
                <a:lnTo>
                  <a:pt x="168" y="547"/>
                </a:lnTo>
                <a:lnTo>
                  <a:pt x="176" y="543"/>
                </a:lnTo>
                <a:lnTo>
                  <a:pt x="186" y="539"/>
                </a:lnTo>
                <a:lnTo>
                  <a:pt x="194" y="545"/>
                </a:lnTo>
                <a:lnTo>
                  <a:pt x="204" y="545"/>
                </a:lnTo>
                <a:lnTo>
                  <a:pt x="218" y="569"/>
                </a:lnTo>
                <a:lnTo>
                  <a:pt x="220" y="571"/>
                </a:lnTo>
                <a:lnTo>
                  <a:pt x="224" y="573"/>
                </a:lnTo>
                <a:lnTo>
                  <a:pt x="226" y="573"/>
                </a:lnTo>
                <a:lnTo>
                  <a:pt x="226" y="567"/>
                </a:lnTo>
                <a:lnTo>
                  <a:pt x="226" y="563"/>
                </a:lnTo>
                <a:lnTo>
                  <a:pt x="226" y="561"/>
                </a:lnTo>
                <a:lnTo>
                  <a:pt x="228" y="559"/>
                </a:lnTo>
                <a:lnTo>
                  <a:pt x="232" y="555"/>
                </a:lnTo>
                <a:lnTo>
                  <a:pt x="232" y="553"/>
                </a:lnTo>
                <a:lnTo>
                  <a:pt x="232" y="549"/>
                </a:lnTo>
                <a:lnTo>
                  <a:pt x="230" y="545"/>
                </a:lnTo>
                <a:lnTo>
                  <a:pt x="230" y="543"/>
                </a:lnTo>
                <a:lnTo>
                  <a:pt x="234" y="543"/>
                </a:lnTo>
                <a:lnTo>
                  <a:pt x="236" y="543"/>
                </a:lnTo>
                <a:lnTo>
                  <a:pt x="238" y="543"/>
                </a:lnTo>
                <a:lnTo>
                  <a:pt x="238" y="541"/>
                </a:lnTo>
                <a:lnTo>
                  <a:pt x="238" y="535"/>
                </a:lnTo>
                <a:lnTo>
                  <a:pt x="240" y="533"/>
                </a:lnTo>
                <a:lnTo>
                  <a:pt x="242" y="533"/>
                </a:lnTo>
                <a:lnTo>
                  <a:pt x="246" y="537"/>
                </a:lnTo>
                <a:lnTo>
                  <a:pt x="244" y="541"/>
                </a:lnTo>
                <a:lnTo>
                  <a:pt x="242" y="547"/>
                </a:lnTo>
                <a:lnTo>
                  <a:pt x="240" y="553"/>
                </a:lnTo>
                <a:lnTo>
                  <a:pt x="242" y="555"/>
                </a:lnTo>
                <a:lnTo>
                  <a:pt x="244" y="557"/>
                </a:lnTo>
                <a:lnTo>
                  <a:pt x="250" y="557"/>
                </a:lnTo>
                <a:lnTo>
                  <a:pt x="266" y="553"/>
                </a:lnTo>
                <a:lnTo>
                  <a:pt x="272" y="553"/>
                </a:lnTo>
                <a:lnTo>
                  <a:pt x="272" y="555"/>
                </a:lnTo>
                <a:lnTo>
                  <a:pt x="270" y="559"/>
                </a:lnTo>
                <a:lnTo>
                  <a:pt x="268" y="559"/>
                </a:lnTo>
                <a:lnTo>
                  <a:pt x="262" y="561"/>
                </a:lnTo>
                <a:lnTo>
                  <a:pt x="256" y="565"/>
                </a:lnTo>
                <a:lnTo>
                  <a:pt x="254" y="569"/>
                </a:lnTo>
                <a:lnTo>
                  <a:pt x="256" y="573"/>
                </a:lnTo>
                <a:lnTo>
                  <a:pt x="258" y="577"/>
                </a:lnTo>
                <a:lnTo>
                  <a:pt x="260" y="579"/>
                </a:lnTo>
                <a:lnTo>
                  <a:pt x="258" y="581"/>
                </a:lnTo>
                <a:lnTo>
                  <a:pt x="254" y="585"/>
                </a:lnTo>
                <a:lnTo>
                  <a:pt x="252" y="589"/>
                </a:lnTo>
                <a:lnTo>
                  <a:pt x="250" y="599"/>
                </a:lnTo>
                <a:lnTo>
                  <a:pt x="248" y="603"/>
                </a:lnTo>
                <a:lnTo>
                  <a:pt x="244" y="605"/>
                </a:lnTo>
                <a:lnTo>
                  <a:pt x="240" y="607"/>
                </a:lnTo>
                <a:lnTo>
                  <a:pt x="234" y="613"/>
                </a:lnTo>
                <a:lnTo>
                  <a:pt x="228" y="621"/>
                </a:lnTo>
                <a:lnTo>
                  <a:pt x="224" y="629"/>
                </a:lnTo>
                <a:lnTo>
                  <a:pt x="220" y="635"/>
                </a:lnTo>
                <a:lnTo>
                  <a:pt x="214" y="639"/>
                </a:lnTo>
                <a:lnTo>
                  <a:pt x="206" y="641"/>
                </a:lnTo>
                <a:lnTo>
                  <a:pt x="194" y="645"/>
                </a:lnTo>
                <a:lnTo>
                  <a:pt x="182" y="651"/>
                </a:lnTo>
                <a:lnTo>
                  <a:pt x="178" y="653"/>
                </a:lnTo>
                <a:lnTo>
                  <a:pt x="176" y="657"/>
                </a:lnTo>
                <a:lnTo>
                  <a:pt x="174" y="669"/>
                </a:lnTo>
                <a:lnTo>
                  <a:pt x="172" y="673"/>
                </a:lnTo>
                <a:lnTo>
                  <a:pt x="166" y="673"/>
                </a:lnTo>
                <a:lnTo>
                  <a:pt x="164" y="673"/>
                </a:lnTo>
                <a:lnTo>
                  <a:pt x="162" y="671"/>
                </a:lnTo>
                <a:lnTo>
                  <a:pt x="162" y="667"/>
                </a:lnTo>
                <a:lnTo>
                  <a:pt x="162" y="665"/>
                </a:lnTo>
                <a:lnTo>
                  <a:pt x="160" y="663"/>
                </a:lnTo>
                <a:lnTo>
                  <a:pt x="158" y="663"/>
                </a:lnTo>
                <a:lnTo>
                  <a:pt x="152" y="663"/>
                </a:lnTo>
                <a:lnTo>
                  <a:pt x="136" y="665"/>
                </a:lnTo>
                <a:lnTo>
                  <a:pt x="126" y="669"/>
                </a:lnTo>
                <a:lnTo>
                  <a:pt x="120" y="675"/>
                </a:lnTo>
                <a:lnTo>
                  <a:pt x="118" y="681"/>
                </a:lnTo>
                <a:lnTo>
                  <a:pt x="116" y="683"/>
                </a:lnTo>
                <a:lnTo>
                  <a:pt x="114" y="685"/>
                </a:lnTo>
                <a:lnTo>
                  <a:pt x="108" y="685"/>
                </a:lnTo>
                <a:lnTo>
                  <a:pt x="102" y="687"/>
                </a:lnTo>
                <a:lnTo>
                  <a:pt x="100" y="687"/>
                </a:lnTo>
                <a:lnTo>
                  <a:pt x="98" y="689"/>
                </a:lnTo>
                <a:lnTo>
                  <a:pt x="96" y="689"/>
                </a:lnTo>
                <a:lnTo>
                  <a:pt x="94" y="691"/>
                </a:lnTo>
                <a:lnTo>
                  <a:pt x="86" y="691"/>
                </a:lnTo>
                <a:lnTo>
                  <a:pt x="74" y="691"/>
                </a:lnTo>
                <a:lnTo>
                  <a:pt x="70" y="693"/>
                </a:lnTo>
                <a:lnTo>
                  <a:pt x="64" y="697"/>
                </a:lnTo>
                <a:lnTo>
                  <a:pt x="50" y="709"/>
                </a:lnTo>
                <a:lnTo>
                  <a:pt x="44" y="711"/>
                </a:lnTo>
                <a:lnTo>
                  <a:pt x="40" y="713"/>
                </a:lnTo>
                <a:lnTo>
                  <a:pt x="30" y="713"/>
                </a:lnTo>
                <a:lnTo>
                  <a:pt x="24" y="713"/>
                </a:lnTo>
                <a:lnTo>
                  <a:pt x="20" y="713"/>
                </a:lnTo>
                <a:lnTo>
                  <a:pt x="0" y="721"/>
                </a:lnTo>
                <a:lnTo>
                  <a:pt x="24" y="721"/>
                </a:lnTo>
                <a:lnTo>
                  <a:pt x="48" y="717"/>
                </a:lnTo>
                <a:lnTo>
                  <a:pt x="84" y="705"/>
                </a:lnTo>
                <a:lnTo>
                  <a:pt x="86" y="709"/>
                </a:lnTo>
                <a:lnTo>
                  <a:pt x="88" y="705"/>
                </a:lnTo>
                <a:lnTo>
                  <a:pt x="92" y="701"/>
                </a:lnTo>
                <a:lnTo>
                  <a:pt x="94" y="697"/>
                </a:lnTo>
                <a:lnTo>
                  <a:pt x="98" y="697"/>
                </a:lnTo>
                <a:lnTo>
                  <a:pt x="104" y="699"/>
                </a:lnTo>
                <a:lnTo>
                  <a:pt x="120" y="699"/>
                </a:lnTo>
                <a:lnTo>
                  <a:pt x="126" y="697"/>
                </a:lnTo>
                <a:lnTo>
                  <a:pt x="130" y="695"/>
                </a:lnTo>
                <a:lnTo>
                  <a:pt x="138" y="685"/>
                </a:lnTo>
                <a:lnTo>
                  <a:pt x="142" y="683"/>
                </a:lnTo>
                <a:lnTo>
                  <a:pt x="144" y="683"/>
                </a:lnTo>
                <a:lnTo>
                  <a:pt x="144" y="685"/>
                </a:lnTo>
                <a:lnTo>
                  <a:pt x="148" y="689"/>
                </a:lnTo>
                <a:lnTo>
                  <a:pt x="152" y="689"/>
                </a:lnTo>
                <a:lnTo>
                  <a:pt x="164" y="685"/>
                </a:lnTo>
                <a:lnTo>
                  <a:pt x="182" y="677"/>
                </a:lnTo>
                <a:lnTo>
                  <a:pt x="204" y="675"/>
                </a:lnTo>
                <a:lnTo>
                  <a:pt x="218" y="671"/>
                </a:lnTo>
                <a:lnTo>
                  <a:pt x="222" y="669"/>
                </a:lnTo>
                <a:lnTo>
                  <a:pt x="222" y="665"/>
                </a:lnTo>
                <a:lnTo>
                  <a:pt x="220" y="663"/>
                </a:lnTo>
                <a:lnTo>
                  <a:pt x="220" y="661"/>
                </a:lnTo>
                <a:lnTo>
                  <a:pt x="226" y="655"/>
                </a:lnTo>
                <a:lnTo>
                  <a:pt x="236" y="651"/>
                </a:lnTo>
                <a:lnTo>
                  <a:pt x="242" y="647"/>
                </a:lnTo>
                <a:lnTo>
                  <a:pt x="248" y="643"/>
                </a:lnTo>
                <a:lnTo>
                  <a:pt x="258" y="641"/>
                </a:lnTo>
                <a:lnTo>
                  <a:pt x="266" y="639"/>
                </a:lnTo>
                <a:lnTo>
                  <a:pt x="274" y="637"/>
                </a:lnTo>
                <a:lnTo>
                  <a:pt x="278" y="631"/>
                </a:lnTo>
                <a:lnTo>
                  <a:pt x="280" y="623"/>
                </a:lnTo>
                <a:lnTo>
                  <a:pt x="282" y="613"/>
                </a:lnTo>
                <a:lnTo>
                  <a:pt x="284" y="611"/>
                </a:lnTo>
                <a:lnTo>
                  <a:pt x="286" y="609"/>
                </a:lnTo>
                <a:lnTo>
                  <a:pt x="290" y="607"/>
                </a:lnTo>
                <a:lnTo>
                  <a:pt x="294" y="605"/>
                </a:lnTo>
                <a:lnTo>
                  <a:pt x="298" y="601"/>
                </a:lnTo>
                <a:lnTo>
                  <a:pt x="322" y="597"/>
                </a:lnTo>
                <a:lnTo>
                  <a:pt x="328" y="595"/>
                </a:lnTo>
                <a:lnTo>
                  <a:pt x="332" y="593"/>
                </a:lnTo>
                <a:lnTo>
                  <a:pt x="334" y="591"/>
                </a:lnTo>
                <a:lnTo>
                  <a:pt x="334" y="585"/>
                </a:lnTo>
                <a:lnTo>
                  <a:pt x="336" y="581"/>
                </a:lnTo>
                <a:lnTo>
                  <a:pt x="338" y="577"/>
                </a:lnTo>
                <a:lnTo>
                  <a:pt x="348" y="571"/>
                </a:lnTo>
                <a:lnTo>
                  <a:pt x="352" y="567"/>
                </a:lnTo>
                <a:lnTo>
                  <a:pt x="356" y="563"/>
                </a:lnTo>
                <a:lnTo>
                  <a:pt x="356" y="557"/>
                </a:lnTo>
                <a:lnTo>
                  <a:pt x="354" y="551"/>
                </a:lnTo>
                <a:lnTo>
                  <a:pt x="350" y="545"/>
                </a:lnTo>
                <a:lnTo>
                  <a:pt x="348" y="539"/>
                </a:lnTo>
                <a:lnTo>
                  <a:pt x="346" y="535"/>
                </a:lnTo>
                <a:lnTo>
                  <a:pt x="348" y="531"/>
                </a:lnTo>
                <a:lnTo>
                  <a:pt x="352" y="527"/>
                </a:lnTo>
                <a:lnTo>
                  <a:pt x="356" y="525"/>
                </a:lnTo>
                <a:lnTo>
                  <a:pt x="362" y="523"/>
                </a:lnTo>
                <a:lnTo>
                  <a:pt x="370" y="519"/>
                </a:lnTo>
                <a:lnTo>
                  <a:pt x="376" y="515"/>
                </a:lnTo>
                <a:lnTo>
                  <a:pt x="380" y="511"/>
                </a:lnTo>
                <a:lnTo>
                  <a:pt x="380" y="507"/>
                </a:lnTo>
                <a:lnTo>
                  <a:pt x="378" y="505"/>
                </a:lnTo>
                <a:lnTo>
                  <a:pt x="374" y="501"/>
                </a:lnTo>
                <a:lnTo>
                  <a:pt x="372" y="499"/>
                </a:lnTo>
                <a:lnTo>
                  <a:pt x="374" y="497"/>
                </a:lnTo>
                <a:lnTo>
                  <a:pt x="376" y="495"/>
                </a:lnTo>
                <a:lnTo>
                  <a:pt x="378" y="493"/>
                </a:lnTo>
                <a:lnTo>
                  <a:pt x="380" y="489"/>
                </a:lnTo>
                <a:lnTo>
                  <a:pt x="386" y="485"/>
                </a:lnTo>
                <a:lnTo>
                  <a:pt x="398" y="479"/>
                </a:lnTo>
                <a:lnTo>
                  <a:pt x="406" y="473"/>
                </a:lnTo>
                <a:lnTo>
                  <a:pt x="414" y="463"/>
                </a:lnTo>
                <a:lnTo>
                  <a:pt x="422" y="457"/>
                </a:lnTo>
                <a:lnTo>
                  <a:pt x="426" y="455"/>
                </a:lnTo>
                <a:lnTo>
                  <a:pt x="428" y="455"/>
                </a:lnTo>
                <a:lnTo>
                  <a:pt x="432" y="455"/>
                </a:lnTo>
                <a:lnTo>
                  <a:pt x="434" y="453"/>
                </a:lnTo>
                <a:lnTo>
                  <a:pt x="440" y="449"/>
                </a:lnTo>
                <a:lnTo>
                  <a:pt x="442" y="449"/>
                </a:lnTo>
                <a:lnTo>
                  <a:pt x="444" y="449"/>
                </a:lnTo>
                <a:lnTo>
                  <a:pt x="440" y="463"/>
                </a:lnTo>
                <a:lnTo>
                  <a:pt x="444" y="467"/>
                </a:lnTo>
                <a:lnTo>
                  <a:pt x="446" y="473"/>
                </a:lnTo>
                <a:lnTo>
                  <a:pt x="444" y="473"/>
                </a:lnTo>
                <a:lnTo>
                  <a:pt x="442" y="475"/>
                </a:lnTo>
                <a:lnTo>
                  <a:pt x="434" y="475"/>
                </a:lnTo>
                <a:lnTo>
                  <a:pt x="424" y="475"/>
                </a:lnTo>
                <a:lnTo>
                  <a:pt x="416" y="477"/>
                </a:lnTo>
                <a:lnTo>
                  <a:pt x="410" y="481"/>
                </a:lnTo>
                <a:lnTo>
                  <a:pt x="406" y="485"/>
                </a:lnTo>
                <a:lnTo>
                  <a:pt x="404" y="495"/>
                </a:lnTo>
                <a:lnTo>
                  <a:pt x="400" y="507"/>
                </a:lnTo>
                <a:lnTo>
                  <a:pt x="398" y="517"/>
                </a:lnTo>
                <a:lnTo>
                  <a:pt x="396" y="521"/>
                </a:lnTo>
                <a:lnTo>
                  <a:pt x="392" y="521"/>
                </a:lnTo>
                <a:lnTo>
                  <a:pt x="398" y="523"/>
                </a:lnTo>
                <a:lnTo>
                  <a:pt x="404" y="523"/>
                </a:lnTo>
                <a:lnTo>
                  <a:pt x="404" y="525"/>
                </a:lnTo>
                <a:lnTo>
                  <a:pt x="402" y="527"/>
                </a:lnTo>
                <a:lnTo>
                  <a:pt x="394" y="533"/>
                </a:lnTo>
                <a:lnTo>
                  <a:pt x="390" y="539"/>
                </a:lnTo>
                <a:lnTo>
                  <a:pt x="388" y="545"/>
                </a:lnTo>
                <a:lnTo>
                  <a:pt x="388" y="547"/>
                </a:lnTo>
                <a:lnTo>
                  <a:pt x="390" y="549"/>
                </a:lnTo>
                <a:lnTo>
                  <a:pt x="396" y="549"/>
                </a:lnTo>
                <a:lnTo>
                  <a:pt x="402" y="547"/>
                </a:lnTo>
                <a:lnTo>
                  <a:pt x="414" y="541"/>
                </a:lnTo>
                <a:lnTo>
                  <a:pt x="422" y="539"/>
                </a:lnTo>
                <a:lnTo>
                  <a:pt x="428" y="533"/>
                </a:lnTo>
                <a:lnTo>
                  <a:pt x="438" y="523"/>
                </a:lnTo>
                <a:lnTo>
                  <a:pt x="446" y="515"/>
                </a:lnTo>
                <a:lnTo>
                  <a:pt x="450" y="513"/>
                </a:lnTo>
                <a:lnTo>
                  <a:pt x="452" y="515"/>
                </a:lnTo>
                <a:lnTo>
                  <a:pt x="460" y="517"/>
                </a:lnTo>
                <a:lnTo>
                  <a:pt x="464" y="515"/>
                </a:lnTo>
                <a:lnTo>
                  <a:pt x="466" y="513"/>
                </a:lnTo>
                <a:lnTo>
                  <a:pt x="464" y="509"/>
                </a:lnTo>
                <a:lnTo>
                  <a:pt x="464" y="507"/>
                </a:lnTo>
                <a:lnTo>
                  <a:pt x="464" y="505"/>
                </a:lnTo>
                <a:lnTo>
                  <a:pt x="470" y="497"/>
                </a:lnTo>
                <a:lnTo>
                  <a:pt x="474" y="489"/>
                </a:lnTo>
                <a:lnTo>
                  <a:pt x="472" y="487"/>
                </a:lnTo>
                <a:lnTo>
                  <a:pt x="468" y="485"/>
                </a:lnTo>
                <a:lnTo>
                  <a:pt x="468" y="479"/>
                </a:lnTo>
                <a:lnTo>
                  <a:pt x="470" y="471"/>
                </a:lnTo>
                <a:lnTo>
                  <a:pt x="474" y="465"/>
                </a:lnTo>
                <a:lnTo>
                  <a:pt x="478" y="463"/>
                </a:lnTo>
                <a:lnTo>
                  <a:pt x="480" y="465"/>
                </a:lnTo>
                <a:lnTo>
                  <a:pt x="488" y="469"/>
                </a:lnTo>
                <a:lnTo>
                  <a:pt x="496" y="471"/>
                </a:lnTo>
                <a:lnTo>
                  <a:pt x="504" y="469"/>
                </a:lnTo>
                <a:lnTo>
                  <a:pt x="506" y="467"/>
                </a:lnTo>
                <a:lnTo>
                  <a:pt x="508" y="463"/>
                </a:lnTo>
                <a:lnTo>
                  <a:pt x="512" y="459"/>
                </a:lnTo>
                <a:lnTo>
                  <a:pt x="516" y="459"/>
                </a:lnTo>
                <a:lnTo>
                  <a:pt x="518" y="461"/>
                </a:lnTo>
                <a:lnTo>
                  <a:pt x="514" y="463"/>
                </a:lnTo>
                <a:lnTo>
                  <a:pt x="510" y="467"/>
                </a:lnTo>
                <a:lnTo>
                  <a:pt x="510" y="471"/>
                </a:lnTo>
                <a:lnTo>
                  <a:pt x="510" y="479"/>
                </a:lnTo>
                <a:lnTo>
                  <a:pt x="512" y="481"/>
                </a:lnTo>
                <a:lnTo>
                  <a:pt x="516" y="483"/>
                </a:lnTo>
                <a:lnTo>
                  <a:pt x="526" y="487"/>
                </a:lnTo>
                <a:lnTo>
                  <a:pt x="542" y="491"/>
                </a:lnTo>
                <a:lnTo>
                  <a:pt x="544" y="495"/>
                </a:lnTo>
                <a:lnTo>
                  <a:pt x="548" y="499"/>
                </a:lnTo>
                <a:lnTo>
                  <a:pt x="552" y="503"/>
                </a:lnTo>
                <a:lnTo>
                  <a:pt x="556" y="509"/>
                </a:lnTo>
                <a:lnTo>
                  <a:pt x="558" y="513"/>
                </a:lnTo>
                <a:lnTo>
                  <a:pt x="562" y="517"/>
                </a:lnTo>
                <a:lnTo>
                  <a:pt x="564" y="517"/>
                </a:lnTo>
                <a:lnTo>
                  <a:pt x="568" y="515"/>
                </a:lnTo>
                <a:lnTo>
                  <a:pt x="572" y="513"/>
                </a:lnTo>
                <a:lnTo>
                  <a:pt x="578" y="515"/>
                </a:lnTo>
                <a:lnTo>
                  <a:pt x="584" y="515"/>
                </a:lnTo>
                <a:lnTo>
                  <a:pt x="588" y="515"/>
                </a:lnTo>
                <a:lnTo>
                  <a:pt x="590" y="513"/>
                </a:lnTo>
                <a:lnTo>
                  <a:pt x="598" y="505"/>
                </a:lnTo>
                <a:lnTo>
                  <a:pt x="602" y="505"/>
                </a:lnTo>
                <a:lnTo>
                  <a:pt x="604" y="507"/>
                </a:lnTo>
                <a:lnTo>
                  <a:pt x="606" y="509"/>
                </a:lnTo>
                <a:lnTo>
                  <a:pt x="608" y="509"/>
                </a:lnTo>
                <a:lnTo>
                  <a:pt x="614" y="511"/>
                </a:lnTo>
                <a:lnTo>
                  <a:pt x="620" y="513"/>
                </a:lnTo>
                <a:lnTo>
                  <a:pt x="622" y="515"/>
                </a:lnTo>
                <a:lnTo>
                  <a:pt x="624" y="517"/>
                </a:lnTo>
                <a:lnTo>
                  <a:pt x="624" y="519"/>
                </a:lnTo>
                <a:lnTo>
                  <a:pt x="626" y="521"/>
                </a:lnTo>
                <a:lnTo>
                  <a:pt x="634" y="523"/>
                </a:lnTo>
                <a:lnTo>
                  <a:pt x="642" y="521"/>
                </a:lnTo>
                <a:lnTo>
                  <a:pt x="652" y="517"/>
                </a:lnTo>
                <a:lnTo>
                  <a:pt x="660" y="513"/>
                </a:lnTo>
                <a:lnTo>
                  <a:pt x="668" y="513"/>
                </a:lnTo>
                <a:lnTo>
                  <a:pt x="670" y="513"/>
                </a:lnTo>
                <a:lnTo>
                  <a:pt x="672" y="515"/>
                </a:lnTo>
                <a:lnTo>
                  <a:pt x="672" y="519"/>
                </a:lnTo>
                <a:lnTo>
                  <a:pt x="670" y="523"/>
                </a:lnTo>
                <a:lnTo>
                  <a:pt x="670" y="527"/>
                </a:lnTo>
                <a:lnTo>
                  <a:pt x="670" y="531"/>
                </a:lnTo>
                <a:lnTo>
                  <a:pt x="674" y="537"/>
                </a:lnTo>
                <a:lnTo>
                  <a:pt x="680" y="541"/>
                </a:lnTo>
                <a:lnTo>
                  <a:pt x="688" y="543"/>
                </a:lnTo>
                <a:lnTo>
                  <a:pt x="690" y="545"/>
                </a:lnTo>
                <a:lnTo>
                  <a:pt x="692" y="547"/>
                </a:lnTo>
                <a:lnTo>
                  <a:pt x="694" y="553"/>
                </a:lnTo>
                <a:lnTo>
                  <a:pt x="696" y="559"/>
                </a:lnTo>
                <a:lnTo>
                  <a:pt x="698" y="563"/>
                </a:lnTo>
                <a:lnTo>
                  <a:pt x="720" y="571"/>
                </a:lnTo>
                <a:lnTo>
                  <a:pt x="732" y="577"/>
                </a:lnTo>
                <a:lnTo>
                  <a:pt x="740" y="583"/>
                </a:lnTo>
                <a:lnTo>
                  <a:pt x="742" y="587"/>
                </a:lnTo>
                <a:lnTo>
                  <a:pt x="746" y="585"/>
                </a:lnTo>
                <a:lnTo>
                  <a:pt x="748" y="583"/>
                </a:lnTo>
                <a:lnTo>
                  <a:pt x="752" y="581"/>
                </a:lnTo>
                <a:lnTo>
                  <a:pt x="770" y="577"/>
                </a:lnTo>
                <a:lnTo>
                  <a:pt x="778" y="577"/>
                </a:lnTo>
                <a:lnTo>
                  <a:pt x="782" y="577"/>
                </a:lnTo>
                <a:lnTo>
                  <a:pt x="784" y="579"/>
                </a:lnTo>
                <a:lnTo>
                  <a:pt x="784" y="581"/>
                </a:lnTo>
                <a:lnTo>
                  <a:pt x="786" y="585"/>
                </a:lnTo>
                <a:lnTo>
                  <a:pt x="792" y="589"/>
                </a:lnTo>
                <a:lnTo>
                  <a:pt x="800" y="593"/>
                </a:lnTo>
                <a:lnTo>
                  <a:pt x="802" y="595"/>
                </a:lnTo>
                <a:lnTo>
                  <a:pt x="804" y="599"/>
                </a:lnTo>
                <a:lnTo>
                  <a:pt x="808" y="607"/>
                </a:lnTo>
                <a:lnTo>
                  <a:pt x="814" y="613"/>
                </a:lnTo>
                <a:lnTo>
                  <a:pt x="822" y="617"/>
                </a:lnTo>
                <a:lnTo>
                  <a:pt x="826" y="619"/>
                </a:lnTo>
                <a:lnTo>
                  <a:pt x="836" y="621"/>
                </a:lnTo>
                <a:lnTo>
                  <a:pt x="842" y="625"/>
                </a:lnTo>
                <a:lnTo>
                  <a:pt x="846" y="631"/>
                </a:lnTo>
                <a:lnTo>
                  <a:pt x="850" y="635"/>
                </a:lnTo>
                <a:lnTo>
                  <a:pt x="854" y="639"/>
                </a:lnTo>
                <a:lnTo>
                  <a:pt x="860" y="641"/>
                </a:lnTo>
                <a:lnTo>
                  <a:pt x="864" y="647"/>
                </a:lnTo>
                <a:lnTo>
                  <a:pt x="868" y="653"/>
                </a:lnTo>
                <a:lnTo>
                  <a:pt x="870" y="655"/>
                </a:lnTo>
                <a:lnTo>
                  <a:pt x="872" y="653"/>
                </a:lnTo>
                <a:lnTo>
                  <a:pt x="872" y="651"/>
                </a:lnTo>
                <a:lnTo>
                  <a:pt x="874" y="647"/>
                </a:lnTo>
                <a:lnTo>
                  <a:pt x="876" y="645"/>
                </a:lnTo>
                <a:lnTo>
                  <a:pt x="880" y="645"/>
                </a:lnTo>
                <a:lnTo>
                  <a:pt x="886" y="653"/>
                </a:lnTo>
                <a:lnTo>
                  <a:pt x="892" y="665"/>
                </a:lnTo>
                <a:lnTo>
                  <a:pt x="898" y="677"/>
                </a:lnTo>
                <a:lnTo>
                  <a:pt x="900" y="685"/>
                </a:lnTo>
                <a:lnTo>
                  <a:pt x="900" y="689"/>
                </a:lnTo>
                <a:lnTo>
                  <a:pt x="902" y="691"/>
                </a:lnTo>
                <a:lnTo>
                  <a:pt x="908" y="697"/>
                </a:lnTo>
                <a:lnTo>
                  <a:pt x="916" y="697"/>
                </a:lnTo>
                <a:lnTo>
                  <a:pt x="920" y="697"/>
                </a:lnTo>
                <a:lnTo>
                  <a:pt x="922" y="695"/>
                </a:lnTo>
                <a:lnTo>
                  <a:pt x="922" y="683"/>
                </a:lnTo>
                <a:lnTo>
                  <a:pt x="920" y="665"/>
                </a:lnTo>
                <a:lnTo>
                  <a:pt x="918" y="657"/>
                </a:lnTo>
                <a:lnTo>
                  <a:pt x="914" y="649"/>
                </a:lnTo>
                <a:lnTo>
                  <a:pt x="910" y="645"/>
                </a:lnTo>
                <a:lnTo>
                  <a:pt x="904" y="643"/>
                </a:lnTo>
                <a:lnTo>
                  <a:pt x="892" y="641"/>
                </a:lnTo>
                <a:lnTo>
                  <a:pt x="884" y="637"/>
                </a:lnTo>
                <a:lnTo>
                  <a:pt x="876" y="633"/>
                </a:lnTo>
                <a:lnTo>
                  <a:pt x="868" y="631"/>
                </a:lnTo>
                <a:lnTo>
                  <a:pt x="862" y="627"/>
                </a:lnTo>
                <a:lnTo>
                  <a:pt x="860" y="623"/>
                </a:lnTo>
                <a:lnTo>
                  <a:pt x="858" y="619"/>
                </a:lnTo>
                <a:lnTo>
                  <a:pt x="854" y="613"/>
                </a:lnTo>
                <a:lnTo>
                  <a:pt x="842" y="599"/>
                </a:lnTo>
                <a:lnTo>
                  <a:pt x="834" y="591"/>
                </a:lnTo>
                <a:lnTo>
                  <a:pt x="832" y="585"/>
                </a:lnTo>
                <a:lnTo>
                  <a:pt x="828" y="577"/>
                </a:lnTo>
                <a:lnTo>
                  <a:pt x="820" y="569"/>
                </a:lnTo>
                <a:lnTo>
                  <a:pt x="806" y="555"/>
                </a:lnTo>
                <a:lnTo>
                  <a:pt x="794" y="543"/>
                </a:lnTo>
                <a:lnTo>
                  <a:pt x="782" y="531"/>
                </a:lnTo>
                <a:lnTo>
                  <a:pt x="768" y="511"/>
                </a:lnTo>
                <a:lnTo>
                  <a:pt x="762" y="505"/>
                </a:lnTo>
                <a:lnTo>
                  <a:pt x="756" y="503"/>
                </a:lnTo>
                <a:lnTo>
                  <a:pt x="750" y="505"/>
                </a:lnTo>
                <a:lnTo>
                  <a:pt x="744" y="511"/>
                </a:lnTo>
                <a:lnTo>
                  <a:pt x="732" y="523"/>
                </a:lnTo>
                <a:lnTo>
                  <a:pt x="720" y="533"/>
                </a:lnTo>
                <a:lnTo>
                  <a:pt x="716" y="535"/>
                </a:lnTo>
                <a:lnTo>
                  <a:pt x="712" y="535"/>
                </a:lnTo>
                <a:lnTo>
                  <a:pt x="708" y="533"/>
                </a:lnTo>
                <a:lnTo>
                  <a:pt x="704" y="527"/>
                </a:lnTo>
                <a:lnTo>
                  <a:pt x="700" y="521"/>
                </a:lnTo>
                <a:lnTo>
                  <a:pt x="696" y="517"/>
                </a:lnTo>
                <a:lnTo>
                  <a:pt x="686" y="513"/>
                </a:lnTo>
                <a:lnTo>
                  <a:pt x="682" y="513"/>
                </a:lnTo>
                <a:lnTo>
                  <a:pt x="678" y="511"/>
                </a:lnTo>
                <a:lnTo>
                  <a:pt x="674" y="505"/>
                </a:lnTo>
                <a:lnTo>
                  <a:pt x="672" y="499"/>
                </a:lnTo>
                <a:lnTo>
                  <a:pt x="670" y="493"/>
                </a:lnTo>
                <a:lnTo>
                  <a:pt x="668" y="491"/>
                </a:lnTo>
                <a:lnTo>
                  <a:pt x="666" y="489"/>
                </a:lnTo>
                <a:lnTo>
                  <a:pt x="662" y="489"/>
                </a:lnTo>
                <a:lnTo>
                  <a:pt x="654" y="489"/>
                </a:lnTo>
                <a:lnTo>
                  <a:pt x="644" y="489"/>
                </a:lnTo>
                <a:lnTo>
                  <a:pt x="636" y="491"/>
                </a:lnTo>
                <a:lnTo>
                  <a:pt x="632" y="489"/>
                </a:lnTo>
                <a:lnTo>
                  <a:pt x="630" y="487"/>
                </a:lnTo>
                <a:lnTo>
                  <a:pt x="626" y="485"/>
                </a:lnTo>
                <a:lnTo>
                  <a:pt x="626" y="481"/>
                </a:lnTo>
                <a:lnTo>
                  <a:pt x="626" y="4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 name="Freeform 136"/>
          <p:cNvSpPr>
            <a:spLocks/>
          </p:cNvSpPr>
          <p:nvPr/>
        </p:nvSpPr>
        <p:spPr bwMode="auto">
          <a:xfrm>
            <a:off x="7458075" y="2608263"/>
            <a:ext cx="225425" cy="136525"/>
          </a:xfrm>
          <a:custGeom>
            <a:avLst/>
            <a:gdLst>
              <a:gd name="T0" fmla="*/ 186491563 w 142"/>
              <a:gd name="T1" fmla="*/ 75604688 h 86"/>
              <a:gd name="T2" fmla="*/ 221773750 w 142"/>
              <a:gd name="T3" fmla="*/ 60483750 h 86"/>
              <a:gd name="T4" fmla="*/ 246975313 w 142"/>
              <a:gd name="T5" fmla="*/ 60483750 h 86"/>
              <a:gd name="T6" fmla="*/ 267136563 w 142"/>
              <a:gd name="T7" fmla="*/ 40322500 h 86"/>
              <a:gd name="T8" fmla="*/ 297378438 w 142"/>
              <a:gd name="T9" fmla="*/ 20161250 h 86"/>
              <a:gd name="T10" fmla="*/ 352821875 w 142"/>
              <a:gd name="T11" fmla="*/ 0 h 86"/>
              <a:gd name="T12" fmla="*/ 347781563 w 142"/>
              <a:gd name="T13" fmla="*/ 10080625 h 86"/>
              <a:gd name="T14" fmla="*/ 302418750 w 142"/>
              <a:gd name="T15" fmla="*/ 40322500 h 86"/>
              <a:gd name="T16" fmla="*/ 211693125 w 142"/>
              <a:gd name="T17" fmla="*/ 105846563 h 86"/>
              <a:gd name="T18" fmla="*/ 186491563 w 142"/>
              <a:gd name="T19" fmla="*/ 131048125 h 86"/>
              <a:gd name="T20" fmla="*/ 161290000 w 142"/>
              <a:gd name="T21" fmla="*/ 156249688 h 86"/>
              <a:gd name="T22" fmla="*/ 151209375 w 142"/>
              <a:gd name="T23" fmla="*/ 151209375 h 86"/>
              <a:gd name="T24" fmla="*/ 151209375 w 142"/>
              <a:gd name="T25" fmla="*/ 146169063 h 86"/>
              <a:gd name="T26" fmla="*/ 95765938 w 142"/>
              <a:gd name="T27" fmla="*/ 186491563 h 86"/>
              <a:gd name="T28" fmla="*/ 85685313 w 142"/>
              <a:gd name="T29" fmla="*/ 186491563 h 86"/>
              <a:gd name="T30" fmla="*/ 55443438 w 142"/>
              <a:gd name="T31" fmla="*/ 211693125 h 86"/>
              <a:gd name="T32" fmla="*/ 50403125 w 142"/>
              <a:gd name="T33" fmla="*/ 206652813 h 86"/>
              <a:gd name="T34" fmla="*/ 40322500 w 142"/>
              <a:gd name="T35" fmla="*/ 191531875 h 86"/>
              <a:gd name="T36" fmla="*/ 35282188 w 142"/>
              <a:gd name="T37" fmla="*/ 211693125 h 86"/>
              <a:gd name="T38" fmla="*/ 15120938 w 142"/>
              <a:gd name="T39" fmla="*/ 211693125 h 86"/>
              <a:gd name="T40" fmla="*/ 0 w 142"/>
              <a:gd name="T41" fmla="*/ 201612500 h 86"/>
              <a:gd name="T42" fmla="*/ 20161250 w 142"/>
              <a:gd name="T43" fmla="*/ 181451250 h 86"/>
              <a:gd name="T44" fmla="*/ 40322500 w 142"/>
              <a:gd name="T45" fmla="*/ 161290000 h 86"/>
              <a:gd name="T46" fmla="*/ 65524063 w 142"/>
              <a:gd name="T47" fmla="*/ 146169063 h 86"/>
              <a:gd name="T48" fmla="*/ 80645000 w 142"/>
              <a:gd name="T49" fmla="*/ 126007813 h 86"/>
              <a:gd name="T50" fmla="*/ 105846563 w 142"/>
              <a:gd name="T51" fmla="*/ 115927188 h 86"/>
              <a:gd name="T52" fmla="*/ 181451250 w 142"/>
              <a:gd name="T53" fmla="*/ 40322500 h 86"/>
              <a:gd name="T54" fmla="*/ 201612500 w 142"/>
              <a:gd name="T55" fmla="*/ 30241875 h 86"/>
              <a:gd name="T56" fmla="*/ 221773750 w 142"/>
              <a:gd name="T57" fmla="*/ 25201563 h 86"/>
              <a:gd name="T58" fmla="*/ 246975313 w 142"/>
              <a:gd name="T59" fmla="*/ 15120938 h 86"/>
              <a:gd name="T60" fmla="*/ 236894688 w 142"/>
              <a:gd name="T61" fmla="*/ 30241875 h 86"/>
              <a:gd name="T62" fmla="*/ 206652813 w 142"/>
              <a:gd name="T63" fmla="*/ 50403125 h 86"/>
              <a:gd name="T64" fmla="*/ 161290000 w 142"/>
              <a:gd name="T65" fmla="*/ 90725625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86">
                <a:moveTo>
                  <a:pt x="60" y="40"/>
                </a:moveTo>
                <a:lnTo>
                  <a:pt x="74" y="30"/>
                </a:lnTo>
                <a:lnTo>
                  <a:pt x="84" y="26"/>
                </a:lnTo>
                <a:lnTo>
                  <a:pt x="88" y="24"/>
                </a:lnTo>
                <a:lnTo>
                  <a:pt x="92" y="24"/>
                </a:lnTo>
                <a:lnTo>
                  <a:pt x="98" y="24"/>
                </a:lnTo>
                <a:lnTo>
                  <a:pt x="102" y="20"/>
                </a:lnTo>
                <a:lnTo>
                  <a:pt x="106" y="16"/>
                </a:lnTo>
                <a:lnTo>
                  <a:pt x="110" y="12"/>
                </a:lnTo>
                <a:lnTo>
                  <a:pt x="118" y="8"/>
                </a:lnTo>
                <a:lnTo>
                  <a:pt x="124" y="6"/>
                </a:lnTo>
                <a:lnTo>
                  <a:pt x="140" y="0"/>
                </a:lnTo>
                <a:lnTo>
                  <a:pt x="142" y="0"/>
                </a:lnTo>
                <a:lnTo>
                  <a:pt x="138" y="4"/>
                </a:lnTo>
                <a:lnTo>
                  <a:pt x="132" y="10"/>
                </a:lnTo>
                <a:lnTo>
                  <a:pt x="120" y="16"/>
                </a:lnTo>
                <a:lnTo>
                  <a:pt x="106" y="26"/>
                </a:lnTo>
                <a:lnTo>
                  <a:pt x="84" y="42"/>
                </a:lnTo>
                <a:lnTo>
                  <a:pt x="76" y="48"/>
                </a:lnTo>
                <a:lnTo>
                  <a:pt x="74" y="52"/>
                </a:lnTo>
                <a:lnTo>
                  <a:pt x="72" y="56"/>
                </a:lnTo>
                <a:lnTo>
                  <a:pt x="64" y="62"/>
                </a:lnTo>
                <a:lnTo>
                  <a:pt x="52" y="68"/>
                </a:lnTo>
                <a:lnTo>
                  <a:pt x="60" y="60"/>
                </a:lnTo>
                <a:lnTo>
                  <a:pt x="62" y="58"/>
                </a:lnTo>
                <a:lnTo>
                  <a:pt x="60" y="58"/>
                </a:lnTo>
                <a:lnTo>
                  <a:pt x="54" y="62"/>
                </a:lnTo>
                <a:lnTo>
                  <a:pt x="38" y="74"/>
                </a:lnTo>
                <a:lnTo>
                  <a:pt x="36" y="72"/>
                </a:lnTo>
                <a:lnTo>
                  <a:pt x="34" y="74"/>
                </a:lnTo>
                <a:lnTo>
                  <a:pt x="28" y="80"/>
                </a:lnTo>
                <a:lnTo>
                  <a:pt x="22" y="84"/>
                </a:lnTo>
                <a:lnTo>
                  <a:pt x="20" y="84"/>
                </a:lnTo>
                <a:lnTo>
                  <a:pt x="20" y="82"/>
                </a:lnTo>
                <a:lnTo>
                  <a:pt x="18" y="78"/>
                </a:lnTo>
                <a:lnTo>
                  <a:pt x="16" y="76"/>
                </a:lnTo>
                <a:lnTo>
                  <a:pt x="16" y="82"/>
                </a:lnTo>
                <a:lnTo>
                  <a:pt x="14" y="84"/>
                </a:lnTo>
                <a:lnTo>
                  <a:pt x="10" y="86"/>
                </a:lnTo>
                <a:lnTo>
                  <a:pt x="6" y="84"/>
                </a:lnTo>
                <a:lnTo>
                  <a:pt x="2" y="82"/>
                </a:lnTo>
                <a:lnTo>
                  <a:pt x="0" y="80"/>
                </a:lnTo>
                <a:lnTo>
                  <a:pt x="4" y="76"/>
                </a:lnTo>
                <a:lnTo>
                  <a:pt x="8" y="72"/>
                </a:lnTo>
                <a:lnTo>
                  <a:pt x="12" y="68"/>
                </a:lnTo>
                <a:lnTo>
                  <a:pt x="16" y="64"/>
                </a:lnTo>
                <a:lnTo>
                  <a:pt x="20" y="60"/>
                </a:lnTo>
                <a:lnTo>
                  <a:pt x="26" y="58"/>
                </a:lnTo>
                <a:lnTo>
                  <a:pt x="28" y="54"/>
                </a:lnTo>
                <a:lnTo>
                  <a:pt x="32" y="50"/>
                </a:lnTo>
                <a:lnTo>
                  <a:pt x="36" y="48"/>
                </a:lnTo>
                <a:lnTo>
                  <a:pt x="42" y="46"/>
                </a:lnTo>
                <a:lnTo>
                  <a:pt x="64" y="24"/>
                </a:lnTo>
                <a:lnTo>
                  <a:pt x="72" y="16"/>
                </a:lnTo>
                <a:lnTo>
                  <a:pt x="78" y="12"/>
                </a:lnTo>
                <a:lnTo>
                  <a:pt x="80" y="12"/>
                </a:lnTo>
                <a:lnTo>
                  <a:pt x="82" y="14"/>
                </a:lnTo>
                <a:lnTo>
                  <a:pt x="88" y="10"/>
                </a:lnTo>
                <a:lnTo>
                  <a:pt x="94" y="8"/>
                </a:lnTo>
                <a:lnTo>
                  <a:pt x="98" y="6"/>
                </a:lnTo>
                <a:lnTo>
                  <a:pt x="98" y="8"/>
                </a:lnTo>
                <a:lnTo>
                  <a:pt x="94" y="12"/>
                </a:lnTo>
                <a:lnTo>
                  <a:pt x="90" y="16"/>
                </a:lnTo>
                <a:lnTo>
                  <a:pt x="82" y="20"/>
                </a:lnTo>
                <a:lnTo>
                  <a:pt x="70" y="30"/>
                </a:lnTo>
                <a:lnTo>
                  <a:pt x="64" y="36"/>
                </a:lnTo>
                <a:lnTo>
                  <a:pt x="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 name="Freeform 137"/>
          <p:cNvSpPr>
            <a:spLocks/>
          </p:cNvSpPr>
          <p:nvPr/>
        </p:nvSpPr>
        <p:spPr bwMode="auto">
          <a:xfrm>
            <a:off x="1052513" y="4430713"/>
            <a:ext cx="1463675" cy="1144587"/>
          </a:xfrm>
          <a:custGeom>
            <a:avLst/>
            <a:gdLst>
              <a:gd name="T0" fmla="*/ 1396166563 w 922"/>
              <a:gd name="T1" fmla="*/ 136088378 h 721"/>
              <a:gd name="T2" fmla="*/ 1265118438 w 922"/>
              <a:gd name="T3" fmla="*/ 151209309 h 721"/>
              <a:gd name="T4" fmla="*/ 1139110625 w 922"/>
              <a:gd name="T5" fmla="*/ 115927137 h 721"/>
              <a:gd name="T6" fmla="*/ 1043344688 w 922"/>
              <a:gd name="T7" fmla="*/ 70564344 h 721"/>
              <a:gd name="T8" fmla="*/ 1028223750 w 922"/>
              <a:gd name="T9" fmla="*/ 100806206 h 721"/>
              <a:gd name="T10" fmla="*/ 977820625 w 922"/>
              <a:gd name="T11" fmla="*/ 40322482 h 721"/>
              <a:gd name="T12" fmla="*/ 927417500 w 922"/>
              <a:gd name="T13" fmla="*/ 25201551 h 721"/>
              <a:gd name="T14" fmla="*/ 856853125 w 922"/>
              <a:gd name="T15" fmla="*/ 35282172 h 721"/>
              <a:gd name="T16" fmla="*/ 756046875 w 922"/>
              <a:gd name="T17" fmla="*/ 70564344 h 721"/>
              <a:gd name="T18" fmla="*/ 549394063 w 922"/>
              <a:gd name="T19" fmla="*/ 204131773 h 721"/>
              <a:gd name="T20" fmla="*/ 453628125 w 922"/>
              <a:gd name="T21" fmla="*/ 224293015 h 721"/>
              <a:gd name="T22" fmla="*/ 574595625 w 922"/>
              <a:gd name="T23" fmla="*/ 430945737 h 721"/>
              <a:gd name="T24" fmla="*/ 619958438 w 922"/>
              <a:gd name="T25" fmla="*/ 496469771 h 721"/>
              <a:gd name="T26" fmla="*/ 619958438 w 922"/>
              <a:gd name="T27" fmla="*/ 521671322 h 721"/>
              <a:gd name="T28" fmla="*/ 509071563 w 922"/>
              <a:gd name="T29" fmla="*/ 521671322 h 721"/>
              <a:gd name="T30" fmla="*/ 448587813 w 922"/>
              <a:gd name="T31" fmla="*/ 481348840 h 721"/>
              <a:gd name="T32" fmla="*/ 332660625 w 922"/>
              <a:gd name="T33" fmla="*/ 536792253 h 721"/>
              <a:gd name="T34" fmla="*/ 418345938 w 922"/>
              <a:gd name="T35" fmla="*/ 682961252 h 721"/>
              <a:gd name="T36" fmla="*/ 519152188 w 922"/>
              <a:gd name="T37" fmla="*/ 708162803 h 721"/>
              <a:gd name="T38" fmla="*/ 584676250 w 922"/>
              <a:gd name="T39" fmla="*/ 783767458 h 721"/>
              <a:gd name="T40" fmla="*/ 418345938 w 922"/>
              <a:gd name="T41" fmla="*/ 829130250 h 721"/>
              <a:gd name="T42" fmla="*/ 307459063 w 922"/>
              <a:gd name="T43" fmla="*/ 934976767 h 721"/>
              <a:gd name="T44" fmla="*/ 272176875 w 922"/>
              <a:gd name="T45" fmla="*/ 1086186076 h 721"/>
              <a:gd name="T46" fmla="*/ 388104063 w 922"/>
              <a:gd name="T47" fmla="*/ 1217234143 h 721"/>
              <a:gd name="T48" fmla="*/ 418345938 w 922"/>
              <a:gd name="T49" fmla="*/ 1292838798 h 721"/>
              <a:gd name="T50" fmla="*/ 403225000 w 922"/>
              <a:gd name="T51" fmla="*/ 1378524073 h 721"/>
              <a:gd name="T52" fmla="*/ 569555313 w 922"/>
              <a:gd name="T53" fmla="*/ 1428927176 h 721"/>
              <a:gd name="T54" fmla="*/ 599797188 w 922"/>
              <a:gd name="T55" fmla="*/ 1363403142 h 721"/>
              <a:gd name="T56" fmla="*/ 630039063 w 922"/>
              <a:gd name="T57" fmla="*/ 1403725624 h 721"/>
              <a:gd name="T58" fmla="*/ 645160000 w 922"/>
              <a:gd name="T59" fmla="*/ 1444048107 h 721"/>
              <a:gd name="T60" fmla="*/ 589716563 w 922"/>
              <a:gd name="T61" fmla="*/ 1544854313 h 721"/>
              <a:gd name="T62" fmla="*/ 433466875 w 922"/>
              <a:gd name="T63" fmla="*/ 1696063622 h 721"/>
              <a:gd name="T64" fmla="*/ 302418750 w 922"/>
              <a:gd name="T65" fmla="*/ 1701103932 h 721"/>
              <a:gd name="T66" fmla="*/ 186491563 w 922"/>
              <a:gd name="T67" fmla="*/ 1741426414 h 721"/>
              <a:gd name="T68" fmla="*/ 60483750 w 922"/>
              <a:gd name="T69" fmla="*/ 1817031069 h 721"/>
              <a:gd name="T70" fmla="*/ 302418750 w 922"/>
              <a:gd name="T71" fmla="*/ 1761587655 h 721"/>
              <a:gd name="T72" fmla="*/ 458668438 w 922"/>
              <a:gd name="T73" fmla="*/ 1706144242 h 721"/>
              <a:gd name="T74" fmla="*/ 650200313 w 922"/>
              <a:gd name="T75" fmla="*/ 1615418657 h 721"/>
              <a:gd name="T76" fmla="*/ 751006563 w 922"/>
              <a:gd name="T77" fmla="*/ 1514612451 h 721"/>
              <a:gd name="T78" fmla="*/ 892135313 w 922"/>
              <a:gd name="T79" fmla="*/ 1388604693 h 721"/>
              <a:gd name="T80" fmla="*/ 957659375 w 922"/>
              <a:gd name="T81" fmla="*/ 1287798487 h 721"/>
              <a:gd name="T82" fmla="*/ 1003022188 w 922"/>
              <a:gd name="T83" fmla="*/ 1207153523 h 721"/>
              <a:gd name="T84" fmla="*/ 1108868750 w 922"/>
              <a:gd name="T85" fmla="*/ 1166831040 h 721"/>
              <a:gd name="T86" fmla="*/ 1008062500 w 922"/>
              <a:gd name="T87" fmla="*/ 1277717867 h 721"/>
              <a:gd name="T88" fmla="*/ 977820625 w 922"/>
              <a:gd name="T89" fmla="*/ 1378524073 h 721"/>
              <a:gd name="T90" fmla="*/ 1139110625 w 922"/>
              <a:gd name="T91" fmla="*/ 1297879108 h 721"/>
              <a:gd name="T92" fmla="*/ 1179433125 w 922"/>
              <a:gd name="T93" fmla="*/ 1207153523 h 721"/>
              <a:gd name="T94" fmla="*/ 1300400625 w 922"/>
              <a:gd name="T95" fmla="*/ 1156750420 h 721"/>
              <a:gd name="T96" fmla="*/ 1370965000 w 922"/>
              <a:gd name="T97" fmla="*/ 1247476005 h 721"/>
              <a:gd name="T98" fmla="*/ 1481851875 w 922"/>
              <a:gd name="T99" fmla="*/ 1297879108 h 721"/>
              <a:gd name="T100" fmla="*/ 1572577500 w 922"/>
              <a:gd name="T101" fmla="*/ 1302919418 h 721"/>
              <a:gd name="T102" fmla="*/ 1688504688 w 922"/>
              <a:gd name="T103" fmla="*/ 1318040349 h 721"/>
              <a:gd name="T104" fmla="*/ 1814512500 w 922"/>
              <a:gd name="T105" fmla="*/ 1439007796 h 721"/>
              <a:gd name="T106" fmla="*/ 1975802500 w 922"/>
              <a:gd name="T107" fmla="*/ 1459169038 h 721"/>
              <a:gd name="T108" fmla="*/ 2106850625 w 922"/>
              <a:gd name="T109" fmla="*/ 1565015554 h 721"/>
              <a:gd name="T110" fmla="*/ 2147483646 w 922"/>
              <a:gd name="T111" fmla="*/ 1630539588 h 721"/>
              <a:gd name="T112" fmla="*/ 2147483646 w 922"/>
              <a:gd name="T113" fmla="*/ 1756547345 h 721"/>
              <a:gd name="T114" fmla="*/ 2147483646 w 922"/>
              <a:gd name="T115" fmla="*/ 1590217105 h 721"/>
              <a:gd name="T116" fmla="*/ 2031245938 w 922"/>
              <a:gd name="T117" fmla="*/ 1398685314 h 721"/>
              <a:gd name="T118" fmla="*/ 1794351250 w 922"/>
              <a:gd name="T119" fmla="*/ 1348282211 h 721"/>
              <a:gd name="T120" fmla="*/ 1683464375 w 922"/>
              <a:gd name="T121" fmla="*/ 1237395384 h 7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22" h="721">
                <a:moveTo>
                  <a:pt x="626" y="465"/>
                </a:moveTo>
                <a:lnTo>
                  <a:pt x="588" y="79"/>
                </a:lnTo>
                <a:lnTo>
                  <a:pt x="588" y="75"/>
                </a:lnTo>
                <a:lnTo>
                  <a:pt x="586" y="74"/>
                </a:lnTo>
                <a:lnTo>
                  <a:pt x="580" y="68"/>
                </a:lnTo>
                <a:lnTo>
                  <a:pt x="572" y="66"/>
                </a:lnTo>
                <a:lnTo>
                  <a:pt x="564" y="68"/>
                </a:lnTo>
                <a:lnTo>
                  <a:pt x="560" y="66"/>
                </a:lnTo>
                <a:lnTo>
                  <a:pt x="558" y="64"/>
                </a:lnTo>
                <a:lnTo>
                  <a:pt x="556" y="56"/>
                </a:lnTo>
                <a:lnTo>
                  <a:pt x="554" y="54"/>
                </a:lnTo>
                <a:lnTo>
                  <a:pt x="552" y="54"/>
                </a:lnTo>
                <a:lnTo>
                  <a:pt x="548" y="58"/>
                </a:lnTo>
                <a:lnTo>
                  <a:pt x="540" y="68"/>
                </a:lnTo>
                <a:lnTo>
                  <a:pt x="530" y="62"/>
                </a:lnTo>
                <a:lnTo>
                  <a:pt x="520" y="60"/>
                </a:lnTo>
                <a:lnTo>
                  <a:pt x="516" y="62"/>
                </a:lnTo>
                <a:lnTo>
                  <a:pt x="514" y="64"/>
                </a:lnTo>
                <a:lnTo>
                  <a:pt x="510" y="66"/>
                </a:lnTo>
                <a:lnTo>
                  <a:pt x="506" y="62"/>
                </a:lnTo>
                <a:lnTo>
                  <a:pt x="502" y="60"/>
                </a:lnTo>
                <a:lnTo>
                  <a:pt x="498" y="58"/>
                </a:lnTo>
                <a:lnTo>
                  <a:pt x="494" y="58"/>
                </a:lnTo>
                <a:lnTo>
                  <a:pt x="480" y="54"/>
                </a:lnTo>
                <a:lnTo>
                  <a:pt x="474" y="52"/>
                </a:lnTo>
                <a:lnTo>
                  <a:pt x="468" y="54"/>
                </a:lnTo>
                <a:lnTo>
                  <a:pt x="468" y="48"/>
                </a:lnTo>
                <a:lnTo>
                  <a:pt x="466" y="46"/>
                </a:lnTo>
                <a:lnTo>
                  <a:pt x="462" y="44"/>
                </a:lnTo>
                <a:lnTo>
                  <a:pt x="460" y="44"/>
                </a:lnTo>
                <a:lnTo>
                  <a:pt x="454" y="46"/>
                </a:lnTo>
                <a:lnTo>
                  <a:pt x="452" y="46"/>
                </a:lnTo>
                <a:lnTo>
                  <a:pt x="450" y="44"/>
                </a:lnTo>
                <a:lnTo>
                  <a:pt x="444" y="44"/>
                </a:lnTo>
                <a:lnTo>
                  <a:pt x="438" y="44"/>
                </a:lnTo>
                <a:lnTo>
                  <a:pt x="434" y="46"/>
                </a:lnTo>
                <a:lnTo>
                  <a:pt x="430" y="48"/>
                </a:lnTo>
                <a:lnTo>
                  <a:pt x="430" y="50"/>
                </a:lnTo>
                <a:lnTo>
                  <a:pt x="428" y="46"/>
                </a:lnTo>
                <a:lnTo>
                  <a:pt x="424" y="42"/>
                </a:lnTo>
                <a:lnTo>
                  <a:pt x="414" y="38"/>
                </a:lnTo>
                <a:lnTo>
                  <a:pt x="414" y="28"/>
                </a:lnTo>
                <a:lnTo>
                  <a:pt x="410" y="22"/>
                </a:lnTo>
                <a:lnTo>
                  <a:pt x="408" y="22"/>
                </a:lnTo>
                <a:lnTo>
                  <a:pt x="406" y="20"/>
                </a:lnTo>
                <a:lnTo>
                  <a:pt x="402" y="22"/>
                </a:lnTo>
                <a:lnTo>
                  <a:pt x="398" y="24"/>
                </a:lnTo>
                <a:lnTo>
                  <a:pt x="398" y="28"/>
                </a:lnTo>
                <a:lnTo>
                  <a:pt x="398" y="30"/>
                </a:lnTo>
                <a:lnTo>
                  <a:pt x="406" y="32"/>
                </a:lnTo>
                <a:lnTo>
                  <a:pt x="410" y="36"/>
                </a:lnTo>
                <a:lnTo>
                  <a:pt x="410" y="38"/>
                </a:lnTo>
                <a:lnTo>
                  <a:pt x="408" y="40"/>
                </a:lnTo>
                <a:lnTo>
                  <a:pt x="404" y="44"/>
                </a:lnTo>
                <a:lnTo>
                  <a:pt x="402" y="46"/>
                </a:lnTo>
                <a:lnTo>
                  <a:pt x="400" y="44"/>
                </a:lnTo>
                <a:lnTo>
                  <a:pt x="396" y="40"/>
                </a:lnTo>
                <a:lnTo>
                  <a:pt x="394" y="32"/>
                </a:lnTo>
                <a:lnTo>
                  <a:pt x="392" y="30"/>
                </a:lnTo>
                <a:lnTo>
                  <a:pt x="390" y="28"/>
                </a:lnTo>
                <a:lnTo>
                  <a:pt x="388" y="28"/>
                </a:lnTo>
                <a:lnTo>
                  <a:pt x="388" y="26"/>
                </a:lnTo>
                <a:lnTo>
                  <a:pt x="388" y="20"/>
                </a:lnTo>
                <a:lnTo>
                  <a:pt x="388" y="16"/>
                </a:lnTo>
                <a:lnTo>
                  <a:pt x="386" y="16"/>
                </a:lnTo>
                <a:lnTo>
                  <a:pt x="382" y="16"/>
                </a:lnTo>
                <a:lnTo>
                  <a:pt x="376" y="18"/>
                </a:lnTo>
                <a:lnTo>
                  <a:pt x="372" y="20"/>
                </a:lnTo>
                <a:lnTo>
                  <a:pt x="372" y="24"/>
                </a:lnTo>
                <a:lnTo>
                  <a:pt x="370" y="28"/>
                </a:lnTo>
                <a:lnTo>
                  <a:pt x="370" y="20"/>
                </a:lnTo>
                <a:lnTo>
                  <a:pt x="370" y="12"/>
                </a:lnTo>
                <a:lnTo>
                  <a:pt x="368" y="10"/>
                </a:lnTo>
                <a:lnTo>
                  <a:pt x="364" y="10"/>
                </a:lnTo>
                <a:lnTo>
                  <a:pt x="362" y="12"/>
                </a:lnTo>
                <a:lnTo>
                  <a:pt x="362" y="10"/>
                </a:lnTo>
                <a:lnTo>
                  <a:pt x="364" y="4"/>
                </a:lnTo>
                <a:lnTo>
                  <a:pt x="364" y="2"/>
                </a:lnTo>
                <a:lnTo>
                  <a:pt x="362" y="0"/>
                </a:lnTo>
                <a:lnTo>
                  <a:pt x="358" y="0"/>
                </a:lnTo>
                <a:lnTo>
                  <a:pt x="352" y="4"/>
                </a:lnTo>
                <a:lnTo>
                  <a:pt x="348" y="8"/>
                </a:lnTo>
                <a:lnTo>
                  <a:pt x="346" y="12"/>
                </a:lnTo>
                <a:lnTo>
                  <a:pt x="340" y="14"/>
                </a:lnTo>
                <a:lnTo>
                  <a:pt x="328" y="14"/>
                </a:lnTo>
                <a:lnTo>
                  <a:pt x="320" y="14"/>
                </a:lnTo>
                <a:lnTo>
                  <a:pt x="316" y="16"/>
                </a:lnTo>
                <a:lnTo>
                  <a:pt x="312" y="18"/>
                </a:lnTo>
                <a:lnTo>
                  <a:pt x="310" y="20"/>
                </a:lnTo>
                <a:lnTo>
                  <a:pt x="308" y="26"/>
                </a:lnTo>
                <a:lnTo>
                  <a:pt x="308" y="28"/>
                </a:lnTo>
                <a:lnTo>
                  <a:pt x="308" y="30"/>
                </a:lnTo>
                <a:lnTo>
                  <a:pt x="304" y="30"/>
                </a:lnTo>
                <a:lnTo>
                  <a:pt x="300" y="28"/>
                </a:lnTo>
                <a:lnTo>
                  <a:pt x="298" y="28"/>
                </a:lnTo>
                <a:lnTo>
                  <a:pt x="292" y="28"/>
                </a:lnTo>
                <a:lnTo>
                  <a:pt x="276" y="32"/>
                </a:lnTo>
                <a:lnTo>
                  <a:pt x="270" y="38"/>
                </a:lnTo>
                <a:lnTo>
                  <a:pt x="262" y="42"/>
                </a:lnTo>
                <a:lnTo>
                  <a:pt x="258" y="48"/>
                </a:lnTo>
                <a:lnTo>
                  <a:pt x="254" y="56"/>
                </a:lnTo>
                <a:lnTo>
                  <a:pt x="252" y="62"/>
                </a:lnTo>
                <a:lnTo>
                  <a:pt x="246" y="68"/>
                </a:lnTo>
                <a:lnTo>
                  <a:pt x="234" y="75"/>
                </a:lnTo>
                <a:lnTo>
                  <a:pt x="222" y="81"/>
                </a:lnTo>
                <a:lnTo>
                  <a:pt x="218" y="81"/>
                </a:lnTo>
                <a:lnTo>
                  <a:pt x="214" y="79"/>
                </a:lnTo>
                <a:lnTo>
                  <a:pt x="210" y="77"/>
                </a:lnTo>
                <a:lnTo>
                  <a:pt x="204" y="75"/>
                </a:lnTo>
                <a:lnTo>
                  <a:pt x="198" y="75"/>
                </a:lnTo>
                <a:lnTo>
                  <a:pt x="194" y="77"/>
                </a:lnTo>
                <a:lnTo>
                  <a:pt x="192" y="81"/>
                </a:lnTo>
                <a:lnTo>
                  <a:pt x="190" y="85"/>
                </a:lnTo>
                <a:lnTo>
                  <a:pt x="186" y="85"/>
                </a:lnTo>
                <a:lnTo>
                  <a:pt x="182" y="87"/>
                </a:lnTo>
                <a:lnTo>
                  <a:pt x="180" y="87"/>
                </a:lnTo>
                <a:lnTo>
                  <a:pt x="180" y="89"/>
                </a:lnTo>
                <a:lnTo>
                  <a:pt x="186" y="97"/>
                </a:lnTo>
                <a:lnTo>
                  <a:pt x="196" y="109"/>
                </a:lnTo>
                <a:lnTo>
                  <a:pt x="206" y="121"/>
                </a:lnTo>
                <a:lnTo>
                  <a:pt x="212" y="133"/>
                </a:lnTo>
                <a:lnTo>
                  <a:pt x="214" y="139"/>
                </a:lnTo>
                <a:lnTo>
                  <a:pt x="214" y="149"/>
                </a:lnTo>
                <a:lnTo>
                  <a:pt x="214" y="157"/>
                </a:lnTo>
                <a:lnTo>
                  <a:pt x="216" y="165"/>
                </a:lnTo>
                <a:lnTo>
                  <a:pt x="222" y="169"/>
                </a:lnTo>
                <a:lnTo>
                  <a:pt x="228" y="171"/>
                </a:lnTo>
                <a:lnTo>
                  <a:pt x="238" y="171"/>
                </a:lnTo>
                <a:lnTo>
                  <a:pt x="246" y="173"/>
                </a:lnTo>
                <a:lnTo>
                  <a:pt x="248" y="175"/>
                </a:lnTo>
                <a:lnTo>
                  <a:pt x="248" y="177"/>
                </a:lnTo>
                <a:lnTo>
                  <a:pt x="248" y="179"/>
                </a:lnTo>
                <a:lnTo>
                  <a:pt x="244" y="183"/>
                </a:lnTo>
                <a:lnTo>
                  <a:pt x="242" y="185"/>
                </a:lnTo>
                <a:lnTo>
                  <a:pt x="240" y="189"/>
                </a:lnTo>
                <a:lnTo>
                  <a:pt x="240" y="193"/>
                </a:lnTo>
                <a:lnTo>
                  <a:pt x="240" y="195"/>
                </a:lnTo>
                <a:lnTo>
                  <a:pt x="242" y="195"/>
                </a:lnTo>
                <a:lnTo>
                  <a:pt x="246" y="197"/>
                </a:lnTo>
                <a:lnTo>
                  <a:pt x="256" y="195"/>
                </a:lnTo>
                <a:lnTo>
                  <a:pt x="262" y="193"/>
                </a:lnTo>
                <a:lnTo>
                  <a:pt x="268" y="193"/>
                </a:lnTo>
                <a:lnTo>
                  <a:pt x="272" y="195"/>
                </a:lnTo>
                <a:lnTo>
                  <a:pt x="274" y="197"/>
                </a:lnTo>
                <a:lnTo>
                  <a:pt x="274" y="199"/>
                </a:lnTo>
                <a:lnTo>
                  <a:pt x="270" y="201"/>
                </a:lnTo>
                <a:lnTo>
                  <a:pt x="266" y="203"/>
                </a:lnTo>
                <a:lnTo>
                  <a:pt x="258" y="203"/>
                </a:lnTo>
                <a:lnTo>
                  <a:pt x="252" y="205"/>
                </a:lnTo>
                <a:lnTo>
                  <a:pt x="246" y="207"/>
                </a:lnTo>
                <a:lnTo>
                  <a:pt x="244" y="207"/>
                </a:lnTo>
                <a:lnTo>
                  <a:pt x="246" y="209"/>
                </a:lnTo>
                <a:lnTo>
                  <a:pt x="240" y="209"/>
                </a:lnTo>
                <a:lnTo>
                  <a:pt x="234" y="211"/>
                </a:lnTo>
                <a:lnTo>
                  <a:pt x="232" y="211"/>
                </a:lnTo>
                <a:lnTo>
                  <a:pt x="234" y="213"/>
                </a:lnTo>
                <a:lnTo>
                  <a:pt x="224" y="213"/>
                </a:lnTo>
                <a:lnTo>
                  <a:pt x="216" y="209"/>
                </a:lnTo>
                <a:lnTo>
                  <a:pt x="208" y="207"/>
                </a:lnTo>
                <a:lnTo>
                  <a:pt x="202" y="207"/>
                </a:lnTo>
                <a:lnTo>
                  <a:pt x="198" y="205"/>
                </a:lnTo>
                <a:lnTo>
                  <a:pt x="196" y="201"/>
                </a:lnTo>
                <a:lnTo>
                  <a:pt x="196" y="199"/>
                </a:lnTo>
                <a:lnTo>
                  <a:pt x="198" y="197"/>
                </a:lnTo>
                <a:lnTo>
                  <a:pt x="202" y="193"/>
                </a:lnTo>
                <a:lnTo>
                  <a:pt x="202" y="187"/>
                </a:lnTo>
                <a:lnTo>
                  <a:pt x="200" y="185"/>
                </a:lnTo>
                <a:lnTo>
                  <a:pt x="198" y="183"/>
                </a:lnTo>
                <a:lnTo>
                  <a:pt x="194" y="183"/>
                </a:lnTo>
                <a:lnTo>
                  <a:pt x="188" y="187"/>
                </a:lnTo>
                <a:lnTo>
                  <a:pt x="178" y="191"/>
                </a:lnTo>
                <a:lnTo>
                  <a:pt x="174" y="193"/>
                </a:lnTo>
                <a:lnTo>
                  <a:pt x="172" y="193"/>
                </a:lnTo>
                <a:lnTo>
                  <a:pt x="166" y="191"/>
                </a:lnTo>
                <a:lnTo>
                  <a:pt x="158" y="193"/>
                </a:lnTo>
                <a:lnTo>
                  <a:pt x="146" y="197"/>
                </a:lnTo>
                <a:lnTo>
                  <a:pt x="134" y="203"/>
                </a:lnTo>
                <a:lnTo>
                  <a:pt x="128" y="203"/>
                </a:lnTo>
                <a:lnTo>
                  <a:pt x="124" y="203"/>
                </a:lnTo>
                <a:lnTo>
                  <a:pt x="120" y="203"/>
                </a:lnTo>
                <a:lnTo>
                  <a:pt x="120" y="205"/>
                </a:lnTo>
                <a:lnTo>
                  <a:pt x="132" y="213"/>
                </a:lnTo>
                <a:lnTo>
                  <a:pt x="140" y="219"/>
                </a:lnTo>
                <a:lnTo>
                  <a:pt x="144" y="225"/>
                </a:lnTo>
                <a:lnTo>
                  <a:pt x="146" y="231"/>
                </a:lnTo>
                <a:lnTo>
                  <a:pt x="146" y="233"/>
                </a:lnTo>
                <a:lnTo>
                  <a:pt x="142" y="235"/>
                </a:lnTo>
                <a:lnTo>
                  <a:pt x="140" y="241"/>
                </a:lnTo>
                <a:lnTo>
                  <a:pt x="140" y="249"/>
                </a:lnTo>
                <a:lnTo>
                  <a:pt x="146" y="259"/>
                </a:lnTo>
                <a:lnTo>
                  <a:pt x="156" y="269"/>
                </a:lnTo>
                <a:lnTo>
                  <a:pt x="162" y="273"/>
                </a:lnTo>
                <a:lnTo>
                  <a:pt x="166" y="271"/>
                </a:lnTo>
                <a:lnTo>
                  <a:pt x="172" y="271"/>
                </a:lnTo>
                <a:lnTo>
                  <a:pt x="174" y="273"/>
                </a:lnTo>
                <a:lnTo>
                  <a:pt x="176" y="273"/>
                </a:lnTo>
                <a:lnTo>
                  <a:pt x="180" y="273"/>
                </a:lnTo>
                <a:lnTo>
                  <a:pt x="190" y="273"/>
                </a:lnTo>
                <a:lnTo>
                  <a:pt x="198" y="271"/>
                </a:lnTo>
                <a:lnTo>
                  <a:pt x="202" y="273"/>
                </a:lnTo>
                <a:lnTo>
                  <a:pt x="202" y="275"/>
                </a:lnTo>
                <a:lnTo>
                  <a:pt x="200" y="279"/>
                </a:lnTo>
                <a:lnTo>
                  <a:pt x="202" y="281"/>
                </a:lnTo>
                <a:lnTo>
                  <a:pt x="206" y="281"/>
                </a:lnTo>
                <a:lnTo>
                  <a:pt x="210" y="279"/>
                </a:lnTo>
                <a:lnTo>
                  <a:pt x="218" y="275"/>
                </a:lnTo>
                <a:lnTo>
                  <a:pt x="228" y="271"/>
                </a:lnTo>
                <a:lnTo>
                  <a:pt x="234" y="271"/>
                </a:lnTo>
                <a:lnTo>
                  <a:pt x="236" y="271"/>
                </a:lnTo>
                <a:lnTo>
                  <a:pt x="236" y="275"/>
                </a:lnTo>
                <a:lnTo>
                  <a:pt x="232" y="283"/>
                </a:lnTo>
                <a:lnTo>
                  <a:pt x="228" y="287"/>
                </a:lnTo>
                <a:lnTo>
                  <a:pt x="228" y="291"/>
                </a:lnTo>
                <a:lnTo>
                  <a:pt x="230" y="305"/>
                </a:lnTo>
                <a:lnTo>
                  <a:pt x="232" y="311"/>
                </a:lnTo>
                <a:lnTo>
                  <a:pt x="230" y="319"/>
                </a:lnTo>
                <a:lnTo>
                  <a:pt x="224" y="323"/>
                </a:lnTo>
                <a:lnTo>
                  <a:pt x="214" y="327"/>
                </a:lnTo>
                <a:lnTo>
                  <a:pt x="208" y="325"/>
                </a:lnTo>
                <a:lnTo>
                  <a:pt x="204" y="327"/>
                </a:lnTo>
                <a:lnTo>
                  <a:pt x="194" y="331"/>
                </a:lnTo>
                <a:lnTo>
                  <a:pt x="186" y="335"/>
                </a:lnTo>
                <a:lnTo>
                  <a:pt x="184" y="337"/>
                </a:lnTo>
                <a:lnTo>
                  <a:pt x="182" y="335"/>
                </a:lnTo>
                <a:lnTo>
                  <a:pt x="172" y="331"/>
                </a:lnTo>
                <a:lnTo>
                  <a:pt x="166" y="329"/>
                </a:lnTo>
                <a:lnTo>
                  <a:pt x="160" y="329"/>
                </a:lnTo>
                <a:lnTo>
                  <a:pt x="154" y="331"/>
                </a:lnTo>
                <a:lnTo>
                  <a:pt x="148" y="335"/>
                </a:lnTo>
                <a:lnTo>
                  <a:pt x="146" y="341"/>
                </a:lnTo>
                <a:lnTo>
                  <a:pt x="144" y="349"/>
                </a:lnTo>
                <a:lnTo>
                  <a:pt x="138" y="353"/>
                </a:lnTo>
                <a:lnTo>
                  <a:pt x="130" y="359"/>
                </a:lnTo>
                <a:lnTo>
                  <a:pt x="124" y="365"/>
                </a:lnTo>
                <a:lnTo>
                  <a:pt x="122" y="367"/>
                </a:lnTo>
                <a:lnTo>
                  <a:pt x="122" y="369"/>
                </a:lnTo>
                <a:lnTo>
                  <a:pt x="122" y="371"/>
                </a:lnTo>
                <a:lnTo>
                  <a:pt x="118" y="375"/>
                </a:lnTo>
                <a:lnTo>
                  <a:pt x="112" y="377"/>
                </a:lnTo>
                <a:lnTo>
                  <a:pt x="106" y="383"/>
                </a:lnTo>
                <a:lnTo>
                  <a:pt x="104" y="385"/>
                </a:lnTo>
                <a:lnTo>
                  <a:pt x="104" y="389"/>
                </a:lnTo>
                <a:lnTo>
                  <a:pt x="106" y="399"/>
                </a:lnTo>
                <a:lnTo>
                  <a:pt x="110" y="409"/>
                </a:lnTo>
                <a:lnTo>
                  <a:pt x="116" y="415"/>
                </a:lnTo>
                <a:lnTo>
                  <a:pt x="118" y="429"/>
                </a:lnTo>
                <a:lnTo>
                  <a:pt x="108" y="429"/>
                </a:lnTo>
                <a:lnTo>
                  <a:pt x="108" y="431"/>
                </a:lnTo>
                <a:lnTo>
                  <a:pt x="110" y="435"/>
                </a:lnTo>
                <a:lnTo>
                  <a:pt x="122" y="451"/>
                </a:lnTo>
                <a:lnTo>
                  <a:pt x="126" y="457"/>
                </a:lnTo>
                <a:lnTo>
                  <a:pt x="128" y="461"/>
                </a:lnTo>
                <a:lnTo>
                  <a:pt x="126" y="465"/>
                </a:lnTo>
                <a:lnTo>
                  <a:pt x="126" y="467"/>
                </a:lnTo>
                <a:lnTo>
                  <a:pt x="128" y="471"/>
                </a:lnTo>
                <a:lnTo>
                  <a:pt x="136" y="479"/>
                </a:lnTo>
                <a:lnTo>
                  <a:pt x="142" y="483"/>
                </a:lnTo>
                <a:lnTo>
                  <a:pt x="148" y="485"/>
                </a:lnTo>
                <a:lnTo>
                  <a:pt x="154" y="483"/>
                </a:lnTo>
                <a:lnTo>
                  <a:pt x="158" y="479"/>
                </a:lnTo>
                <a:lnTo>
                  <a:pt x="170" y="465"/>
                </a:lnTo>
                <a:lnTo>
                  <a:pt x="172" y="463"/>
                </a:lnTo>
                <a:lnTo>
                  <a:pt x="172" y="465"/>
                </a:lnTo>
                <a:lnTo>
                  <a:pt x="172" y="473"/>
                </a:lnTo>
                <a:lnTo>
                  <a:pt x="170" y="483"/>
                </a:lnTo>
                <a:lnTo>
                  <a:pt x="170" y="495"/>
                </a:lnTo>
                <a:lnTo>
                  <a:pt x="172" y="505"/>
                </a:lnTo>
                <a:lnTo>
                  <a:pt x="168" y="509"/>
                </a:lnTo>
                <a:lnTo>
                  <a:pt x="166" y="513"/>
                </a:lnTo>
                <a:lnTo>
                  <a:pt x="166" y="525"/>
                </a:lnTo>
                <a:lnTo>
                  <a:pt x="166" y="533"/>
                </a:lnTo>
                <a:lnTo>
                  <a:pt x="162" y="539"/>
                </a:lnTo>
                <a:lnTo>
                  <a:pt x="160" y="539"/>
                </a:lnTo>
                <a:lnTo>
                  <a:pt x="154" y="535"/>
                </a:lnTo>
                <a:lnTo>
                  <a:pt x="152" y="533"/>
                </a:lnTo>
                <a:lnTo>
                  <a:pt x="152" y="537"/>
                </a:lnTo>
                <a:lnTo>
                  <a:pt x="154" y="543"/>
                </a:lnTo>
                <a:lnTo>
                  <a:pt x="156" y="545"/>
                </a:lnTo>
                <a:lnTo>
                  <a:pt x="160" y="547"/>
                </a:lnTo>
                <a:lnTo>
                  <a:pt x="168" y="547"/>
                </a:lnTo>
                <a:lnTo>
                  <a:pt x="176" y="543"/>
                </a:lnTo>
                <a:lnTo>
                  <a:pt x="186" y="539"/>
                </a:lnTo>
                <a:lnTo>
                  <a:pt x="194" y="545"/>
                </a:lnTo>
                <a:lnTo>
                  <a:pt x="204" y="545"/>
                </a:lnTo>
                <a:lnTo>
                  <a:pt x="218" y="569"/>
                </a:lnTo>
                <a:lnTo>
                  <a:pt x="220" y="571"/>
                </a:lnTo>
                <a:lnTo>
                  <a:pt x="224" y="573"/>
                </a:lnTo>
                <a:lnTo>
                  <a:pt x="226" y="573"/>
                </a:lnTo>
                <a:lnTo>
                  <a:pt x="226" y="567"/>
                </a:lnTo>
                <a:lnTo>
                  <a:pt x="226" y="563"/>
                </a:lnTo>
                <a:lnTo>
                  <a:pt x="226" y="561"/>
                </a:lnTo>
                <a:lnTo>
                  <a:pt x="228" y="559"/>
                </a:lnTo>
                <a:lnTo>
                  <a:pt x="232" y="555"/>
                </a:lnTo>
                <a:lnTo>
                  <a:pt x="232" y="553"/>
                </a:lnTo>
                <a:lnTo>
                  <a:pt x="232" y="549"/>
                </a:lnTo>
                <a:lnTo>
                  <a:pt x="230" y="545"/>
                </a:lnTo>
                <a:lnTo>
                  <a:pt x="230" y="543"/>
                </a:lnTo>
                <a:lnTo>
                  <a:pt x="234" y="543"/>
                </a:lnTo>
                <a:lnTo>
                  <a:pt x="236" y="543"/>
                </a:lnTo>
                <a:lnTo>
                  <a:pt x="238" y="543"/>
                </a:lnTo>
                <a:lnTo>
                  <a:pt x="238" y="541"/>
                </a:lnTo>
                <a:lnTo>
                  <a:pt x="238" y="535"/>
                </a:lnTo>
                <a:lnTo>
                  <a:pt x="240" y="533"/>
                </a:lnTo>
                <a:lnTo>
                  <a:pt x="242" y="533"/>
                </a:lnTo>
                <a:lnTo>
                  <a:pt x="246" y="537"/>
                </a:lnTo>
                <a:lnTo>
                  <a:pt x="244" y="541"/>
                </a:lnTo>
                <a:lnTo>
                  <a:pt x="242" y="547"/>
                </a:lnTo>
                <a:lnTo>
                  <a:pt x="240" y="553"/>
                </a:lnTo>
                <a:lnTo>
                  <a:pt x="242" y="555"/>
                </a:lnTo>
                <a:lnTo>
                  <a:pt x="244" y="557"/>
                </a:lnTo>
                <a:lnTo>
                  <a:pt x="250" y="557"/>
                </a:lnTo>
                <a:lnTo>
                  <a:pt x="266" y="553"/>
                </a:lnTo>
                <a:lnTo>
                  <a:pt x="272" y="553"/>
                </a:lnTo>
                <a:lnTo>
                  <a:pt x="272" y="555"/>
                </a:lnTo>
                <a:lnTo>
                  <a:pt x="270" y="559"/>
                </a:lnTo>
                <a:lnTo>
                  <a:pt x="268" y="559"/>
                </a:lnTo>
                <a:lnTo>
                  <a:pt x="262" y="561"/>
                </a:lnTo>
                <a:lnTo>
                  <a:pt x="256" y="565"/>
                </a:lnTo>
                <a:lnTo>
                  <a:pt x="254" y="569"/>
                </a:lnTo>
                <a:lnTo>
                  <a:pt x="256" y="573"/>
                </a:lnTo>
                <a:lnTo>
                  <a:pt x="258" y="577"/>
                </a:lnTo>
                <a:lnTo>
                  <a:pt x="260" y="579"/>
                </a:lnTo>
                <a:lnTo>
                  <a:pt x="258" y="581"/>
                </a:lnTo>
                <a:lnTo>
                  <a:pt x="254" y="585"/>
                </a:lnTo>
                <a:lnTo>
                  <a:pt x="252" y="589"/>
                </a:lnTo>
                <a:lnTo>
                  <a:pt x="250" y="599"/>
                </a:lnTo>
                <a:lnTo>
                  <a:pt x="248" y="603"/>
                </a:lnTo>
                <a:lnTo>
                  <a:pt x="244" y="605"/>
                </a:lnTo>
                <a:lnTo>
                  <a:pt x="240" y="607"/>
                </a:lnTo>
                <a:lnTo>
                  <a:pt x="234" y="613"/>
                </a:lnTo>
                <a:lnTo>
                  <a:pt x="228" y="621"/>
                </a:lnTo>
                <a:lnTo>
                  <a:pt x="224" y="629"/>
                </a:lnTo>
                <a:lnTo>
                  <a:pt x="220" y="635"/>
                </a:lnTo>
                <a:lnTo>
                  <a:pt x="214" y="639"/>
                </a:lnTo>
                <a:lnTo>
                  <a:pt x="206" y="641"/>
                </a:lnTo>
                <a:lnTo>
                  <a:pt x="194" y="645"/>
                </a:lnTo>
                <a:lnTo>
                  <a:pt x="182" y="651"/>
                </a:lnTo>
                <a:lnTo>
                  <a:pt x="178" y="653"/>
                </a:lnTo>
                <a:lnTo>
                  <a:pt x="176" y="657"/>
                </a:lnTo>
                <a:lnTo>
                  <a:pt x="174" y="669"/>
                </a:lnTo>
                <a:lnTo>
                  <a:pt x="172" y="673"/>
                </a:lnTo>
                <a:lnTo>
                  <a:pt x="166" y="673"/>
                </a:lnTo>
                <a:lnTo>
                  <a:pt x="164" y="673"/>
                </a:lnTo>
                <a:lnTo>
                  <a:pt x="162" y="671"/>
                </a:lnTo>
                <a:lnTo>
                  <a:pt x="162" y="667"/>
                </a:lnTo>
                <a:lnTo>
                  <a:pt x="162" y="665"/>
                </a:lnTo>
                <a:lnTo>
                  <a:pt x="160" y="663"/>
                </a:lnTo>
                <a:lnTo>
                  <a:pt x="158" y="663"/>
                </a:lnTo>
                <a:lnTo>
                  <a:pt x="152" y="663"/>
                </a:lnTo>
                <a:lnTo>
                  <a:pt x="136" y="665"/>
                </a:lnTo>
                <a:lnTo>
                  <a:pt x="126" y="669"/>
                </a:lnTo>
                <a:lnTo>
                  <a:pt x="120" y="675"/>
                </a:lnTo>
                <a:lnTo>
                  <a:pt x="118" y="681"/>
                </a:lnTo>
                <a:lnTo>
                  <a:pt x="116" y="683"/>
                </a:lnTo>
                <a:lnTo>
                  <a:pt x="114" y="685"/>
                </a:lnTo>
                <a:lnTo>
                  <a:pt x="108" y="685"/>
                </a:lnTo>
                <a:lnTo>
                  <a:pt x="102" y="687"/>
                </a:lnTo>
                <a:lnTo>
                  <a:pt x="100" y="687"/>
                </a:lnTo>
                <a:lnTo>
                  <a:pt x="98" y="689"/>
                </a:lnTo>
                <a:lnTo>
                  <a:pt x="96" y="689"/>
                </a:lnTo>
                <a:lnTo>
                  <a:pt x="94" y="691"/>
                </a:lnTo>
                <a:lnTo>
                  <a:pt x="86" y="691"/>
                </a:lnTo>
                <a:lnTo>
                  <a:pt x="74" y="691"/>
                </a:lnTo>
                <a:lnTo>
                  <a:pt x="70" y="693"/>
                </a:lnTo>
                <a:lnTo>
                  <a:pt x="64" y="697"/>
                </a:lnTo>
                <a:lnTo>
                  <a:pt x="50" y="709"/>
                </a:lnTo>
                <a:lnTo>
                  <a:pt x="44" y="711"/>
                </a:lnTo>
                <a:lnTo>
                  <a:pt x="40" y="713"/>
                </a:lnTo>
                <a:lnTo>
                  <a:pt x="30" y="713"/>
                </a:lnTo>
                <a:lnTo>
                  <a:pt x="24" y="713"/>
                </a:lnTo>
                <a:lnTo>
                  <a:pt x="20" y="713"/>
                </a:lnTo>
                <a:lnTo>
                  <a:pt x="0" y="721"/>
                </a:lnTo>
                <a:lnTo>
                  <a:pt x="24" y="721"/>
                </a:lnTo>
                <a:lnTo>
                  <a:pt x="48" y="717"/>
                </a:lnTo>
                <a:lnTo>
                  <a:pt x="84" y="705"/>
                </a:lnTo>
                <a:lnTo>
                  <a:pt x="86" y="709"/>
                </a:lnTo>
                <a:lnTo>
                  <a:pt x="88" y="705"/>
                </a:lnTo>
                <a:lnTo>
                  <a:pt x="92" y="701"/>
                </a:lnTo>
                <a:lnTo>
                  <a:pt x="94" y="697"/>
                </a:lnTo>
                <a:lnTo>
                  <a:pt x="98" y="697"/>
                </a:lnTo>
                <a:lnTo>
                  <a:pt x="104" y="699"/>
                </a:lnTo>
                <a:lnTo>
                  <a:pt x="120" y="699"/>
                </a:lnTo>
                <a:lnTo>
                  <a:pt x="126" y="697"/>
                </a:lnTo>
                <a:lnTo>
                  <a:pt x="130" y="695"/>
                </a:lnTo>
                <a:lnTo>
                  <a:pt x="138" y="685"/>
                </a:lnTo>
                <a:lnTo>
                  <a:pt x="142" y="683"/>
                </a:lnTo>
                <a:lnTo>
                  <a:pt x="144" y="683"/>
                </a:lnTo>
                <a:lnTo>
                  <a:pt x="144" y="685"/>
                </a:lnTo>
                <a:lnTo>
                  <a:pt x="148" y="689"/>
                </a:lnTo>
                <a:lnTo>
                  <a:pt x="152" y="689"/>
                </a:lnTo>
                <a:lnTo>
                  <a:pt x="164" y="685"/>
                </a:lnTo>
                <a:lnTo>
                  <a:pt x="182" y="677"/>
                </a:lnTo>
                <a:lnTo>
                  <a:pt x="204" y="675"/>
                </a:lnTo>
                <a:lnTo>
                  <a:pt x="218" y="671"/>
                </a:lnTo>
                <a:lnTo>
                  <a:pt x="222" y="669"/>
                </a:lnTo>
                <a:lnTo>
                  <a:pt x="222" y="665"/>
                </a:lnTo>
                <a:lnTo>
                  <a:pt x="220" y="663"/>
                </a:lnTo>
                <a:lnTo>
                  <a:pt x="220" y="661"/>
                </a:lnTo>
                <a:lnTo>
                  <a:pt x="226" y="655"/>
                </a:lnTo>
                <a:lnTo>
                  <a:pt x="236" y="651"/>
                </a:lnTo>
                <a:lnTo>
                  <a:pt x="242" y="647"/>
                </a:lnTo>
                <a:lnTo>
                  <a:pt x="248" y="643"/>
                </a:lnTo>
                <a:lnTo>
                  <a:pt x="258" y="641"/>
                </a:lnTo>
                <a:lnTo>
                  <a:pt x="266" y="639"/>
                </a:lnTo>
                <a:lnTo>
                  <a:pt x="274" y="637"/>
                </a:lnTo>
                <a:lnTo>
                  <a:pt x="278" y="631"/>
                </a:lnTo>
                <a:lnTo>
                  <a:pt x="280" y="623"/>
                </a:lnTo>
                <a:lnTo>
                  <a:pt x="282" y="613"/>
                </a:lnTo>
                <a:lnTo>
                  <a:pt x="284" y="611"/>
                </a:lnTo>
                <a:lnTo>
                  <a:pt x="286" y="609"/>
                </a:lnTo>
                <a:lnTo>
                  <a:pt x="290" y="607"/>
                </a:lnTo>
                <a:lnTo>
                  <a:pt x="294" y="605"/>
                </a:lnTo>
                <a:lnTo>
                  <a:pt x="298" y="601"/>
                </a:lnTo>
                <a:lnTo>
                  <a:pt x="322" y="597"/>
                </a:lnTo>
                <a:lnTo>
                  <a:pt x="328" y="595"/>
                </a:lnTo>
                <a:lnTo>
                  <a:pt x="332" y="593"/>
                </a:lnTo>
                <a:lnTo>
                  <a:pt x="334" y="591"/>
                </a:lnTo>
                <a:lnTo>
                  <a:pt x="334" y="585"/>
                </a:lnTo>
                <a:lnTo>
                  <a:pt x="336" y="581"/>
                </a:lnTo>
                <a:lnTo>
                  <a:pt x="338" y="577"/>
                </a:lnTo>
                <a:lnTo>
                  <a:pt x="348" y="571"/>
                </a:lnTo>
                <a:lnTo>
                  <a:pt x="352" y="567"/>
                </a:lnTo>
                <a:lnTo>
                  <a:pt x="356" y="563"/>
                </a:lnTo>
                <a:lnTo>
                  <a:pt x="356" y="557"/>
                </a:lnTo>
                <a:lnTo>
                  <a:pt x="354" y="551"/>
                </a:lnTo>
                <a:lnTo>
                  <a:pt x="350" y="545"/>
                </a:lnTo>
                <a:lnTo>
                  <a:pt x="348" y="539"/>
                </a:lnTo>
                <a:lnTo>
                  <a:pt x="346" y="535"/>
                </a:lnTo>
                <a:lnTo>
                  <a:pt x="348" y="531"/>
                </a:lnTo>
                <a:lnTo>
                  <a:pt x="352" y="527"/>
                </a:lnTo>
                <a:lnTo>
                  <a:pt x="356" y="525"/>
                </a:lnTo>
                <a:lnTo>
                  <a:pt x="362" y="523"/>
                </a:lnTo>
                <a:lnTo>
                  <a:pt x="370" y="519"/>
                </a:lnTo>
                <a:lnTo>
                  <a:pt x="376" y="515"/>
                </a:lnTo>
                <a:lnTo>
                  <a:pt x="380" y="511"/>
                </a:lnTo>
                <a:lnTo>
                  <a:pt x="380" y="507"/>
                </a:lnTo>
                <a:lnTo>
                  <a:pt x="378" y="505"/>
                </a:lnTo>
                <a:lnTo>
                  <a:pt x="374" y="501"/>
                </a:lnTo>
                <a:lnTo>
                  <a:pt x="372" y="499"/>
                </a:lnTo>
                <a:lnTo>
                  <a:pt x="374" y="497"/>
                </a:lnTo>
                <a:lnTo>
                  <a:pt x="376" y="495"/>
                </a:lnTo>
                <a:lnTo>
                  <a:pt x="378" y="493"/>
                </a:lnTo>
                <a:lnTo>
                  <a:pt x="380" y="489"/>
                </a:lnTo>
                <a:lnTo>
                  <a:pt x="386" y="485"/>
                </a:lnTo>
                <a:lnTo>
                  <a:pt x="398" y="479"/>
                </a:lnTo>
                <a:lnTo>
                  <a:pt x="406" y="473"/>
                </a:lnTo>
                <a:lnTo>
                  <a:pt x="414" y="463"/>
                </a:lnTo>
                <a:lnTo>
                  <a:pt x="422" y="457"/>
                </a:lnTo>
                <a:lnTo>
                  <a:pt x="426" y="455"/>
                </a:lnTo>
                <a:lnTo>
                  <a:pt x="428" y="455"/>
                </a:lnTo>
                <a:lnTo>
                  <a:pt x="432" y="455"/>
                </a:lnTo>
                <a:lnTo>
                  <a:pt x="434" y="453"/>
                </a:lnTo>
                <a:lnTo>
                  <a:pt x="440" y="449"/>
                </a:lnTo>
                <a:lnTo>
                  <a:pt x="442" y="449"/>
                </a:lnTo>
                <a:lnTo>
                  <a:pt x="444" y="449"/>
                </a:lnTo>
                <a:lnTo>
                  <a:pt x="440" y="463"/>
                </a:lnTo>
                <a:lnTo>
                  <a:pt x="444" y="467"/>
                </a:lnTo>
                <a:lnTo>
                  <a:pt x="446" y="473"/>
                </a:lnTo>
                <a:lnTo>
                  <a:pt x="444" y="473"/>
                </a:lnTo>
                <a:lnTo>
                  <a:pt x="442" y="475"/>
                </a:lnTo>
                <a:lnTo>
                  <a:pt x="434" y="475"/>
                </a:lnTo>
                <a:lnTo>
                  <a:pt x="424" y="475"/>
                </a:lnTo>
                <a:lnTo>
                  <a:pt x="416" y="477"/>
                </a:lnTo>
                <a:lnTo>
                  <a:pt x="410" y="481"/>
                </a:lnTo>
                <a:lnTo>
                  <a:pt x="406" y="485"/>
                </a:lnTo>
                <a:lnTo>
                  <a:pt x="404" y="495"/>
                </a:lnTo>
                <a:lnTo>
                  <a:pt x="400" y="507"/>
                </a:lnTo>
                <a:lnTo>
                  <a:pt x="398" y="517"/>
                </a:lnTo>
                <a:lnTo>
                  <a:pt x="396" y="521"/>
                </a:lnTo>
                <a:lnTo>
                  <a:pt x="392" y="521"/>
                </a:lnTo>
                <a:lnTo>
                  <a:pt x="398" y="523"/>
                </a:lnTo>
                <a:lnTo>
                  <a:pt x="404" y="523"/>
                </a:lnTo>
                <a:lnTo>
                  <a:pt x="404" y="525"/>
                </a:lnTo>
                <a:lnTo>
                  <a:pt x="402" y="527"/>
                </a:lnTo>
                <a:lnTo>
                  <a:pt x="394" y="533"/>
                </a:lnTo>
                <a:lnTo>
                  <a:pt x="390" y="539"/>
                </a:lnTo>
                <a:lnTo>
                  <a:pt x="388" y="545"/>
                </a:lnTo>
                <a:lnTo>
                  <a:pt x="388" y="547"/>
                </a:lnTo>
                <a:lnTo>
                  <a:pt x="390" y="549"/>
                </a:lnTo>
                <a:lnTo>
                  <a:pt x="396" y="549"/>
                </a:lnTo>
                <a:lnTo>
                  <a:pt x="402" y="547"/>
                </a:lnTo>
                <a:lnTo>
                  <a:pt x="414" y="541"/>
                </a:lnTo>
                <a:lnTo>
                  <a:pt x="422" y="539"/>
                </a:lnTo>
                <a:lnTo>
                  <a:pt x="428" y="533"/>
                </a:lnTo>
                <a:lnTo>
                  <a:pt x="438" y="523"/>
                </a:lnTo>
                <a:lnTo>
                  <a:pt x="446" y="515"/>
                </a:lnTo>
                <a:lnTo>
                  <a:pt x="450" y="513"/>
                </a:lnTo>
                <a:lnTo>
                  <a:pt x="452" y="515"/>
                </a:lnTo>
                <a:lnTo>
                  <a:pt x="460" y="517"/>
                </a:lnTo>
                <a:lnTo>
                  <a:pt x="464" y="515"/>
                </a:lnTo>
                <a:lnTo>
                  <a:pt x="466" y="513"/>
                </a:lnTo>
                <a:lnTo>
                  <a:pt x="464" y="509"/>
                </a:lnTo>
                <a:lnTo>
                  <a:pt x="464" y="507"/>
                </a:lnTo>
                <a:lnTo>
                  <a:pt x="464" y="505"/>
                </a:lnTo>
                <a:lnTo>
                  <a:pt x="470" y="497"/>
                </a:lnTo>
                <a:lnTo>
                  <a:pt x="474" y="489"/>
                </a:lnTo>
                <a:lnTo>
                  <a:pt x="472" y="487"/>
                </a:lnTo>
                <a:lnTo>
                  <a:pt x="468" y="485"/>
                </a:lnTo>
                <a:lnTo>
                  <a:pt x="468" y="479"/>
                </a:lnTo>
                <a:lnTo>
                  <a:pt x="470" y="471"/>
                </a:lnTo>
                <a:lnTo>
                  <a:pt x="474" y="465"/>
                </a:lnTo>
                <a:lnTo>
                  <a:pt x="478" y="463"/>
                </a:lnTo>
                <a:lnTo>
                  <a:pt x="480" y="465"/>
                </a:lnTo>
                <a:lnTo>
                  <a:pt x="488" y="469"/>
                </a:lnTo>
                <a:lnTo>
                  <a:pt x="496" y="471"/>
                </a:lnTo>
                <a:lnTo>
                  <a:pt x="504" y="469"/>
                </a:lnTo>
                <a:lnTo>
                  <a:pt x="506" y="467"/>
                </a:lnTo>
                <a:lnTo>
                  <a:pt x="508" y="463"/>
                </a:lnTo>
                <a:lnTo>
                  <a:pt x="512" y="459"/>
                </a:lnTo>
                <a:lnTo>
                  <a:pt x="516" y="459"/>
                </a:lnTo>
                <a:lnTo>
                  <a:pt x="518" y="461"/>
                </a:lnTo>
                <a:lnTo>
                  <a:pt x="514" y="463"/>
                </a:lnTo>
                <a:lnTo>
                  <a:pt x="510" y="467"/>
                </a:lnTo>
                <a:lnTo>
                  <a:pt x="510" y="471"/>
                </a:lnTo>
                <a:lnTo>
                  <a:pt x="510" y="479"/>
                </a:lnTo>
                <a:lnTo>
                  <a:pt x="512" y="481"/>
                </a:lnTo>
                <a:lnTo>
                  <a:pt x="516" y="483"/>
                </a:lnTo>
                <a:lnTo>
                  <a:pt x="526" y="487"/>
                </a:lnTo>
                <a:lnTo>
                  <a:pt x="542" y="491"/>
                </a:lnTo>
                <a:lnTo>
                  <a:pt x="544" y="495"/>
                </a:lnTo>
                <a:lnTo>
                  <a:pt x="548" y="499"/>
                </a:lnTo>
                <a:lnTo>
                  <a:pt x="552" y="503"/>
                </a:lnTo>
                <a:lnTo>
                  <a:pt x="556" y="509"/>
                </a:lnTo>
                <a:lnTo>
                  <a:pt x="558" y="513"/>
                </a:lnTo>
                <a:lnTo>
                  <a:pt x="562" y="517"/>
                </a:lnTo>
                <a:lnTo>
                  <a:pt x="564" y="517"/>
                </a:lnTo>
                <a:lnTo>
                  <a:pt x="568" y="515"/>
                </a:lnTo>
                <a:lnTo>
                  <a:pt x="572" y="513"/>
                </a:lnTo>
                <a:lnTo>
                  <a:pt x="578" y="515"/>
                </a:lnTo>
                <a:lnTo>
                  <a:pt x="584" y="515"/>
                </a:lnTo>
                <a:lnTo>
                  <a:pt x="588" y="515"/>
                </a:lnTo>
                <a:lnTo>
                  <a:pt x="590" y="513"/>
                </a:lnTo>
                <a:lnTo>
                  <a:pt x="598" y="505"/>
                </a:lnTo>
                <a:lnTo>
                  <a:pt x="602" y="505"/>
                </a:lnTo>
                <a:lnTo>
                  <a:pt x="604" y="507"/>
                </a:lnTo>
                <a:lnTo>
                  <a:pt x="606" y="509"/>
                </a:lnTo>
                <a:lnTo>
                  <a:pt x="608" y="509"/>
                </a:lnTo>
                <a:lnTo>
                  <a:pt x="614" y="511"/>
                </a:lnTo>
                <a:lnTo>
                  <a:pt x="620" y="513"/>
                </a:lnTo>
                <a:lnTo>
                  <a:pt x="622" y="515"/>
                </a:lnTo>
                <a:lnTo>
                  <a:pt x="624" y="517"/>
                </a:lnTo>
                <a:lnTo>
                  <a:pt x="624" y="519"/>
                </a:lnTo>
                <a:lnTo>
                  <a:pt x="626" y="521"/>
                </a:lnTo>
                <a:lnTo>
                  <a:pt x="634" y="523"/>
                </a:lnTo>
                <a:lnTo>
                  <a:pt x="642" y="521"/>
                </a:lnTo>
                <a:lnTo>
                  <a:pt x="652" y="517"/>
                </a:lnTo>
                <a:lnTo>
                  <a:pt x="660" y="513"/>
                </a:lnTo>
                <a:lnTo>
                  <a:pt x="668" y="513"/>
                </a:lnTo>
                <a:lnTo>
                  <a:pt x="670" y="513"/>
                </a:lnTo>
                <a:lnTo>
                  <a:pt x="672" y="515"/>
                </a:lnTo>
                <a:lnTo>
                  <a:pt x="672" y="519"/>
                </a:lnTo>
                <a:lnTo>
                  <a:pt x="670" y="523"/>
                </a:lnTo>
                <a:lnTo>
                  <a:pt x="670" y="527"/>
                </a:lnTo>
                <a:lnTo>
                  <a:pt x="670" y="531"/>
                </a:lnTo>
                <a:lnTo>
                  <a:pt x="674" y="537"/>
                </a:lnTo>
                <a:lnTo>
                  <a:pt x="680" y="541"/>
                </a:lnTo>
                <a:lnTo>
                  <a:pt x="688" y="543"/>
                </a:lnTo>
                <a:lnTo>
                  <a:pt x="690" y="545"/>
                </a:lnTo>
                <a:lnTo>
                  <a:pt x="692" y="547"/>
                </a:lnTo>
                <a:lnTo>
                  <a:pt x="694" y="553"/>
                </a:lnTo>
                <a:lnTo>
                  <a:pt x="696" y="559"/>
                </a:lnTo>
                <a:lnTo>
                  <a:pt x="698" y="563"/>
                </a:lnTo>
                <a:lnTo>
                  <a:pt x="720" y="571"/>
                </a:lnTo>
                <a:lnTo>
                  <a:pt x="732" y="577"/>
                </a:lnTo>
                <a:lnTo>
                  <a:pt x="740" y="583"/>
                </a:lnTo>
                <a:lnTo>
                  <a:pt x="742" y="587"/>
                </a:lnTo>
                <a:lnTo>
                  <a:pt x="746" y="585"/>
                </a:lnTo>
                <a:lnTo>
                  <a:pt x="748" y="583"/>
                </a:lnTo>
                <a:lnTo>
                  <a:pt x="752" y="581"/>
                </a:lnTo>
                <a:lnTo>
                  <a:pt x="770" y="577"/>
                </a:lnTo>
                <a:lnTo>
                  <a:pt x="778" y="577"/>
                </a:lnTo>
                <a:lnTo>
                  <a:pt x="782" y="577"/>
                </a:lnTo>
                <a:lnTo>
                  <a:pt x="784" y="579"/>
                </a:lnTo>
                <a:lnTo>
                  <a:pt x="784" y="581"/>
                </a:lnTo>
                <a:lnTo>
                  <a:pt x="786" y="585"/>
                </a:lnTo>
                <a:lnTo>
                  <a:pt x="792" y="589"/>
                </a:lnTo>
                <a:lnTo>
                  <a:pt x="800" y="593"/>
                </a:lnTo>
                <a:lnTo>
                  <a:pt x="802" y="595"/>
                </a:lnTo>
                <a:lnTo>
                  <a:pt x="804" y="599"/>
                </a:lnTo>
                <a:lnTo>
                  <a:pt x="808" y="607"/>
                </a:lnTo>
                <a:lnTo>
                  <a:pt x="814" y="613"/>
                </a:lnTo>
                <a:lnTo>
                  <a:pt x="822" y="617"/>
                </a:lnTo>
                <a:lnTo>
                  <a:pt x="826" y="619"/>
                </a:lnTo>
                <a:lnTo>
                  <a:pt x="836" y="621"/>
                </a:lnTo>
                <a:lnTo>
                  <a:pt x="842" y="625"/>
                </a:lnTo>
                <a:lnTo>
                  <a:pt x="846" y="631"/>
                </a:lnTo>
                <a:lnTo>
                  <a:pt x="850" y="635"/>
                </a:lnTo>
                <a:lnTo>
                  <a:pt x="854" y="639"/>
                </a:lnTo>
                <a:lnTo>
                  <a:pt x="860" y="641"/>
                </a:lnTo>
                <a:lnTo>
                  <a:pt x="864" y="647"/>
                </a:lnTo>
                <a:lnTo>
                  <a:pt x="868" y="653"/>
                </a:lnTo>
                <a:lnTo>
                  <a:pt x="870" y="655"/>
                </a:lnTo>
                <a:lnTo>
                  <a:pt x="872" y="653"/>
                </a:lnTo>
                <a:lnTo>
                  <a:pt x="872" y="651"/>
                </a:lnTo>
                <a:lnTo>
                  <a:pt x="874" y="647"/>
                </a:lnTo>
                <a:lnTo>
                  <a:pt x="876" y="645"/>
                </a:lnTo>
                <a:lnTo>
                  <a:pt x="880" y="645"/>
                </a:lnTo>
                <a:lnTo>
                  <a:pt x="886" y="653"/>
                </a:lnTo>
                <a:lnTo>
                  <a:pt x="892" y="665"/>
                </a:lnTo>
                <a:lnTo>
                  <a:pt x="898" y="677"/>
                </a:lnTo>
                <a:lnTo>
                  <a:pt x="900" y="685"/>
                </a:lnTo>
                <a:lnTo>
                  <a:pt x="900" y="689"/>
                </a:lnTo>
                <a:lnTo>
                  <a:pt x="902" y="691"/>
                </a:lnTo>
                <a:lnTo>
                  <a:pt x="908" y="697"/>
                </a:lnTo>
                <a:lnTo>
                  <a:pt x="916" y="697"/>
                </a:lnTo>
                <a:lnTo>
                  <a:pt x="920" y="697"/>
                </a:lnTo>
                <a:lnTo>
                  <a:pt x="922" y="695"/>
                </a:lnTo>
                <a:lnTo>
                  <a:pt x="922" y="683"/>
                </a:lnTo>
                <a:lnTo>
                  <a:pt x="920" y="665"/>
                </a:lnTo>
                <a:lnTo>
                  <a:pt x="918" y="657"/>
                </a:lnTo>
                <a:lnTo>
                  <a:pt x="914" y="649"/>
                </a:lnTo>
                <a:lnTo>
                  <a:pt x="910" y="645"/>
                </a:lnTo>
                <a:lnTo>
                  <a:pt x="904" y="643"/>
                </a:lnTo>
                <a:lnTo>
                  <a:pt x="892" y="641"/>
                </a:lnTo>
                <a:lnTo>
                  <a:pt x="884" y="637"/>
                </a:lnTo>
                <a:lnTo>
                  <a:pt x="876" y="633"/>
                </a:lnTo>
                <a:lnTo>
                  <a:pt x="868" y="631"/>
                </a:lnTo>
                <a:lnTo>
                  <a:pt x="862" y="627"/>
                </a:lnTo>
                <a:lnTo>
                  <a:pt x="860" y="623"/>
                </a:lnTo>
                <a:lnTo>
                  <a:pt x="858" y="619"/>
                </a:lnTo>
                <a:lnTo>
                  <a:pt x="854" y="613"/>
                </a:lnTo>
                <a:lnTo>
                  <a:pt x="842" y="599"/>
                </a:lnTo>
                <a:lnTo>
                  <a:pt x="834" y="591"/>
                </a:lnTo>
                <a:lnTo>
                  <a:pt x="832" y="585"/>
                </a:lnTo>
                <a:lnTo>
                  <a:pt x="828" y="577"/>
                </a:lnTo>
                <a:lnTo>
                  <a:pt x="820" y="569"/>
                </a:lnTo>
                <a:lnTo>
                  <a:pt x="806" y="555"/>
                </a:lnTo>
                <a:lnTo>
                  <a:pt x="794" y="543"/>
                </a:lnTo>
                <a:lnTo>
                  <a:pt x="782" y="531"/>
                </a:lnTo>
                <a:lnTo>
                  <a:pt x="768" y="511"/>
                </a:lnTo>
                <a:lnTo>
                  <a:pt x="762" y="505"/>
                </a:lnTo>
                <a:lnTo>
                  <a:pt x="756" y="503"/>
                </a:lnTo>
                <a:lnTo>
                  <a:pt x="750" y="505"/>
                </a:lnTo>
                <a:lnTo>
                  <a:pt x="744" y="511"/>
                </a:lnTo>
                <a:lnTo>
                  <a:pt x="732" y="523"/>
                </a:lnTo>
                <a:lnTo>
                  <a:pt x="720" y="533"/>
                </a:lnTo>
                <a:lnTo>
                  <a:pt x="716" y="535"/>
                </a:lnTo>
                <a:lnTo>
                  <a:pt x="712" y="535"/>
                </a:lnTo>
                <a:lnTo>
                  <a:pt x="708" y="533"/>
                </a:lnTo>
                <a:lnTo>
                  <a:pt x="704" y="527"/>
                </a:lnTo>
                <a:lnTo>
                  <a:pt x="700" y="521"/>
                </a:lnTo>
                <a:lnTo>
                  <a:pt x="696" y="517"/>
                </a:lnTo>
                <a:lnTo>
                  <a:pt x="686" y="513"/>
                </a:lnTo>
                <a:lnTo>
                  <a:pt x="682" y="513"/>
                </a:lnTo>
                <a:lnTo>
                  <a:pt x="678" y="511"/>
                </a:lnTo>
                <a:lnTo>
                  <a:pt x="674" y="505"/>
                </a:lnTo>
                <a:lnTo>
                  <a:pt x="672" y="499"/>
                </a:lnTo>
                <a:lnTo>
                  <a:pt x="670" y="493"/>
                </a:lnTo>
                <a:lnTo>
                  <a:pt x="668" y="491"/>
                </a:lnTo>
                <a:lnTo>
                  <a:pt x="666" y="489"/>
                </a:lnTo>
                <a:lnTo>
                  <a:pt x="662" y="489"/>
                </a:lnTo>
                <a:lnTo>
                  <a:pt x="654" y="489"/>
                </a:lnTo>
                <a:lnTo>
                  <a:pt x="644" y="489"/>
                </a:lnTo>
                <a:lnTo>
                  <a:pt x="636" y="491"/>
                </a:lnTo>
                <a:lnTo>
                  <a:pt x="632" y="489"/>
                </a:lnTo>
                <a:lnTo>
                  <a:pt x="630" y="487"/>
                </a:lnTo>
                <a:lnTo>
                  <a:pt x="626" y="485"/>
                </a:lnTo>
                <a:lnTo>
                  <a:pt x="626" y="481"/>
                </a:lnTo>
                <a:lnTo>
                  <a:pt x="626" y="46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Freeform 138"/>
          <p:cNvSpPr>
            <a:spLocks/>
          </p:cNvSpPr>
          <p:nvPr/>
        </p:nvSpPr>
        <p:spPr bwMode="auto">
          <a:xfrm>
            <a:off x="7454900" y="2605088"/>
            <a:ext cx="225425" cy="136525"/>
          </a:xfrm>
          <a:custGeom>
            <a:avLst/>
            <a:gdLst>
              <a:gd name="T0" fmla="*/ 151209375 w 142"/>
              <a:gd name="T1" fmla="*/ 100806250 h 86"/>
              <a:gd name="T2" fmla="*/ 211693125 w 142"/>
              <a:gd name="T3" fmla="*/ 65524063 h 86"/>
              <a:gd name="T4" fmla="*/ 231854375 w 142"/>
              <a:gd name="T5" fmla="*/ 60483750 h 86"/>
              <a:gd name="T6" fmla="*/ 246975313 w 142"/>
              <a:gd name="T7" fmla="*/ 60483750 h 86"/>
              <a:gd name="T8" fmla="*/ 267136563 w 142"/>
              <a:gd name="T9" fmla="*/ 40322500 h 86"/>
              <a:gd name="T10" fmla="*/ 277217188 w 142"/>
              <a:gd name="T11" fmla="*/ 30241875 h 86"/>
              <a:gd name="T12" fmla="*/ 312499375 w 142"/>
              <a:gd name="T13" fmla="*/ 15120938 h 86"/>
              <a:gd name="T14" fmla="*/ 352821875 w 142"/>
              <a:gd name="T15" fmla="*/ 0 h 86"/>
              <a:gd name="T16" fmla="*/ 347781563 w 142"/>
              <a:gd name="T17" fmla="*/ 10080625 h 86"/>
              <a:gd name="T18" fmla="*/ 332660625 w 142"/>
              <a:gd name="T19" fmla="*/ 25201563 h 86"/>
              <a:gd name="T20" fmla="*/ 267136563 w 142"/>
              <a:gd name="T21" fmla="*/ 65524063 h 86"/>
              <a:gd name="T22" fmla="*/ 211693125 w 142"/>
              <a:gd name="T23" fmla="*/ 105846563 h 86"/>
              <a:gd name="T24" fmla="*/ 186491563 w 142"/>
              <a:gd name="T25" fmla="*/ 131048125 h 86"/>
              <a:gd name="T26" fmla="*/ 161290000 w 142"/>
              <a:gd name="T27" fmla="*/ 156249688 h 86"/>
              <a:gd name="T28" fmla="*/ 131048125 w 142"/>
              <a:gd name="T29" fmla="*/ 171370625 h 86"/>
              <a:gd name="T30" fmla="*/ 151209375 w 142"/>
              <a:gd name="T31" fmla="*/ 151209375 h 86"/>
              <a:gd name="T32" fmla="*/ 151209375 w 142"/>
              <a:gd name="T33" fmla="*/ 146169063 h 86"/>
              <a:gd name="T34" fmla="*/ 95765938 w 142"/>
              <a:gd name="T35" fmla="*/ 186491563 h 86"/>
              <a:gd name="T36" fmla="*/ 90725625 w 142"/>
              <a:gd name="T37" fmla="*/ 181451250 h 86"/>
              <a:gd name="T38" fmla="*/ 70564375 w 142"/>
              <a:gd name="T39" fmla="*/ 201612500 h 86"/>
              <a:gd name="T40" fmla="*/ 50403125 w 142"/>
              <a:gd name="T41" fmla="*/ 211693125 h 86"/>
              <a:gd name="T42" fmla="*/ 50403125 w 142"/>
              <a:gd name="T43" fmla="*/ 206652813 h 86"/>
              <a:gd name="T44" fmla="*/ 40322500 w 142"/>
              <a:gd name="T45" fmla="*/ 191531875 h 86"/>
              <a:gd name="T46" fmla="*/ 40322500 w 142"/>
              <a:gd name="T47" fmla="*/ 206652813 h 86"/>
              <a:gd name="T48" fmla="*/ 25201563 w 142"/>
              <a:gd name="T49" fmla="*/ 216733438 h 86"/>
              <a:gd name="T50" fmla="*/ 5040313 w 142"/>
              <a:gd name="T51" fmla="*/ 206652813 h 86"/>
              <a:gd name="T52" fmla="*/ 0 w 142"/>
              <a:gd name="T53" fmla="*/ 201612500 h 86"/>
              <a:gd name="T54" fmla="*/ 10080625 w 142"/>
              <a:gd name="T55" fmla="*/ 191531875 h 86"/>
              <a:gd name="T56" fmla="*/ 30241875 w 142"/>
              <a:gd name="T57" fmla="*/ 171370625 h 86"/>
              <a:gd name="T58" fmla="*/ 40322500 w 142"/>
              <a:gd name="T59" fmla="*/ 161290000 h 86"/>
              <a:gd name="T60" fmla="*/ 65524063 w 142"/>
              <a:gd name="T61" fmla="*/ 146169063 h 86"/>
              <a:gd name="T62" fmla="*/ 70564375 w 142"/>
              <a:gd name="T63" fmla="*/ 136088438 h 86"/>
              <a:gd name="T64" fmla="*/ 90725625 w 142"/>
              <a:gd name="T65" fmla="*/ 120967500 h 86"/>
              <a:gd name="T66" fmla="*/ 105846563 w 142"/>
              <a:gd name="T67" fmla="*/ 115927188 h 86"/>
              <a:gd name="T68" fmla="*/ 161290000 w 142"/>
              <a:gd name="T69" fmla="*/ 60483750 h 86"/>
              <a:gd name="T70" fmla="*/ 196572188 w 142"/>
              <a:gd name="T71" fmla="*/ 30241875 h 86"/>
              <a:gd name="T72" fmla="*/ 206652813 w 142"/>
              <a:gd name="T73" fmla="*/ 35282188 h 86"/>
              <a:gd name="T74" fmla="*/ 221773750 w 142"/>
              <a:gd name="T75" fmla="*/ 25201563 h 86"/>
              <a:gd name="T76" fmla="*/ 246975313 w 142"/>
              <a:gd name="T77" fmla="*/ 15120938 h 86"/>
              <a:gd name="T78" fmla="*/ 246975313 w 142"/>
              <a:gd name="T79" fmla="*/ 20161250 h 86"/>
              <a:gd name="T80" fmla="*/ 226814063 w 142"/>
              <a:gd name="T81" fmla="*/ 40322500 h 86"/>
              <a:gd name="T82" fmla="*/ 206652813 w 142"/>
              <a:gd name="T83" fmla="*/ 50403125 h 86"/>
              <a:gd name="T84" fmla="*/ 161290000 w 142"/>
              <a:gd name="T85" fmla="*/ 90725625 h 86"/>
              <a:gd name="T86" fmla="*/ 151209375 w 142"/>
              <a:gd name="T87" fmla="*/ 100806250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2" h="86">
                <a:moveTo>
                  <a:pt x="60" y="40"/>
                </a:moveTo>
                <a:lnTo>
                  <a:pt x="60" y="40"/>
                </a:lnTo>
                <a:lnTo>
                  <a:pt x="74" y="30"/>
                </a:lnTo>
                <a:lnTo>
                  <a:pt x="84" y="26"/>
                </a:lnTo>
                <a:lnTo>
                  <a:pt x="88" y="24"/>
                </a:lnTo>
                <a:lnTo>
                  <a:pt x="92" y="24"/>
                </a:lnTo>
                <a:lnTo>
                  <a:pt x="98" y="24"/>
                </a:lnTo>
                <a:lnTo>
                  <a:pt x="102" y="20"/>
                </a:lnTo>
                <a:lnTo>
                  <a:pt x="106" y="16"/>
                </a:lnTo>
                <a:lnTo>
                  <a:pt x="110" y="12"/>
                </a:lnTo>
                <a:lnTo>
                  <a:pt x="118" y="8"/>
                </a:lnTo>
                <a:lnTo>
                  <a:pt x="124" y="6"/>
                </a:lnTo>
                <a:lnTo>
                  <a:pt x="140" y="0"/>
                </a:lnTo>
                <a:lnTo>
                  <a:pt x="142" y="0"/>
                </a:lnTo>
                <a:lnTo>
                  <a:pt x="138" y="4"/>
                </a:lnTo>
                <a:lnTo>
                  <a:pt x="132" y="10"/>
                </a:lnTo>
                <a:lnTo>
                  <a:pt x="120" y="16"/>
                </a:lnTo>
                <a:lnTo>
                  <a:pt x="106" y="26"/>
                </a:lnTo>
                <a:lnTo>
                  <a:pt x="84" y="42"/>
                </a:lnTo>
                <a:lnTo>
                  <a:pt x="76" y="48"/>
                </a:lnTo>
                <a:lnTo>
                  <a:pt x="74" y="52"/>
                </a:lnTo>
                <a:lnTo>
                  <a:pt x="72" y="56"/>
                </a:lnTo>
                <a:lnTo>
                  <a:pt x="64" y="62"/>
                </a:lnTo>
                <a:lnTo>
                  <a:pt x="52" y="68"/>
                </a:lnTo>
                <a:lnTo>
                  <a:pt x="60" y="60"/>
                </a:lnTo>
                <a:lnTo>
                  <a:pt x="62" y="58"/>
                </a:lnTo>
                <a:lnTo>
                  <a:pt x="60" y="58"/>
                </a:lnTo>
                <a:lnTo>
                  <a:pt x="54" y="62"/>
                </a:lnTo>
                <a:lnTo>
                  <a:pt x="38" y="74"/>
                </a:lnTo>
                <a:lnTo>
                  <a:pt x="36" y="72"/>
                </a:lnTo>
                <a:lnTo>
                  <a:pt x="34" y="74"/>
                </a:lnTo>
                <a:lnTo>
                  <a:pt x="28" y="80"/>
                </a:lnTo>
                <a:lnTo>
                  <a:pt x="22" y="84"/>
                </a:lnTo>
                <a:lnTo>
                  <a:pt x="20" y="84"/>
                </a:lnTo>
                <a:lnTo>
                  <a:pt x="20" y="82"/>
                </a:lnTo>
                <a:lnTo>
                  <a:pt x="18" y="78"/>
                </a:lnTo>
                <a:lnTo>
                  <a:pt x="16" y="76"/>
                </a:lnTo>
                <a:lnTo>
                  <a:pt x="16" y="82"/>
                </a:lnTo>
                <a:lnTo>
                  <a:pt x="14" y="84"/>
                </a:lnTo>
                <a:lnTo>
                  <a:pt x="10" y="86"/>
                </a:lnTo>
                <a:lnTo>
                  <a:pt x="6" y="84"/>
                </a:lnTo>
                <a:lnTo>
                  <a:pt x="2" y="82"/>
                </a:lnTo>
                <a:lnTo>
                  <a:pt x="0" y="80"/>
                </a:lnTo>
                <a:lnTo>
                  <a:pt x="4" y="76"/>
                </a:lnTo>
                <a:lnTo>
                  <a:pt x="8" y="72"/>
                </a:lnTo>
                <a:lnTo>
                  <a:pt x="12" y="68"/>
                </a:lnTo>
                <a:lnTo>
                  <a:pt x="16" y="64"/>
                </a:lnTo>
                <a:lnTo>
                  <a:pt x="20" y="60"/>
                </a:lnTo>
                <a:lnTo>
                  <a:pt x="26" y="58"/>
                </a:lnTo>
                <a:lnTo>
                  <a:pt x="28" y="54"/>
                </a:lnTo>
                <a:lnTo>
                  <a:pt x="32" y="50"/>
                </a:lnTo>
                <a:lnTo>
                  <a:pt x="36" y="48"/>
                </a:lnTo>
                <a:lnTo>
                  <a:pt x="42" y="46"/>
                </a:lnTo>
                <a:lnTo>
                  <a:pt x="64" y="24"/>
                </a:lnTo>
                <a:lnTo>
                  <a:pt x="72" y="16"/>
                </a:lnTo>
                <a:lnTo>
                  <a:pt x="78" y="12"/>
                </a:lnTo>
                <a:lnTo>
                  <a:pt x="80" y="12"/>
                </a:lnTo>
                <a:lnTo>
                  <a:pt x="82" y="14"/>
                </a:lnTo>
                <a:lnTo>
                  <a:pt x="88" y="10"/>
                </a:lnTo>
                <a:lnTo>
                  <a:pt x="94" y="8"/>
                </a:lnTo>
                <a:lnTo>
                  <a:pt x="98" y="6"/>
                </a:lnTo>
                <a:lnTo>
                  <a:pt x="98" y="8"/>
                </a:lnTo>
                <a:lnTo>
                  <a:pt x="94" y="12"/>
                </a:lnTo>
                <a:lnTo>
                  <a:pt x="90" y="16"/>
                </a:lnTo>
                <a:lnTo>
                  <a:pt x="82" y="20"/>
                </a:lnTo>
                <a:lnTo>
                  <a:pt x="70" y="30"/>
                </a:lnTo>
                <a:lnTo>
                  <a:pt x="64" y="36"/>
                </a:lnTo>
                <a:lnTo>
                  <a:pt x="60" y="4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 name="TextBox 1"/>
          <p:cNvSpPr txBox="1">
            <a:spLocks noChangeArrowheads="1"/>
          </p:cNvSpPr>
          <p:nvPr/>
        </p:nvSpPr>
        <p:spPr bwMode="auto">
          <a:xfrm>
            <a:off x="7577138" y="3189288"/>
            <a:ext cx="1381125" cy="276225"/>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ヒラギノ角ゴ Pro W3" pitchFamily="80" charset="-128"/>
              </a:defRPr>
            </a:lvl1pPr>
            <a:lvl2pPr marL="742950" indent="-285750">
              <a:spcBef>
                <a:spcPct val="20000"/>
              </a:spcBef>
              <a:buChar char="–"/>
              <a:defRPr sz="2800">
                <a:solidFill>
                  <a:schemeClr val="tx1"/>
                </a:solidFill>
                <a:latin typeface="Arial" panose="020B0604020202020204" pitchFamily="34" charset="0"/>
                <a:ea typeface="ヒラギノ角ゴ Pro W3" pitchFamily="80" charset="-128"/>
              </a:defRPr>
            </a:lvl2pPr>
            <a:lvl3pPr marL="1143000" indent="-228600">
              <a:spcBef>
                <a:spcPct val="20000"/>
              </a:spcBef>
              <a:buChar char="•"/>
              <a:defRPr sz="2400">
                <a:solidFill>
                  <a:schemeClr val="tx1"/>
                </a:solidFill>
                <a:latin typeface="Arial" panose="020B0604020202020204" pitchFamily="34" charset="0"/>
                <a:ea typeface="ヒラギノ角ゴ Pro W3" pitchFamily="80" charset="-128"/>
              </a:defRPr>
            </a:lvl3pPr>
            <a:lvl4pPr marL="1600200" indent="-228600">
              <a:spcBef>
                <a:spcPct val="20000"/>
              </a:spcBef>
              <a:buChar char="–"/>
              <a:defRPr sz="2000">
                <a:solidFill>
                  <a:schemeClr val="tx1"/>
                </a:solidFill>
                <a:latin typeface="Arial" panose="020B0604020202020204" pitchFamily="34" charset="0"/>
                <a:ea typeface="ヒラギノ角ゴ Pro W3" pitchFamily="80" charset="-128"/>
              </a:defRPr>
            </a:lvl4pPr>
            <a:lvl5pPr marL="2057400" indent="-228600">
              <a:spcBef>
                <a:spcPct val="20000"/>
              </a:spcBef>
              <a:buChar char="»"/>
              <a:defRPr sz="20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9pPr>
          </a:lstStyle>
          <a:p>
            <a:pPr>
              <a:spcBef>
                <a:spcPct val="0"/>
              </a:spcBef>
              <a:buFontTx/>
              <a:buNone/>
            </a:pPr>
            <a:r>
              <a:rPr lang="en-US" altLang="en-US" sz="1200"/>
              <a:t>Washington, DC</a:t>
            </a:r>
          </a:p>
        </p:txBody>
      </p:sp>
      <p:cxnSp>
        <p:nvCxnSpPr>
          <p:cNvPr id="2185" name="Straight Arrow Connector 5"/>
          <p:cNvCxnSpPr>
            <a:cxnSpLocks noChangeShapeType="1"/>
          </p:cNvCxnSpPr>
          <p:nvPr/>
        </p:nvCxnSpPr>
        <p:spPr bwMode="auto">
          <a:xfrm flipH="1" flipV="1">
            <a:off x="7161213" y="3235325"/>
            <a:ext cx="388937" cy="984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6" name="TextBox 11"/>
          <p:cNvSpPr txBox="1">
            <a:spLocks noChangeArrowheads="1"/>
          </p:cNvSpPr>
          <p:nvPr/>
        </p:nvSpPr>
        <p:spPr bwMode="auto">
          <a:xfrm>
            <a:off x="6007100" y="1235075"/>
            <a:ext cx="846138" cy="307975"/>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ヒラギノ角ゴ Pro W3" pitchFamily="80" charset="-128"/>
              </a:defRPr>
            </a:lvl1pPr>
            <a:lvl2pPr marL="742950" indent="-285750">
              <a:spcBef>
                <a:spcPct val="20000"/>
              </a:spcBef>
              <a:buChar char="–"/>
              <a:defRPr sz="2800">
                <a:solidFill>
                  <a:schemeClr val="tx1"/>
                </a:solidFill>
                <a:latin typeface="Arial" panose="020B0604020202020204" pitchFamily="34" charset="0"/>
                <a:ea typeface="ヒラギノ角ゴ Pro W3" pitchFamily="80" charset="-128"/>
              </a:defRPr>
            </a:lvl2pPr>
            <a:lvl3pPr marL="1143000" indent="-228600">
              <a:spcBef>
                <a:spcPct val="20000"/>
              </a:spcBef>
              <a:buChar char="•"/>
              <a:defRPr sz="2400">
                <a:solidFill>
                  <a:schemeClr val="tx1"/>
                </a:solidFill>
                <a:latin typeface="Arial" panose="020B0604020202020204" pitchFamily="34" charset="0"/>
                <a:ea typeface="ヒラギノ角ゴ Pro W3" pitchFamily="80" charset="-128"/>
              </a:defRPr>
            </a:lvl3pPr>
            <a:lvl4pPr marL="1600200" indent="-228600">
              <a:spcBef>
                <a:spcPct val="20000"/>
              </a:spcBef>
              <a:buChar char="–"/>
              <a:defRPr sz="2000">
                <a:solidFill>
                  <a:schemeClr val="tx1"/>
                </a:solidFill>
                <a:latin typeface="Arial" panose="020B0604020202020204" pitchFamily="34" charset="0"/>
                <a:ea typeface="ヒラギノ角ゴ Pro W3" pitchFamily="80" charset="-128"/>
              </a:defRPr>
            </a:lvl4pPr>
            <a:lvl5pPr marL="2057400" indent="-228600">
              <a:spcBef>
                <a:spcPct val="20000"/>
              </a:spcBef>
              <a:buChar char="»"/>
              <a:defRPr sz="20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80" charset="-128"/>
              </a:defRPr>
            </a:lvl9pPr>
          </a:lstStyle>
          <a:p>
            <a:pPr>
              <a:spcBef>
                <a:spcPct val="0"/>
              </a:spcBef>
              <a:buFontTx/>
              <a:buNone/>
            </a:pPr>
            <a:r>
              <a:rPr lang="en-US" altLang="en-US" sz="1400"/>
              <a:t>Canada</a:t>
            </a:r>
          </a:p>
        </p:txBody>
      </p:sp>
      <p:sp>
        <p:nvSpPr>
          <p:cNvPr id="2187" name="TextBox 2"/>
          <p:cNvSpPr txBox="1">
            <a:spLocks noChangeArrowheads="1"/>
          </p:cNvSpPr>
          <p:nvPr/>
        </p:nvSpPr>
        <p:spPr bwMode="auto">
          <a:xfrm>
            <a:off x="7502525" y="3895725"/>
            <a:ext cx="16113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sz="1600"/>
              <a:t>California</a:t>
            </a:r>
          </a:p>
          <a:p>
            <a:r>
              <a:rPr lang="en-US" altLang="en-US" sz="1600"/>
              <a:t>Colorado</a:t>
            </a:r>
          </a:p>
          <a:p>
            <a:r>
              <a:rPr lang="en-US" altLang="en-US" sz="1600"/>
              <a:t>Georgia</a:t>
            </a:r>
          </a:p>
          <a:p>
            <a:r>
              <a:rPr lang="en-US" altLang="en-US" sz="1600"/>
              <a:t>Indiana</a:t>
            </a:r>
          </a:p>
          <a:p>
            <a:r>
              <a:rPr lang="en-US" altLang="en-US" sz="1600"/>
              <a:t>Illinois</a:t>
            </a:r>
          </a:p>
          <a:p>
            <a:r>
              <a:rPr lang="en-US" altLang="en-US" sz="1600"/>
              <a:t>Kansas</a:t>
            </a:r>
          </a:p>
          <a:p>
            <a:r>
              <a:rPr lang="en-US" altLang="en-US" sz="1600"/>
              <a:t>Kentucky</a:t>
            </a:r>
          </a:p>
          <a:p>
            <a:r>
              <a:rPr lang="en-US" altLang="en-US" sz="1600"/>
              <a:t>Maine</a:t>
            </a:r>
          </a:p>
          <a:p>
            <a:r>
              <a:rPr lang="en-US" altLang="en-US" sz="1600"/>
              <a:t>Wisconsin</a:t>
            </a:r>
          </a:p>
          <a:p>
            <a:r>
              <a:rPr lang="en-US" altLang="en-US" sz="1600"/>
              <a:t>Washington DC</a:t>
            </a:r>
          </a:p>
          <a:p>
            <a:r>
              <a:rPr lang="en-US" altLang="en-US" sz="1600"/>
              <a:t>Canada</a:t>
            </a:r>
          </a:p>
        </p:txBody>
      </p:sp>
      <p:pic>
        <p:nvPicPr>
          <p:cNvPr id="140"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721" y="615777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560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a:t>
            </a:r>
            <a:r>
              <a:rPr lang="en-US" u="sng" dirty="0" smtClean="0"/>
              <a:t>n </a:t>
            </a:r>
            <a:r>
              <a:rPr lang="en-US" dirty="0" smtClean="0"/>
              <a:t>= 34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2144683"/>
              </p:ext>
            </p:extLst>
          </p:nvPr>
        </p:nvGraphicFramePr>
        <p:xfrm>
          <a:off x="544862" y="1828800"/>
          <a:ext cx="8054276" cy="3442263"/>
        </p:xfrm>
        <a:graphic>
          <a:graphicData uri="http://schemas.openxmlformats.org/drawingml/2006/table">
            <a:tbl>
              <a:tblPr firstRow="1" bandRow="1">
                <a:tableStyleId>{5C22544A-7EE6-4342-B048-85BDC9FD1C3A}</a:tableStyleId>
              </a:tblPr>
              <a:tblGrid>
                <a:gridCol w="3544269">
                  <a:extLst>
                    <a:ext uri="{9D8B030D-6E8A-4147-A177-3AD203B41FA5}">
                      <a16:colId xmlns:a16="http://schemas.microsoft.com/office/drawing/2014/main" val="981053058"/>
                    </a:ext>
                  </a:extLst>
                </a:gridCol>
                <a:gridCol w="4510007">
                  <a:extLst>
                    <a:ext uri="{9D8B030D-6E8A-4147-A177-3AD203B41FA5}">
                      <a16:colId xmlns:a16="http://schemas.microsoft.com/office/drawing/2014/main" val="790056817"/>
                    </a:ext>
                  </a:extLst>
                </a:gridCol>
              </a:tblGrid>
              <a:tr h="307571">
                <a:tc>
                  <a:txBody>
                    <a:bodyPr/>
                    <a:lstStyle/>
                    <a:p>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657154722"/>
                  </a:ext>
                </a:extLst>
              </a:tr>
              <a:tr h="884792">
                <a:tc>
                  <a:txBody>
                    <a:bodyPr/>
                    <a:lstStyle/>
                    <a:p>
                      <a:r>
                        <a:rPr lang="en-US" sz="2400" dirty="0" smtClean="0"/>
                        <a:t>Gender</a:t>
                      </a:r>
                      <a:endParaRPr lang="en-US" sz="2400" dirty="0"/>
                    </a:p>
                  </a:txBody>
                  <a:tcPr marL="68580" marR="68580" marT="34290" marB="34290"/>
                </a:tc>
                <a:tc>
                  <a:txBody>
                    <a:bodyPr/>
                    <a:lstStyle/>
                    <a:p>
                      <a:r>
                        <a:rPr lang="en-US" sz="2400" dirty="0" smtClean="0"/>
                        <a:t>Female – 27</a:t>
                      </a:r>
                    </a:p>
                    <a:p>
                      <a:r>
                        <a:rPr lang="en-US" sz="2400" dirty="0" smtClean="0"/>
                        <a:t>Male – 7</a:t>
                      </a:r>
                      <a:endParaRPr lang="en-US" sz="2400" dirty="0"/>
                    </a:p>
                  </a:txBody>
                  <a:tcPr marL="68580" marR="68580" marT="34290" marB="34290"/>
                </a:tc>
                <a:extLst>
                  <a:ext uri="{0D108BD9-81ED-4DB2-BD59-A6C34878D82A}">
                    <a16:rowId xmlns:a16="http://schemas.microsoft.com/office/drawing/2014/main" val="725860619"/>
                  </a:ext>
                </a:extLst>
              </a:tr>
              <a:tr h="884792">
                <a:tc>
                  <a:txBody>
                    <a:bodyPr/>
                    <a:lstStyle/>
                    <a:p>
                      <a:r>
                        <a:rPr lang="en-US" sz="2400" dirty="0" smtClean="0"/>
                        <a:t>Experience in current job</a:t>
                      </a:r>
                      <a:endParaRPr lang="en-US" sz="2400" dirty="0"/>
                    </a:p>
                  </a:txBody>
                  <a:tcPr marL="68580" marR="68580" marT="34290" marB="34290"/>
                </a:tc>
                <a:tc>
                  <a:txBody>
                    <a:bodyPr/>
                    <a:lstStyle/>
                    <a:p>
                      <a:r>
                        <a:rPr lang="en-US" sz="2400" dirty="0" smtClean="0"/>
                        <a:t>Mean = 14.89 years</a:t>
                      </a:r>
                    </a:p>
                    <a:p>
                      <a:r>
                        <a:rPr lang="en-US" sz="2400" dirty="0" smtClean="0"/>
                        <a:t>Range:</a:t>
                      </a:r>
                      <a:r>
                        <a:rPr lang="en-US" sz="2400" baseline="0" dirty="0" smtClean="0"/>
                        <a:t>  2 months – 42 years</a:t>
                      </a:r>
                      <a:endParaRPr lang="en-US" sz="2400" dirty="0"/>
                    </a:p>
                  </a:txBody>
                  <a:tcPr marL="68580" marR="68580" marT="34290" marB="34290"/>
                </a:tc>
                <a:extLst>
                  <a:ext uri="{0D108BD9-81ED-4DB2-BD59-A6C34878D82A}">
                    <a16:rowId xmlns:a16="http://schemas.microsoft.com/office/drawing/2014/main" val="3585607095"/>
                  </a:ext>
                </a:extLst>
              </a:tr>
              <a:tr h="884792">
                <a:tc>
                  <a:txBody>
                    <a:bodyPr/>
                    <a:lstStyle/>
                    <a:p>
                      <a:r>
                        <a:rPr lang="en-US" sz="2400" dirty="0" smtClean="0"/>
                        <a:t>Farm status</a:t>
                      </a:r>
                      <a:endParaRPr lang="en-US" sz="2400" dirty="0"/>
                    </a:p>
                  </a:txBody>
                  <a:tcPr marL="68580" marR="68580" marT="34290" marB="34290"/>
                </a:tc>
                <a:tc>
                  <a:txBody>
                    <a:bodyPr/>
                    <a:lstStyle/>
                    <a:p>
                      <a:r>
                        <a:rPr lang="en-US" sz="2400" dirty="0" smtClean="0"/>
                        <a:t>Currently farm – 9</a:t>
                      </a:r>
                    </a:p>
                    <a:p>
                      <a:r>
                        <a:rPr lang="en-US" sz="2400" dirty="0" smtClean="0"/>
                        <a:t>Other farm exposure – 24 </a:t>
                      </a:r>
                      <a:endParaRPr lang="en-US" sz="2400" dirty="0"/>
                    </a:p>
                  </a:txBody>
                  <a:tcPr marL="68580" marR="68580" marT="34290" marB="34290"/>
                </a:tc>
                <a:extLst>
                  <a:ext uri="{0D108BD9-81ED-4DB2-BD59-A6C34878D82A}">
                    <a16:rowId xmlns:a16="http://schemas.microsoft.com/office/drawing/2014/main" val="233687810"/>
                  </a:ext>
                </a:extLst>
              </a:tr>
              <a:tr h="480316">
                <a:tc>
                  <a:txBody>
                    <a:bodyPr/>
                    <a:lstStyle/>
                    <a:p>
                      <a:r>
                        <a:rPr lang="en-US" sz="2400" dirty="0" smtClean="0"/>
                        <a:t>Suicide exposure</a:t>
                      </a:r>
                      <a:endParaRPr lang="en-US" sz="2400" dirty="0"/>
                    </a:p>
                  </a:txBody>
                  <a:tcPr marL="68580" marR="68580" marT="34290" marB="34290"/>
                </a:tc>
                <a:tc>
                  <a:txBody>
                    <a:bodyPr/>
                    <a:lstStyle/>
                    <a:p>
                      <a:r>
                        <a:rPr lang="en-US" sz="2400" dirty="0" smtClean="0"/>
                        <a:t>Attempt/completion = 15</a:t>
                      </a:r>
                      <a:endParaRPr lang="en-US" sz="2400" dirty="0"/>
                    </a:p>
                  </a:txBody>
                  <a:tcPr marL="68580" marR="68580" marT="34290" marB="34290"/>
                </a:tc>
                <a:extLst>
                  <a:ext uri="{0D108BD9-81ED-4DB2-BD59-A6C34878D82A}">
                    <a16:rowId xmlns:a16="http://schemas.microsoft.com/office/drawing/2014/main" val="976906454"/>
                  </a:ext>
                </a:extLst>
              </a:tr>
            </a:tbl>
          </a:graphicData>
        </a:graphic>
      </p:graphicFrame>
      <p:pic>
        <p:nvPicPr>
          <p:cNvPr id="5"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81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dismal portrait</a:t>
            </a:r>
            <a:endParaRPr lang="en-US" dirty="0"/>
          </a:p>
        </p:txBody>
      </p:sp>
      <p:sp>
        <p:nvSpPr>
          <p:cNvPr id="3" name="Content Placeholder 2"/>
          <p:cNvSpPr>
            <a:spLocks noGrp="1"/>
          </p:cNvSpPr>
          <p:nvPr>
            <p:ph idx="1"/>
          </p:nvPr>
        </p:nvSpPr>
        <p:spPr>
          <a:xfrm>
            <a:off x="3200400" y="1981200"/>
            <a:ext cx="5562600" cy="4114800"/>
          </a:xfrm>
        </p:spPr>
        <p:txBody>
          <a:bodyPr/>
          <a:lstStyle/>
          <a:p>
            <a:r>
              <a:rPr lang="en-US" dirty="0" smtClean="0"/>
              <a:t>Farmers feel beaten down</a:t>
            </a:r>
          </a:p>
          <a:p>
            <a:endParaRPr lang="en-US" dirty="0" smtClean="0"/>
          </a:p>
          <a:p>
            <a:r>
              <a:rPr lang="en-US" dirty="0" smtClean="0"/>
              <a:t>Community disintegration</a:t>
            </a:r>
          </a:p>
          <a:p>
            <a:endParaRPr lang="en-US" dirty="0" smtClean="0"/>
          </a:p>
          <a:p>
            <a:r>
              <a:rPr lang="en-US" dirty="0" smtClean="0"/>
              <a:t>Trust disintegration</a:t>
            </a:r>
          </a:p>
          <a:p>
            <a:endParaRPr lang="en-US" dirty="0" smtClean="0"/>
          </a:p>
          <a:p>
            <a:r>
              <a:rPr lang="en-US" dirty="0" smtClean="0"/>
              <a:t>Loss of control- “can’t do anything right”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0"/>
            <a:ext cx="2857500" cy="2857500"/>
          </a:xfrm>
          <a:prstGeom prst="rect">
            <a:avLst/>
          </a:prstGeom>
        </p:spPr>
      </p:pic>
      <p:pic>
        <p:nvPicPr>
          <p:cNvPr id="5"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359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or Stigma?</a:t>
            </a:r>
            <a:endParaRPr lang="en-US" dirty="0"/>
          </a:p>
        </p:txBody>
      </p:sp>
      <p:sp>
        <p:nvSpPr>
          <p:cNvPr id="3" name="Content Placeholder 2"/>
          <p:cNvSpPr>
            <a:spLocks noGrp="1"/>
          </p:cNvSpPr>
          <p:nvPr>
            <p:ph idx="1"/>
          </p:nvPr>
        </p:nvSpPr>
        <p:spPr>
          <a:xfrm>
            <a:off x="304800" y="1752600"/>
            <a:ext cx="8229600" cy="2667000"/>
          </a:xfrm>
        </p:spPr>
        <p:txBody>
          <a:bodyPr/>
          <a:lstStyle/>
          <a:p>
            <a:r>
              <a:rPr lang="en-US" dirty="0" smtClean="0"/>
              <a:t>“If a heart attack kills a farmer, farmers get CVD screening, but when suicide occurs no one seeks mental screening...” </a:t>
            </a:r>
          </a:p>
          <a:p>
            <a:endParaRPr lang="en-US" dirty="0"/>
          </a:p>
          <a:p>
            <a:r>
              <a:rPr lang="en-US" dirty="0" smtClean="0"/>
              <a:t>“farmers are tight-lipped”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990850"/>
            <a:ext cx="2857500" cy="2857500"/>
          </a:xfrm>
          <a:prstGeom prst="rect">
            <a:avLst/>
          </a:prstGeom>
        </p:spPr>
      </p:pic>
      <p:pic>
        <p:nvPicPr>
          <p:cNvPr id="6"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farm5.staticflickr.com/4044/4243676981_c1512b9054_z.jpg"/>
          <p:cNvPicPr>
            <a:picLocks noChangeAspect="1" noChangeArrowheads="1"/>
          </p:cNvPicPr>
          <p:nvPr/>
        </p:nvPicPr>
        <p:blipFill rotWithShape="1">
          <a:blip r:embed="rId4">
            <a:extLst>
              <a:ext uri="{28A0092B-C50C-407E-A947-70E740481C1C}">
                <a14:useLocalDpi xmlns:a14="http://schemas.microsoft.com/office/drawing/2010/main" val="0"/>
              </a:ext>
            </a:extLst>
          </a:blip>
          <a:srcRect l="14257" t="7520"/>
          <a:stretch/>
        </p:blipFill>
        <p:spPr bwMode="auto">
          <a:xfrm>
            <a:off x="990600" y="3915784"/>
            <a:ext cx="1641475" cy="26535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2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65"/>
            <a:ext cx="8229600" cy="990600"/>
          </a:xfrm>
        </p:spPr>
        <p:txBody>
          <a:bodyPr/>
          <a:lstStyle/>
          <a:p>
            <a:r>
              <a:rPr lang="en-US" dirty="0" smtClean="0"/>
              <a:t>Themes</a:t>
            </a:r>
            <a:endParaRPr lang="en-US" dirty="0"/>
          </a:p>
        </p:txBody>
      </p:sp>
      <p:sp>
        <p:nvSpPr>
          <p:cNvPr id="3" name="Content Placeholder 2"/>
          <p:cNvSpPr>
            <a:spLocks noGrp="1"/>
          </p:cNvSpPr>
          <p:nvPr>
            <p:ph idx="1"/>
          </p:nvPr>
        </p:nvSpPr>
        <p:spPr/>
        <p:txBody>
          <a:bodyPr/>
          <a:lstStyle/>
          <a:p>
            <a:r>
              <a:rPr lang="en-US" dirty="0" smtClean="0"/>
              <a:t>Society has changing expectations of agriculture.</a:t>
            </a:r>
          </a:p>
          <a:p>
            <a:r>
              <a:rPr lang="en-US" dirty="0" smtClean="0"/>
              <a:t>The farm community is increasingly isolated and insular.</a:t>
            </a:r>
          </a:p>
          <a:p>
            <a:r>
              <a:rPr lang="en-US" dirty="0" smtClean="0"/>
              <a:t>Generational issues increase stress. </a:t>
            </a:r>
          </a:p>
          <a:p>
            <a:r>
              <a:rPr lang="en-US" dirty="0" smtClean="0"/>
              <a:t>Farmers continue to be “tight lipped” about their personal issues. </a:t>
            </a:r>
          </a:p>
          <a:p>
            <a:r>
              <a:rPr lang="en-US" dirty="0" smtClean="0"/>
              <a:t> </a:t>
            </a:r>
            <a:endParaRPr lang="en-US" dirty="0"/>
          </a:p>
        </p:txBody>
      </p:sp>
      <p:pic>
        <p:nvPicPr>
          <p:cNvPr id="4"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006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611557" y="865457"/>
            <a:ext cx="7004876" cy="5086922"/>
          </a:xfrm>
          <a:prstGeom prst="rect">
            <a:avLst/>
          </a:prstGeom>
          <a:solidFill>
            <a:schemeClr val="accent2">
              <a:lumMod val="20000"/>
              <a:lumOff val="80000"/>
            </a:schemeClr>
          </a:solidFill>
        </p:spPr>
      </p:pic>
      <p:sp>
        <p:nvSpPr>
          <p:cNvPr id="3" name="Text Box 2"/>
          <p:cNvSpPr txBox="1">
            <a:spLocks noChangeArrowheads="1"/>
          </p:cNvSpPr>
          <p:nvPr/>
        </p:nvSpPr>
        <p:spPr bwMode="auto">
          <a:xfrm>
            <a:off x="4681799" y="3028045"/>
            <a:ext cx="864394" cy="761747"/>
          </a:xfrm>
          <a:prstGeom prst="rect">
            <a:avLst/>
          </a:prstGeom>
          <a:noFill/>
          <a:ln w="9525">
            <a:noFill/>
            <a:miter lim="800000"/>
            <a:headEnd/>
            <a:tailEnd/>
          </a:ln>
        </p:spPr>
        <p:txBody>
          <a:bodyPr rot="0" vert="horz" wrap="square" lIns="68580" tIns="34290" rIns="68580" bIns="34290" anchor="t" anchorCtr="0">
            <a:spAutoFit/>
          </a:bodyPr>
          <a:lstStyle/>
          <a:p>
            <a:pPr algn="ctr"/>
            <a:r>
              <a:rPr lang="en-US" sz="900" dirty="0">
                <a:solidFill>
                  <a:schemeClr val="accent4">
                    <a:lumMod val="50000"/>
                  </a:schemeClr>
                </a:solidFill>
                <a:latin typeface="Cambria" panose="02040503050406030204" pitchFamily="18" charset="0"/>
                <a:ea typeface="MS Mincho" panose="02020609040205080304" pitchFamily="49" charset="-128"/>
                <a:cs typeface="Times New Roman" panose="02020603050405020304" pitchFamily="18" charset="0"/>
              </a:rPr>
              <a:t>Risk takers</a:t>
            </a:r>
          </a:p>
          <a:p>
            <a:pPr algn="ctr"/>
            <a:r>
              <a:rPr lang="en-US" sz="900" dirty="0">
                <a:solidFill>
                  <a:schemeClr val="accent4">
                    <a:lumMod val="50000"/>
                  </a:schemeClr>
                </a:solidFill>
                <a:latin typeface="Cambria" panose="02040503050406030204" pitchFamily="18" charset="0"/>
                <a:ea typeface="MS Mincho" panose="02020609040205080304" pitchFamily="49" charset="-128"/>
                <a:cs typeface="Times New Roman" panose="02020603050405020304" pitchFamily="18" charset="0"/>
              </a:rPr>
              <a:t>“tight lipped”</a:t>
            </a:r>
          </a:p>
          <a:p>
            <a:pPr algn="ctr"/>
            <a:r>
              <a:rPr lang="en-US" sz="900" dirty="0">
                <a:solidFill>
                  <a:schemeClr val="accent4">
                    <a:lumMod val="50000"/>
                  </a:schemeClr>
                </a:solidFill>
                <a:latin typeface="Cambria" panose="02040503050406030204" pitchFamily="18" charset="0"/>
                <a:ea typeface="MS Mincho" panose="02020609040205080304" pitchFamily="49" charset="-128"/>
                <a:cs typeface="Times New Roman" panose="02020603050405020304" pitchFamily="18" charset="0"/>
              </a:rPr>
              <a:t>Work ethic</a:t>
            </a:r>
          </a:p>
          <a:p>
            <a:pPr algn="ctr"/>
            <a:r>
              <a:rPr lang="en-US" sz="900" dirty="0">
                <a:solidFill>
                  <a:schemeClr val="accent4">
                    <a:lumMod val="50000"/>
                  </a:schemeClr>
                </a:solidFill>
                <a:latin typeface="Cambria" panose="02040503050406030204" pitchFamily="18" charset="0"/>
                <a:ea typeface="MS Mincho" panose="02020609040205080304" pitchFamily="49" charset="-128"/>
                <a:cs typeface="Times New Roman" panose="02020603050405020304" pitchFamily="18" charset="0"/>
              </a:rPr>
              <a:t>Anger – Denial</a:t>
            </a:r>
          </a:p>
          <a:p>
            <a:pPr algn="ctr"/>
            <a:r>
              <a:rPr lang="en-US" sz="900" dirty="0">
                <a:solidFill>
                  <a:schemeClr val="accent4">
                    <a:lumMod val="50000"/>
                  </a:schemeClr>
                </a:solidFill>
                <a:latin typeface="Cambria" panose="02040503050406030204" pitchFamily="18" charset="0"/>
                <a:ea typeface="MS Mincho" panose="02020609040205080304" pitchFamily="49" charset="-128"/>
                <a:cs typeface="Times New Roman" panose="02020603050405020304" pitchFamily="18" charset="0"/>
              </a:rPr>
              <a:t>faith</a:t>
            </a:r>
          </a:p>
        </p:txBody>
      </p:sp>
      <p:sp>
        <p:nvSpPr>
          <p:cNvPr id="4" name="TextBox 3"/>
          <p:cNvSpPr txBox="1"/>
          <p:nvPr/>
        </p:nvSpPr>
        <p:spPr>
          <a:xfrm>
            <a:off x="3936492" y="2456283"/>
            <a:ext cx="706374" cy="369332"/>
          </a:xfrm>
          <a:prstGeom prst="rect">
            <a:avLst/>
          </a:prstGeom>
          <a:noFill/>
        </p:spPr>
        <p:txBody>
          <a:bodyPr wrap="square" rtlCol="0">
            <a:spAutoFit/>
          </a:bodyPr>
          <a:lstStyle/>
          <a:p>
            <a:pPr algn="ctr"/>
            <a:r>
              <a:rPr lang="en-US" sz="900" dirty="0">
                <a:solidFill>
                  <a:srgbClr val="FF0000"/>
                </a:solidFill>
                <a:latin typeface="Cambria" panose="02040503050406030204" pitchFamily="18" charset="0"/>
              </a:rPr>
              <a:t>Young farmers</a:t>
            </a:r>
          </a:p>
        </p:txBody>
      </p:sp>
      <p:sp>
        <p:nvSpPr>
          <p:cNvPr id="5" name="TextBox 4"/>
          <p:cNvSpPr txBox="1"/>
          <p:nvPr/>
        </p:nvSpPr>
        <p:spPr>
          <a:xfrm>
            <a:off x="6726374" y="2463996"/>
            <a:ext cx="755255" cy="646331"/>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New farmers not welcome</a:t>
            </a:r>
          </a:p>
        </p:txBody>
      </p:sp>
      <p:sp>
        <p:nvSpPr>
          <p:cNvPr id="6" name="TextBox 5"/>
          <p:cNvSpPr txBox="1"/>
          <p:nvPr/>
        </p:nvSpPr>
        <p:spPr>
          <a:xfrm>
            <a:off x="3328559" y="3264590"/>
            <a:ext cx="706374" cy="369332"/>
          </a:xfrm>
          <a:prstGeom prst="rect">
            <a:avLst/>
          </a:prstGeom>
          <a:noFill/>
        </p:spPr>
        <p:txBody>
          <a:bodyPr wrap="square" rtlCol="0">
            <a:spAutoFit/>
          </a:bodyPr>
          <a:lstStyle/>
          <a:p>
            <a:pPr algn="ctr"/>
            <a:r>
              <a:rPr lang="en-US" sz="900" dirty="0">
                <a:solidFill>
                  <a:srgbClr val="FF0000"/>
                </a:solidFill>
                <a:latin typeface="Cambria" panose="02040503050406030204" pitchFamily="18" charset="0"/>
              </a:rPr>
              <a:t>↓ sense of family</a:t>
            </a:r>
          </a:p>
        </p:txBody>
      </p:sp>
      <p:sp>
        <p:nvSpPr>
          <p:cNvPr id="7" name="TextBox 6"/>
          <p:cNvSpPr txBox="1"/>
          <p:nvPr/>
        </p:nvSpPr>
        <p:spPr>
          <a:xfrm>
            <a:off x="3943389" y="4088355"/>
            <a:ext cx="738409" cy="369332"/>
          </a:xfrm>
          <a:prstGeom prst="rect">
            <a:avLst/>
          </a:prstGeom>
          <a:noFill/>
        </p:spPr>
        <p:txBody>
          <a:bodyPr wrap="square" rtlCol="0">
            <a:spAutoFit/>
          </a:bodyPr>
          <a:lstStyle/>
          <a:p>
            <a:pPr algn="ctr"/>
            <a:r>
              <a:rPr lang="en-US" sz="900" dirty="0">
                <a:solidFill>
                  <a:srgbClr val="FF0000"/>
                </a:solidFill>
                <a:latin typeface="Cambria" panose="02040503050406030204" pitchFamily="18" charset="0"/>
              </a:rPr>
              <a:t>Land succession</a:t>
            </a:r>
          </a:p>
        </p:txBody>
      </p:sp>
      <p:sp>
        <p:nvSpPr>
          <p:cNvPr id="8" name="TextBox 7"/>
          <p:cNvSpPr txBox="1"/>
          <p:nvPr/>
        </p:nvSpPr>
        <p:spPr>
          <a:xfrm>
            <a:off x="5329994" y="4095619"/>
            <a:ext cx="706374" cy="507831"/>
          </a:xfrm>
          <a:prstGeom prst="rect">
            <a:avLst/>
          </a:prstGeom>
          <a:noFill/>
        </p:spPr>
        <p:txBody>
          <a:bodyPr wrap="square" rtlCol="0">
            <a:spAutoFit/>
          </a:bodyPr>
          <a:lstStyle/>
          <a:p>
            <a:pPr algn="ctr"/>
            <a:r>
              <a:rPr lang="en-US" sz="900" dirty="0">
                <a:solidFill>
                  <a:srgbClr val="FF0000"/>
                </a:solidFill>
                <a:latin typeface="Cambria" panose="02040503050406030204" pitchFamily="18" charset="0"/>
              </a:rPr>
              <a:t>Children leaving farm</a:t>
            </a:r>
          </a:p>
        </p:txBody>
      </p:sp>
      <p:sp>
        <p:nvSpPr>
          <p:cNvPr id="9" name="TextBox 8"/>
          <p:cNvSpPr txBox="1"/>
          <p:nvPr/>
        </p:nvSpPr>
        <p:spPr>
          <a:xfrm>
            <a:off x="6108241" y="3212972"/>
            <a:ext cx="791719" cy="369332"/>
          </a:xfrm>
          <a:prstGeom prst="rect">
            <a:avLst/>
          </a:prstGeom>
          <a:noFill/>
        </p:spPr>
        <p:txBody>
          <a:bodyPr wrap="square" rtlCol="0">
            <a:spAutoFit/>
          </a:bodyPr>
          <a:lstStyle/>
          <a:p>
            <a:pPr algn="ctr"/>
            <a:r>
              <a:rPr lang="en-US" sz="900" dirty="0">
                <a:solidFill>
                  <a:srgbClr val="FF0000"/>
                </a:solidFill>
                <a:latin typeface="Cambria" panose="02040503050406030204" pitchFamily="18" charset="0"/>
              </a:rPr>
              <a:t>Lack of time</a:t>
            </a:r>
          </a:p>
          <a:p>
            <a:pPr algn="ctr"/>
            <a:r>
              <a:rPr lang="en-US" sz="900" dirty="0">
                <a:solidFill>
                  <a:srgbClr val="FF0000"/>
                </a:solidFill>
                <a:latin typeface="Cambria" panose="02040503050406030204" pitchFamily="18" charset="0"/>
              </a:rPr>
              <a:t>(demands)</a:t>
            </a:r>
          </a:p>
        </p:txBody>
      </p:sp>
      <p:sp>
        <p:nvSpPr>
          <p:cNvPr id="10" name="TextBox 9"/>
          <p:cNvSpPr txBox="1"/>
          <p:nvPr/>
        </p:nvSpPr>
        <p:spPr>
          <a:xfrm>
            <a:off x="5317845" y="2411435"/>
            <a:ext cx="1083089" cy="369332"/>
          </a:xfrm>
          <a:prstGeom prst="rect">
            <a:avLst/>
          </a:prstGeom>
          <a:noFill/>
        </p:spPr>
        <p:txBody>
          <a:bodyPr wrap="square" rtlCol="0">
            <a:spAutoFit/>
          </a:bodyPr>
          <a:lstStyle/>
          <a:p>
            <a:pPr algn="ctr"/>
            <a:r>
              <a:rPr lang="en-US" sz="900" dirty="0">
                <a:solidFill>
                  <a:srgbClr val="FF0000"/>
                </a:solidFill>
                <a:latin typeface="Cambria" panose="02040503050406030204" pitchFamily="18" charset="0"/>
              </a:rPr>
              <a:t>Intergenerational issues</a:t>
            </a:r>
          </a:p>
        </p:txBody>
      </p:sp>
      <p:sp>
        <p:nvSpPr>
          <p:cNvPr id="11" name="TextBox 10"/>
          <p:cNvSpPr txBox="1"/>
          <p:nvPr/>
        </p:nvSpPr>
        <p:spPr>
          <a:xfrm>
            <a:off x="5767541" y="1465916"/>
            <a:ext cx="706374" cy="369332"/>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“dog eat dog”</a:t>
            </a:r>
          </a:p>
        </p:txBody>
      </p:sp>
      <p:sp>
        <p:nvSpPr>
          <p:cNvPr id="12" name="TextBox 11"/>
          <p:cNvSpPr txBox="1"/>
          <p:nvPr/>
        </p:nvSpPr>
        <p:spPr>
          <a:xfrm>
            <a:off x="6769382" y="3773376"/>
            <a:ext cx="706374" cy="230832"/>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 costs</a:t>
            </a:r>
          </a:p>
        </p:txBody>
      </p:sp>
      <p:sp>
        <p:nvSpPr>
          <p:cNvPr id="13" name="TextBox 12"/>
          <p:cNvSpPr txBox="1"/>
          <p:nvPr/>
        </p:nvSpPr>
        <p:spPr>
          <a:xfrm>
            <a:off x="5922037" y="4480977"/>
            <a:ext cx="892580" cy="369332"/>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Changing commodities</a:t>
            </a:r>
          </a:p>
        </p:txBody>
      </p:sp>
      <p:sp>
        <p:nvSpPr>
          <p:cNvPr id="14" name="TextBox 13"/>
          <p:cNvSpPr txBox="1"/>
          <p:nvPr/>
        </p:nvSpPr>
        <p:spPr>
          <a:xfrm>
            <a:off x="4289679" y="4763198"/>
            <a:ext cx="706374" cy="369332"/>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Lack of labor</a:t>
            </a:r>
          </a:p>
        </p:txBody>
      </p:sp>
      <p:sp>
        <p:nvSpPr>
          <p:cNvPr id="15" name="TextBox 14"/>
          <p:cNvSpPr txBox="1"/>
          <p:nvPr/>
        </p:nvSpPr>
        <p:spPr>
          <a:xfrm>
            <a:off x="2886554" y="4095619"/>
            <a:ext cx="706374" cy="369332"/>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 # of farms</a:t>
            </a:r>
          </a:p>
        </p:txBody>
      </p:sp>
      <p:sp>
        <p:nvSpPr>
          <p:cNvPr id="16" name="TextBox 15"/>
          <p:cNvSpPr txBox="1"/>
          <p:nvPr/>
        </p:nvSpPr>
        <p:spPr>
          <a:xfrm>
            <a:off x="2533367" y="3028045"/>
            <a:ext cx="706374" cy="507831"/>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Lack of insurance</a:t>
            </a:r>
          </a:p>
          <a:p>
            <a:pPr algn="ctr"/>
            <a:r>
              <a:rPr lang="en-US" sz="900" dirty="0">
                <a:solidFill>
                  <a:srgbClr val="009900"/>
                </a:solidFill>
                <a:latin typeface="Cambria" panose="02040503050406030204" pitchFamily="18" charset="0"/>
              </a:rPr>
              <a:t>(crops)</a:t>
            </a:r>
          </a:p>
        </p:txBody>
      </p:sp>
      <p:sp>
        <p:nvSpPr>
          <p:cNvPr id="17" name="TextBox 16"/>
          <p:cNvSpPr txBox="1"/>
          <p:nvPr/>
        </p:nvSpPr>
        <p:spPr>
          <a:xfrm>
            <a:off x="3356105" y="2105885"/>
            <a:ext cx="706374" cy="230832"/>
          </a:xfrm>
          <a:prstGeom prst="rect">
            <a:avLst/>
          </a:prstGeom>
          <a:noFill/>
        </p:spPr>
        <p:txBody>
          <a:bodyPr wrap="square" rtlCol="0">
            <a:spAutoFit/>
          </a:bodyPr>
          <a:lstStyle/>
          <a:p>
            <a:pPr algn="ctr"/>
            <a:r>
              <a:rPr lang="en-US" sz="900" dirty="0">
                <a:solidFill>
                  <a:srgbClr val="009900"/>
                </a:solidFill>
                <a:latin typeface="Cambria" panose="02040503050406030204" pitchFamily="18" charset="0"/>
              </a:rPr>
              <a:t>Programs </a:t>
            </a:r>
          </a:p>
        </p:txBody>
      </p:sp>
      <p:sp>
        <p:nvSpPr>
          <p:cNvPr id="18" name="TextBox 17"/>
          <p:cNvSpPr txBox="1"/>
          <p:nvPr/>
        </p:nvSpPr>
        <p:spPr>
          <a:xfrm>
            <a:off x="7434500" y="3112301"/>
            <a:ext cx="706374" cy="646331"/>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Continued stigma of mental health</a:t>
            </a:r>
          </a:p>
        </p:txBody>
      </p:sp>
      <p:sp>
        <p:nvSpPr>
          <p:cNvPr id="19" name="TextBox 18"/>
          <p:cNvSpPr txBox="1"/>
          <p:nvPr/>
        </p:nvSpPr>
        <p:spPr>
          <a:xfrm>
            <a:off x="5036415" y="5190499"/>
            <a:ext cx="1084313" cy="369332"/>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Lack of mental health resources</a:t>
            </a:r>
          </a:p>
        </p:txBody>
      </p:sp>
      <p:sp>
        <p:nvSpPr>
          <p:cNvPr id="20" name="TextBox 19"/>
          <p:cNvSpPr txBox="1"/>
          <p:nvPr/>
        </p:nvSpPr>
        <p:spPr>
          <a:xfrm>
            <a:off x="3212825" y="4865272"/>
            <a:ext cx="822108" cy="369332"/>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 land availability</a:t>
            </a:r>
          </a:p>
        </p:txBody>
      </p:sp>
      <p:sp>
        <p:nvSpPr>
          <p:cNvPr id="21" name="TextBox 20"/>
          <p:cNvSpPr txBox="1"/>
          <p:nvPr/>
        </p:nvSpPr>
        <p:spPr>
          <a:xfrm>
            <a:off x="2067326" y="3713787"/>
            <a:ext cx="706374" cy="230832"/>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 isolation</a:t>
            </a:r>
          </a:p>
        </p:txBody>
      </p:sp>
      <p:sp>
        <p:nvSpPr>
          <p:cNvPr id="22" name="TextBox 21"/>
          <p:cNvSpPr txBox="1"/>
          <p:nvPr/>
        </p:nvSpPr>
        <p:spPr>
          <a:xfrm>
            <a:off x="2430996" y="2341344"/>
            <a:ext cx="706374" cy="230832"/>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 suburbs</a:t>
            </a:r>
          </a:p>
        </p:txBody>
      </p:sp>
      <p:sp>
        <p:nvSpPr>
          <p:cNvPr id="23" name="TextBox 22"/>
          <p:cNvSpPr txBox="1"/>
          <p:nvPr/>
        </p:nvSpPr>
        <p:spPr>
          <a:xfrm>
            <a:off x="3568679" y="1378566"/>
            <a:ext cx="706374" cy="507831"/>
          </a:xfrm>
          <a:prstGeom prst="rect">
            <a:avLst/>
          </a:prstGeom>
          <a:noFill/>
        </p:spPr>
        <p:txBody>
          <a:bodyPr wrap="square" rtlCol="0">
            <a:spAutoFit/>
          </a:bodyPr>
          <a:lstStyle/>
          <a:p>
            <a:pPr algn="ctr"/>
            <a:r>
              <a:rPr lang="en-US" sz="900" dirty="0">
                <a:solidFill>
                  <a:srgbClr val="6600FF"/>
                </a:solidFill>
                <a:latin typeface="Cambria" panose="02040503050406030204" pitchFamily="18" charset="0"/>
              </a:rPr>
              <a:t>↓ gathering </a:t>
            </a:r>
            <a:r>
              <a:rPr lang="en-US" sz="900" dirty="0" smtClean="0">
                <a:solidFill>
                  <a:srgbClr val="6600FF"/>
                </a:solidFill>
                <a:latin typeface="Cambria" panose="02040503050406030204" pitchFamily="18" charset="0"/>
              </a:rPr>
              <a:t>sites</a:t>
            </a:r>
            <a:endParaRPr lang="en-US" sz="900" dirty="0">
              <a:solidFill>
                <a:srgbClr val="6600FF"/>
              </a:solidFill>
              <a:latin typeface="Cambria" panose="02040503050406030204" pitchFamily="18" charset="0"/>
            </a:endParaRPr>
          </a:p>
        </p:txBody>
      </p:sp>
      <p:sp>
        <p:nvSpPr>
          <p:cNvPr id="24" name="TextBox 23"/>
          <p:cNvSpPr txBox="1"/>
          <p:nvPr/>
        </p:nvSpPr>
        <p:spPr>
          <a:xfrm>
            <a:off x="6899960" y="1510753"/>
            <a:ext cx="796239" cy="369332"/>
          </a:xfrm>
          <a:prstGeom prst="rect">
            <a:avLst/>
          </a:prstGeom>
          <a:noFill/>
        </p:spPr>
        <p:txBody>
          <a:bodyPr wrap="square" rtlCol="0">
            <a:spAutoFit/>
          </a:bodyPr>
          <a:lstStyle/>
          <a:p>
            <a:pPr algn="ctr"/>
            <a:r>
              <a:rPr lang="en-US" sz="900" dirty="0">
                <a:latin typeface="Cambria" panose="02040503050406030204" pitchFamily="18" charset="0"/>
              </a:rPr>
              <a:t>↑ regulations</a:t>
            </a:r>
            <a:endParaRPr lang="en-US" sz="900" dirty="0">
              <a:solidFill>
                <a:srgbClr val="009900"/>
              </a:solidFill>
              <a:latin typeface="Cambria" panose="02040503050406030204" pitchFamily="18" charset="0"/>
            </a:endParaRPr>
          </a:p>
        </p:txBody>
      </p:sp>
      <p:sp>
        <p:nvSpPr>
          <p:cNvPr id="25" name="TextBox 24"/>
          <p:cNvSpPr txBox="1"/>
          <p:nvPr/>
        </p:nvSpPr>
        <p:spPr>
          <a:xfrm>
            <a:off x="7807069" y="2535531"/>
            <a:ext cx="809363" cy="369332"/>
          </a:xfrm>
          <a:prstGeom prst="rect">
            <a:avLst/>
          </a:prstGeom>
          <a:noFill/>
        </p:spPr>
        <p:txBody>
          <a:bodyPr wrap="square" rtlCol="0">
            <a:spAutoFit/>
          </a:bodyPr>
          <a:lstStyle/>
          <a:p>
            <a:r>
              <a:rPr lang="en-US" sz="900" dirty="0">
                <a:latin typeface="Cambria" panose="02040503050406030204" pitchFamily="18" charset="0"/>
              </a:rPr>
              <a:t>Changing regulations</a:t>
            </a:r>
            <a:r>
              <a:rPr lang="en-US" sz="900" dirty="0">
                <a:solidFill>
                  <a:srgbClr val="009900"/>
                </a:solidFill>
                <a:latin typeface="Cambria" panose="02040503050406030204" pitchFamily="18" charset="0"/>
              </a:rPr>
              <a:t> </a:t>
            </a:r>
          </a:p>
        </p:txBody>
      </p:sp>
      <p:sp>
        <p:nvSpPr>
          <p:cNvPr id="26" name="TextBox 25"/>
          <p:cNvSpPr txBox="1"/>
          <p:nvPr/>
        </p:nvSpPr>
        <p:spPr>
          <a:xfrm>
            <a:off x="7475756" y="4449620"/>
            <a:ext cx="706374" cy="369332"/>
          </a:xfrm>
          <a:prstGeom prst="rect">
            <a:avLst/>
          </a:prstGeom>
          <a:noFill/>
        </p:spPr>
        <p:txBody>
          <a:bodyPr wrap="square" rtlCol="0">
            <a:spAutoFit/>
          </a:bodyPr>
          <a:lstStyle/>
          <a:p>
            <a:pPr algn="ctr"/>
            <a:r>
              <a:rPr lang="en-US" sz="900" dirty="0">
                <a:latin typeface="Cambria" panose="02040503050406030204" pitchFamily="18" charset="0"/>
              </a:rPr>
              <a:t>Market volatility</a:t>
            </a:r>
            <a:endParaRPr lang="en-US" sz="900" dirty="0">
              <a:solidFill>
                <a:srgbClr val="009900"/>
              </a:solidFill>
              <a:latin typeface="Cambria" panose="02040503050406030204" pitchFamily="18" charset="0"/>
            </a:endParaRPr>
          </a:p>
        </p:txBody>
      </p:sp>
      <p:sp>
        <p:nvSpPr>
          <p:cNvPr id="27" name="TextBox 26"/>
          <p:cNvSpPr txBox="1"/>
          <p:nvPr/>
        </p:nvSpPr>
        <p:spPr>
          <a:xfrm>
            <a:off x="4062479" y="5563646"/>
            <a:ext cx="706374" cy="507831"/>
          </a:xfrm>
          <a:prstGeom prst="rect">
            <a:avLst/>
          </a:prstGeom>
          <a:noFill/>
        </p:spPr>
        <p:txBody>
          <a:bodyPr wrap="square" rtlCol="0">
            <a:spAutoFit/>
          </a:bodyPr>
          <a:lstStyle/>
          <a:p>
            <a:pPr algn="ctr"/>
            <a:r>
              <a:rPr lang="en-US" sz="900" dirty="0">
                <a:latin typeface="Cambria" panose="02040503050406030204" pitchFamily="18" charset="0"/>
              </a:rPr>
              <a:t>↑ part-time farmers</a:t>
            </a:r>
            <a:endParaRPr lang="en-US" sz="900" dirty="0">
              <a:solidFill>
                <a:srgbClr val="009900"/>
              </a:solidFill>
              <a:latin typeface="Cambria" panose="02040503050406030204" pitchFamily="18" charset="0"/>
            </a:endParaRPr>
          </a:p>
        </p:txBody>
      </p:sp>
      <p:sp>
        <p:nvSpPr>
          <p:cNvPr id="28" name="TextBox 27"/>
          <p:cNvSpPr txBox="1"/>
          <p:nvPr/>
        </p:nvSpPr>
        <p:spPr>
          <a:xfrm>
            <a:off x="1964744" y="4521167"/>
            <a:ext cx="706374" cy="230832"/>
          </a:xfrm>
          <a:prstGeom prst="rect">
            <a:avLst/>
          </a:prstGeom>
          <a:noFill/>
        </p:spPr>
        <p:txBody>
          <a:bodyPr wrap="square" rtlCol="0">
            <a:spAutoFit/>
          </a:bodyPr>
          <a:lstStyle/>
          <a:p>
            <a:pPr algn="ctr"/>
            <a:r>
              <a:rPr lang="en-US" sz="900" dirty="0">
                <a:latin typeface="Cambria" panose="02040503050406030204" pitchFamily="18" charset="0"/>
              </a:rPr>
              <a:t>Weather </a:t>
            </a:r>
            <a:r>
              <a:rPr lang="en-US" sz="900" dirty="0">
                <a:solidFill>
                  <a:srgbClr val="009900"/>
                </a:solidFill>
                <a:latin typeface="Cambria" panose="02040503050406030204" pitchFamily="18" charset="0"/>
              </a:rPr>
              <a:t> </a:t>
            </a:r>
          </a:p>
        </p:txBody>
      </p:sp>
      <p:sp>
        <p:nvSpPr>
          <p:cNvPr id="29" name="TextBox 28"/>
          <p:cNvSpPr txBox="1"/>
          <p:nvPr/>
        </p:nvSpPr>
        <p:spPr>
          <a:xfrm>
            <a:off x="1499931" y="2813382"/>
            <a:ext cx="818000" cy="507831"/>
          </a:xfrm>
          <a:prstGeom prst="rect">
            <a:avLst/>
          </a:prstGeom>
          <a:noFill/>
        </p:spPr>
        <p:txBody>
          <a:bodyPr wrap="square" rtlCol="0">
            <a:spAutoFit/>
          </a:bodyPr>
          <a:lstStyle/>
          <a:p>
            <a:pPr algn="ctr"/>
            <a:r>
              <a:rPr lang="en-US" sz="900" dirty="0">
                <a:latin typeface="Cambria" panose="02040503050406030204" pitchFamily="18" charset="0"/>
              </a:rPr>
              <a:t>“Romantic” concept of agriculture</a:t>
            </a:r>
            <a:r>
              <a:rPr lang="en-US" sz="900" dirty="0">
                <a:solidFill>
                  <a:srgbClr val="009900"/>
                </a:solidFill>
                <a:latin typeface="Cambria" panose="02040503050406030204" pitchFamily="18" charset="0"/>
              </a:rPr>
              <a:t> </a:t>
            </a:r>
          </a:p>
        </p:txBody>
      </p:sp>
      <p:sp>
        <p:nvSpPr>
          <p:cNvPr id="30" name="TextBox 29"/>
          <p:cNvSpPr txBox="1"/>
          <p:nvPr/>
        </p:nvSpPr>
        <p:spPr>
          <a:xfrm>
            <a:off x="2758954" y="1510753"/>
            <a:ext cx="706374" cy="230832"/>
          </a:xfrm>
          <a:prstGeom prst="rect">
            <a:avLst/>
          </a:prstGeom>
          <a:noFill/>
        </p:spPr>
        <p:txBody>
          <a:bodyPr wrap="square" rtlCol="0">
            <a:spAutoFit/>
          </a:bodyPr>
          <a:lstStyle/>
          <a:p>
            <a:pPr algn="ctr"/>
            <a:r>
              <a:rPr lang="en-US" sz="900" dirty="0">
                <a:latin typeface="Cambria" panose="02040503050406030204" pitchFamily="18" charset="0"/>
              </a:rPr>
              <a:t>Negativity</a:t>
            </a:r>
            <a:r>
              <a:rPr lang="en-US" sz="900" dirty="0">
                <a:solidFill>
                  <a:srgbClr val="009900"/>
                </a:solidFill>
                <a:latin typeface="Cambria" panose="02040503050406030204" pitchFamily="18" charset="0"/>
              </a:rPr>
              <a:t> </a:t>
            </a:r>
          </a:p>
        </p:txBody>
      </p:sp>
      <p:sp>
        <p:nvSpPr>
          <p:cNvPr id="31" name="Title 1"/>
          <p:cNvSpPr txBox="1">
            <a:spLocks/>
          </p:cNvSpPr>
          <p:nvPr/>
        </p:nvSpPr>
        <p:spPr>
          <a:xfrm>
            <a:off x="239751" y="510628"/>
            <a:ext cx="2191245" cy="1546772"/>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t>SEM Model</a:t>
            </a:r>
            <a:endParaRPr lang="en-US" dirty="0"/>
          </a:p>
        </p:txBody>
      </p:sp>
    </p:spTree>
    <p:extLst>
      <p:ext uri="{BB962C8B-B14F-4D97-AF65-F5344CB8AC3E}">
        <p14:creationId xmlns:p14="http://schemas.microsoft.com/office/powerpoint/2010/main" val="35031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ppt_w</p:attrName>
                                        </p:attrNameLst>
                                      </p:cBhvr>
                                      <p:tavLst>
                                        <p:tav tm="0">
                                          <p:val>
                                            <p:fltVal val="0"/>
                                          </p:val>
                                        </p:tav>
                                        <p:tav tm="100000">
                                          <p:val>
                                            <p:strVal val="#ppt_w"/>
                                          </p:val>
                                        </p:tav>
                                      </p:tavLst>
                                    </p:anim>
                                    <p:anim calcmode="lin" valueType="num">
                                      <p:cBhvr>
                                        <p:cTn id="68" dur="1000" fill="hold"/>
                                        <p:tgtEl>
                                          <p:spTgt spid="11"/>
                                        </p:tgtEl>
                                        <p:attrNameLst>
                                          <p:attrName>ppt_h</p:attrName>
                                        </p:attrNameLst>
                                      </p:cBhvr>
                                      <p:tavLst>
                                        <p:tav tm="0">
                                          <p:val>
                                            <p:fltVal val="0"/>
                                          </p:val>
                                        </p:tav>
                                        <p:tav tm="100000">
                                          <p:val>
                                            <p:strVal val="#ppt_h"/>
                                          </p:val>
                                        </p:tav>
                                      </p:tavLst>
                                    </p:anim>
                                    <p:anim calcmode="lin" valueType="num">
                                      <p:cBhvr>
                                        <p:cTn id="69" dur="1000" fill="hold"/>
                                        <p:tgtEl>
                                          <p:spTgt spid="11"/>
                                        </p:tgtEl>
                                        <p:attrNameLst>
                                          <p:attrName>style.rotation</p:attrName>
                                        </p:attrNameLst>
                                      </p:cBhvr>
                                      <p:tavLst>
                                        <p:tav tm="0">
                                          <p:val>
                                            <p:fltVal val="90"/>
                                          </p:val>
                                        </p:tav>
                                        <p:tav tm="100000">
                                          <p:val>
                                            <p:fltVal val="0"/>
                                          </p:val>
                                        </p:tav>
                                      </p:tavLst>
                                    </p:anim>
                                    <p:animEffect transition="in" filter="fade">
                                      <p:cBhvr>
                                        <p:cTn id="70" dur="1000"/>
                                        <p:tgtEl>
                                          <p:spTgt spid="11"/>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style.rotation</p:attrName>
                                        </p:attrNameLst>
                                      </p:cBhvr>
                                      <p:tavLst>
                                        <p:tav tm="0">
                                          <p:val>
                                            <p:fltVal val="90"/>
                                          </p:val>
                                        </p:tav>
                                        <p:tav tm="100000">
                                          <p:val>
                                            <p:fltVal val="0"/>
                                          </p:val>
                                        </p:tav>
                                      </p:tavLst>
                                    </p:anim>
                                    <p:animEffect transition="in" filter="fade">
                                      <p:cBhvr>
                                        <p:cTn id="76" dur="1000"/>
                                        <p:tgtEl>
                                          <p:spTgt spid="22"/>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style.rotation</p:attrName>
                                        </p:attrNameLst>
                                      </p:cBhvr>
                                      <p:tavLst>
                                        <p:tav tm="0">
                                          <p:val>
                                            <p:fltVal val="90"/>
                                          </p:val>
                                        </p:tav>
                                        <p:tav tm="100000">
                                          <p:val>
                                            <p:fltVal val="0"/>
                                          </p:val>
                                        </p:tav>
                                      </p:tavLst>
                                    </p:anim>
                                    <p:animEffect transition="in" filter="fade">
                                      <p:cBhvr>
                                        <p:cTn id="88" dur="1000"/>
                                        <p:tgtEl>
                                          <p:spTgt spid="2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ppt_w</p:attrName>
                                        </p:attrNameLst>
                                      </p:cBhvr>
                                      <p:tavLst>
                                        <p:tav tm="0">
                                          <p:val>
                                            <p:fltVal val="0"/>
                                          </p:val>
                                        </p:tav>
                                        <p:tav tm="100000">
                                          <p:val>
                                            <p:strVal val="#ppt_w"/>
                                          </p:val>
                                        </p:tav>
                                      </p:tavLst>
                                    </p:anim>
                                    <p:anim calcmode="lin" valueType="num">
                                      <p:cBhvr>
                                        <p:cTn id="92" dur="1000" fill="hold"/>
                                        <p:tgtEl>
                                          <p:spTgt spid="19"/>
                                        </p:tgtEl>
                                        <p:attrNameLst>
                                          <p:attrName>ppt_h</p:attrName>
                                        </p:attrNameLst>
                                      </p:cBhvr>
                                      <p:tavLst>
                                        <p:tav tm="0">
                                          <p:val>
                                            <p:fltVal val="0"/>
                                          </p:val>
                                        </p:tav>
                                        <p:tav tm="100000">
                                          <p:val>
                                            <p:strVal val="#ppt_h"/>
                                          </p:val>
                                        </p:tav>
                                      </p:tavLst>
                                    </p:anim>
                                    <p:anim calcmode="lin" valueType="num">
                                      <p:cBhvr>
                                        <p:cTn id="93" dur="1000" fill="hold"/>
                                        <p:tgtEl>
                                          <p:spTgt spid="19"/>
                                        </p:tgtEl>
                                        <p:attrNameLst>
                                          <p:attrName>style.rotation</p:attrName>
                                        </p:attrNameLst>
                                      </p:cBhvr>
                                      <p:tavLst>
                                        <p:tav tm="0">
                                          <p:val>
                                            <p:fltVal val="90"/>
                                          </p:val>
                                        </p:tav>
                                        <p:tav tm="100000">
                                          <p:val>
                                            <p:fltVal val="0"/>
                                          </p:val>
                                        </p:tav>
                                      </p:tavLst>
                                    </p:anim>
                                    <p:animEffect transition="in" filter="fade">
                                      <p:cBhvr>
                                        <p:cTn id="94" dur="1000"/>
                                        <p:tgtEl>
                                          <p:spTgt spid="1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fltVal val="0"/>
                                          </p:val>
                                        </p:tav>
                                        <p:tav tm="100000">
                                          <p:val>
                                            <p:strVal val="#ppt_w"/>
                                          </p:val>
                                        </p:tav>
                                      </p:tavLst>
                                    </p:anim>
                                    <p:anim calcmode="lin" valueType="num">
                                      <p:cBhvr>
                                        <p:cTn id="111" dur="500" fill="hold"/>
                                        <p:tgtEl>
                                          <p:spTgt spid="29"/>
                                        </p:tgtEl>
                                        <p:attrNameLst>
                                          <p:attrName>ppt_h</p:attrName>
                                        </p:attrNameLst>
                                      </p:cBhvr>
                                      <p:tavLst>
                                        <p:tav tm="0">
                                          <p:val>
                                            <p:fltVal val="0"/>
                                          </p:val>
                                        </p:tav>
                                        <p:tav tm="100000">
                                          <p:val>
                                            <p:strVal val="#ppt_h"/>
                                          </p:val>
                                        </p:tav>
                                      </p:tavLst>
                                    </p:anim>
                                    <p:animEffect transition="in" filter="fade">
                                      <p:cBhvr>
                                        <p:cTn id="112" dur="500"/>
                                        <p:tgtEl>
                                          <p:spTgt spid="2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ppt_w</p:attrName>
                                        </p:attrNameLst>
                                      </p:cBhvr>
                                      <p:tavLst>
                                        <p:tav tm="0">
                                          <p:val>
                                            <p:fltVal val="0"/>
                                          </p:val>
                                        </p:tav>
                                        <p:tav tm="100000">
                                          <p:val>
                                            <p:strVal val="#ppt_w"/>
                                          </p:val>
                                        </p:tav>
                                      </p:tavLst>
                                    </p:anim>
                                    <p:anim calcmode="lin" valueType="num">
                                      <p:cBhvr>
                                        <p:cTn id="116" dur="500" fill="hold"/>
                                        <p:tgtEl>
                                          <p:spTgt spid="28"/>
                                        </p:tgtEl>
                                        <p:attrNameLst>
                                          <p:attrName>ppt_h</p:attrName>
                                        </p:attrNameLst>
                                      </p:cBhvr>
                                      <p:tavLst>
                                        <p:tav tm="0">
                                          <p:val>
                                            <p:fltVal val="0"/>
                                          </p:val>
                                        </p:tav>
                                        <p:tav tm="100000">
                                          <p:val>
                                            <p:strVal val="#ppt_h"/>
                                          </p:val>
                                        </p:tav>
                                      </p:tavLst>
                                    </p:anim>
                                    <p:animEffect transition="in" filter="fade">
                                      <p:cBhvr>
                                        <p:cTn id="117" dur="500"/>
                                        <p:tgtEl>
                                          <p:spTgt spid="28"/>
                                        </p:tgtEl>
                                      </p:cBhvr>
                                    </p:animEffect>
                                  </p:childTnLst>
                                </p:cTn>
                              </p:par>
                              <p:par>
                                <p:cTn id="118" presetID="53" presetClass="entr" presetSubtype="16" fill="hold" nodeType="withEffect">
                                  <p:stCondLst>
                                    <p:cond delay="0"/>
                                  </p:stCondLst>
                                  <p:childTnLst>
                                    <p:set>
                                      <p:cBhvr>
                                        <p:cTn id="119" dur="1" fill="hold">
                                          <p:stCondLst>
                                            <p:cond delay="0"/>
                                          </p:stCondLst>
                                        </p:cTn>
                                        <p:tgtEl>
                                          <p:spTgt spid="27">
                                            <p:txEl>
                                              <p:pRg st="0" end="0"/>
                                            </p:txEl>
                                          </p:spTgt>
                                        </p:tgtEl>
                                        <p:attrNameLst>
                                          <p:attrName>style.visibility</p:attrName>
                                        </p:attrNameLst>
                                      </p:cBhvr>
                                      <p:to>
                                        <p:strVal val="visible"/>
                                      </p:to>
                                    </p:set>
                                    <p:anim calcmode="lin" valueType="num">
                                      <p:cBhvr>
                                        <p:cTn id="12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21"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22" dur="500"/>
                                        <p:tgtEl>
                                          <p:spTgt spid="27">
                                            <p:txEl>
                                              <p:pRg st="0" end="0"/>
                                            </p:txEl>
                                          </p:spTgt>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 calcmode="lin" valueType="num">
                                      <p:cBhvr>
                                        <p:cTn id="130" dur="500" fill="hold"/>
                                        <p:tgtEl>
                                          <p:spTgt spid="25"/>
                                        </p:tgtEl>
                                        <p:attrNameLst>
                                          <p:attrName>ppt_w</p:attrName>
                                        </p:attrNameLst>
                                      </p:cBhvr>
                                      <p:tavLst>
                                        <p:tav tm="0">
                                          <p:val>
                                            <p:fltVal val="0"/>
                                          </p:val>
                                        </p:tav>
                                        <p:tav tm="100000">
                                          <p:val>
                                            <p:strVal val="#ppt_w"/>
                                          </p:val>
                                        </p:tav>
                                      </p:tavLst>
                                    </p:anim>
                                    <p:anim calcmode="lin" valueType="num">
                                      <p:cBhvr>
                                        <p:cTn id="131" dur="500" fill="hold"/>
                                        <p:tgtEl>
                                          <p:spTgt spid="25"/>
                                        </p:tgtEl>
                                        <p:attrNameLst>
                                          <p:attrName>ppt_h</p:attrName>
                                        </p:attrNameLst>
                                      </p:cBhvr>
                                      <p:tavLst>
                                        <p:tav tm="0">
                                          <p:val>
                                            <p:fltVal val="0"/>
                                          </p:val>
                                        </p:tav>
                                        <p:tav tm="100000">
                                          <p:val>
                                            <p:strVal val="#ppt_h"/>
                                          </p:val>
                                        </p:tav>
                                      </p:tavLst>
                                    </p:anim>
                                    <p:animEffect transition="in" filter="fade">
                                      <p:cBhvr>
                                        <p:cTn id="132" dur="500"/>
                                        <p:tgtEl>
                                          <p:spTgt spid="25"/>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 calcmode="lin" valueType="num">
                                      <p:cBhvr>
                                        <p:cTn id="135" dur="500" fill="hold"/>
                                        <p:tgtEl>
                                          <p:spTgt spid="24"/>
                                        </p:tgtEl>
                                        <p:attrNameLst>
                                          <p:attrName>ppt_w</p:attrName>
                                        </p:attrNameLst>
                                      </p:cBhvr>
                                      <p:tavLst>
                                        <p:tav tm="0">
                                          <p:val>
                                            <p:fltVal val="0"/>
                                          </p:val>
                                        </p:tav>
                                        <p:tav tm="100000">
                                          <p:val>
                                            <p:strVal val="#ppt_w"/>
                                          </p:val>
                                        </p:tav>
                                      </p:tavLst>
                                    </p:anim>
                                    <p:anim calcmode="lin" valueType="num">
                                      <p:cBhvr>
                                        <p:cTn id="136" dur="500" fill="hold"/>
                                        <p:tgtEl>
                                          <p:spTgt spid="24"/>
                                        </p:tgtEl>
                                        <p:attrNameLst>
                                          <p:attrName>ppt_h</p:attrName>
                                        </p:attrNameLst>
                                      </p:cBhvr>
                                      <p:tavLst>
                                        <p:tav tm="0">
                                          <p:val>
                                            <p:fltVal val="0"/>
                                          </p:val>
                                        </p:tav>
                                        <p:tav tm="100000">
                                          <p:val>
                                            <p:strVal val="#ppt_h"/>
                                          </p:val>
                                        </p:tav>
                                      </p:tavLst>
                                    </p:anim>
                                    <p:animEffect transition="in" filter="fade">
                                      <p:cBhvr>
                                        <p:cTn id="1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Something!</a:t>
            </a:r>
            <a:endParaRPr lang="en-US" dirty="0"/>
          </a:p>
        </p:txBody>
      </p:sp>
      <p:sp>
        <p:nvSpPr>
          <p:cNvPr id="3" name="Content Placeholder 2"/>
          <p:cNvSpPr>
            <a:spLocks noGrp="1"/>
          </p:cNvSpPr>
          <p:nvPr>
            <p:ph idx="1"/>
          </p:nvPr>
        </p:nvSpPr>
        <p:spPr/>
        <p:txBody>
          <a:bodyPr>
            <a:normAutofit/>
          </a:bodyPr>
          <a:lstStyle/>
          <a:p>
            <a:r>
              <a:rPr lang="en-US" b="1" dirty="0"/>
              <a:t>What resources are available in our community to handle stressful </a:t>
            </a:r>
            <a:r>
              <a:rPr lang="en-US" b="1" dirty="0" smtClean="0"/>
              <a:t>situations </a:t>
            </a:r>
            <a:r>
              <a:rPr lang="en-US" b="1" dirty="0"/>
              <a:t>in farming</a:t>
            </a:r>
            <a:r>
              <a:rPr lang="en-US" b="1" dirty="0" smtClean="0"/>
              <a:t>?</a:t>
            </a:r>
          </a:p>
          <a:p>
            <a:pPr marL="0" indent="0">
              <a:buNone/>
            </a:pPr>
            <a:endParaRPr lang="en-US" sz="1400" dirty="0"/>
          </a:p>
          <a:p>
            <a:pPr lvl="0"/>
            <a:r>
              <a:rPr lang="en-US" dirty="0"/>
              <a:t>Hotline</a:t>
            </a:r>
          </a:p>
          <a:p>
            <a:pPr lvl="0"/>
            <a:r>
              <a:rPr lang="en-US" dirty="0" smtClean="0"/>
              <a:t>Use </a:t>
            </a:r>
            <a:r>
              <a:rPr lang="en-US" dirty="0"/>
              <a:t>of e-extension tools on mental health and other apps.</a:t>
            </a:r>
          </a:p>
          <a:p>
            <a:pPr lvl="0"/>
            <a:r>
              <a:rPr lang="en-US" dirty="0"/>
              <a:t>Peer </a:t>
            </a:r>
            <a:r>
              <a:rPr lang="en-US" dirty="0" smtClean="0"/>
              <a:t>support</a:t>
            </a:r>
          </a:p>
          <a:p>
            <a:pPr lvl="0"/>
            <a:r>
              <a:rPr lang="en-US" dirty="0" smtClean="0"/>
              <a:t>Resource listing</a:t>
            </a:r>
          </a:p>
          <a:p>
            <a:pPr lvl="0"/>
            <a:r>
              <a:rPr lang="en-US" dirty="0" smtClean="0"/>
              <a:t>Health screenings at stockyard</a:t>
            </a:r>
            <a:endParaRPr lang="en-US" dirty="0"/>
          </a:p>
        </p:txBody>
      </p:sp>
      <p:pic>
        <p:nvPicPr>
          <p:cNvPr id="4"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ts4.mm.bing.net/th?id=H.458016721993988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4851">
            <a:off x="6049233" y="4084462"/>
            <a:ext cx="1867803" cy="186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03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228600"/>
            <a:ext cx="8229600" cy="1143000"/>
          </a:xfrm>
        </p:spPr>
        <p:txBody>
          <a:bodyPr>
            <a:noAutofit/>
          </a:bodyPr>
          <a:lstStyle/>
          <a:p>
            <a:r>
              <a:rPr lang="en-US" sz="3400" dirty="0" smtClean="0"/>
              <a:t>How do we fight this?  Farm stress literacy</a:t>
            </a:r>
            <a:endParaRPr lang="en-US" sz="3400" dirty="0"/>
          </a:p>
        </p:txBody>
      </p:sp>
      <p:sp>
        <p:nvSpPr>
          <p:cNvPr id="3" name="Content Placeholder 2"/>
          <p:cNvSpPr>
            <a:spLocks noGrp="1"/>
          </p:cNvSpPr>
          <p:nvPr>
            <p:ph idx="1"/>
          </p:nvPr>
        </p:nvSpPr>
        <p:spPr>
          <a:xfrm>
            <a:off x="457200" y="1371600"/>
            <a:ext cx="8077200" cy="5181600"/>
          </a:xfrm>
        </p:spPr>
        <p:txBody>
          <a:bodyPr>
            <a:normAutofit fontScale="70000" lnSpcReduction="20000"/>
          </a:bodyPr>
          <a:lstStyle/>
          <a:p>
            <a:pPr lvl="0"/>
            <a:r>
              <a:rPr lang="en-US" sz="3600" dirty="0" smtClean="0"/>
              <a:t>Need </a:t>
            </a:r>
            <a:r>
              <a:rPr lang="en-US" sz="3600" dirty="0"/>
              <a:t>more people trained to socialize and hang out with </a:t>
            </a:r>
            <a:r>
              <a:rPr lang="en-US" sz="3600" dirty="0" smtClean="0"/>
              <a:t>farmers</a:t>
            </a:r>
            <a:endParaRPr lang="en-US" sz="3600" dirty="0"/>
          </a:p>
          <a:p>
            <a:pPr marL="0" lvl="0" indent="0">
              <a:buNone/>
            </a:pPr>
            <a:endParaRPr lang="en-US" sz="1100" dirty="0"/>
          </a:p>
          <a:p>
            <a:pPr lvl="0"/>
            <a:r>
              <a:rPr lang="en-US" sz="3600" dirty="0"/>
              <a:t>Use strategies to increase </a:t>
            </a:r>
            <a:r>
              <a:rPr lang="en-US" sz="3600" dirty="0" smtClean="0"/>
              <a:t>awareness</a:t>
            </a:r>
            <a:endParaRPr lang="en-US" sz="3600" dirty="0"/>
          </a:p>
          <a:p>
            <a:pPr lvl="1"/>
            <a:r>
              <a:rPr lang="en-US" sz="2900" dirty="0"/>
              <a:t>Erase stigma through talking, </a:t>
            </a:r>
            <a:r>
              <a:rPr lang="en-US" sz="2900" dirty="0" smtClean="0"/>
              <a:t>sharing</a:t>
            </a:r>
            <a:endParaRPr lang="en-US" sz="2900" dirty="0"/>
          </a:p>
          <a:p>
            <a:pPr lvl="1"/>
            <a:r>
              <a:rPr lang="en-US" sz="2900" dirty="0"/>
              <a:t>Use motivational speakers at meetings attended by farmers (turns down dial on </a:t>
            </a:r>
            <a:r>
              <a:rPr lang="en-US" sz="2900" dirty="0" smtClean="0"/>
              <a:t>“temperature”)</a:t>
            </a:r>
            <a:endParaRPr lang="en-US" sz="2900" dirty="0"/>
          </a:p>
          <a:p>
            <a:pPr lvl="1"/>
            <a:r>
              <a:rPr lang="en-US" sz="2900" dirty="0"/>
              <a:t>Use partners and collaborative effor</a:t>
            </a:r>
            <a:r>
              <a:rPr lang="en-US" sz="3200" dirty="0"/>
              <a:t>ts (i.e. Farm Bureau) to design and deliver stress </a:t>
            </a:r>
            <a:r>
              <a:rPr lang="en-US" sz="3200" dirty="0" smtClean="0"/>
              <a:t>messages</a:t>
            </a:r>
          </a:p>
          <a:p>
            <a:pPr marL="274320" lvl="1" indent="0">
              <a:buNone/>
            </a:pPr>
            <a:endParaRPr lang="en-US" sz="1100" dirty="0"/>
          </a:p>
          <a:p>
            <a:pPr lvl="0"/>
            <a:r>
              <a:rPr lang="en-US" sz="3600" dirty="0" smtClean="0"/>
              <a:t>Message to farmers should be taken by diverse groups (extension, veterinarians, and mail carriers)</a:t>
            </a:r>
          </a:p>
          <a:p>
            <a:pPr marL="0" lvl="0" indent="0">
              <a:buNone/>
            </a:pPr>
            <a:endParaRPr lang="en-US" sz="1300" dirty="0"/>
          </a:p>
          <a:p>
            <a:pPr lvl="0"/>
            <a:r>
              <a:rPr lang="en-US" sz="3600" dirty="0"/>
              <a:t>Share messages in groups with couples not just with </a:t>
            </a:r>
            <a:r>
              <a:rPr lang="en-US" sz="3600" dirty="0" smtClean="0"/>
              <a:t>farmers</a:t>
            </a:r>
          </a:p>
          <a:p>
            <a:pPr marL="0" lvl="0" indent="0">
              <a:buNone/>
            </a:pPr>
            <a:endParaRPr lang="en-US" sz="1300" dirty="0"/>
          </a:p>
          <a:p>
            <a:pPr lvl="0"/>
            <a:r>
              <a:rPr lang="en-US" sz="3600" dirty="0" smtClean="0"/>
              <a:t>Location </a:t>
            </a:r>
            <a:r>
              <a:rPr lang="en-US" sz="3600" dirty="0"/>
              <a:t>for discussion is important. The Farm Bureau office may be good </a:t>
            </a:r>
            <a:r>
              <a:rPr lang="en-US" sz="3600" dirty="0" smtClean="0"/>
              <a:t>location </a:t>
            </a:r>
            <a:endParaRPr lang="en-US" sz="3600" dirty="0"/>
          </a:p>
        </p:txBody>
      </p:sp>
      <p:pic>
        <p:nvPicPr>
          <p:cNvPr id="4"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0690" y="61722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240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Possible interventions</a:t>
            </a:r>
            <a:endParaRPr lang="en-US" dirty="0"/>
          </a:p>
        </p:txBody>
      </p:sp>
      <p:sp>
        <p:nvSpPr>
          <p:cNvPr id="3" name="Rectangle 2"/>
          <p:cNvSpPr/>
          <p:nvPr/>
        </p:nvSpPr>
        <p:spPr>
          <a:xfrm>
            <a:off x="609600" y="1502688"/>
            <a:ext cx="7924800" cy="4801314"/>
          </a:xfrm>
          <a:prstGeom prst="rect">
            <a:avLst/>
          </a:prstGeom>
        </p:spPr>
        <p:txBody>
          <a:bodyPr wrap="square">
            <a:spAutoFit/>
          </a:bodyPr>
          <a:lstStyle/>
          <a:p>
            <a:pPr marL="285750" indent="-285750">
              <a:buFont typeface="Wingdings" panose="05000000000000000000" pitchFamily="2" charset="2"/>
              <a:buChar char="§"/>
            </a:pPr>
            <a:r>
              <a:rPr lang="en-US" dirty="0"/>
              <a:t>Grow health care professionals in rural communities to enhance understanding of farmers (insider vs outsider</a:t>
            </a:r>
            <a:r>
              <a:rPr lang="en-US" dirty="0" smtClean="0"/>
              <a:t>)</a:t>
            </a:r>
            <a:endParaRPr lang="en-US" dirty="0"/>
          </a:p>
          <a:p>
            <a:pPr marL="285750" lvl="0" indent="-285750">
              <a:buFont typeface="Wingdings" panose="05000000000000000000" pitchFamily="2" charset="2"/>
              <a:buChar char="§"/>
            </a:pPr>
            <a:endParaRPr lang="en-US" dirty="0" smtClean="0"/>
          </a:p>
          <a:p>
            <a:pPr marL="285750" lvl="0" indent="-285750">
              <a:buFont typeface="Wingdings" panose="05000000000000000000" pitchFamily="2" charset="2"/>
              <a:buChar char="§"/>
            </a:pPr>
            <a:r>
              <a:rPr lang="en-US" dirty="0" smtClean="0"/>
              <a:t>Design </a:t>
            </a:r>
            <a:r>
              <a:rPr lang="en-US" dirty="0"/>
              <a:t>“respite” program allowing farmers to take a vacation </a:t>
            </a:r>
            <a:endParaRPr lang="en-US" dirty="0" smtClean="0"/>
          </a:p>
          <a:p>
            <a:pPr marL="285750" lvl="0" indent="-285750">
              <a:buFont typeface="Wingdings" panose="05000000000000000000" pitchFamily="2" charset="2"/>
              <a:buChar char="§"/>
            </a:pPr>
            <a:endParaRPr lang="en-US" dirty="0" smtClean="0"/>
          </a:p>
          <a:p>
            <a:pPr marL="285750" lvl="0" indent="-285750">
              <a:buFont typeface="Wingdings" panose="05000000000000000000" pitchFamily="2" charset="2"/>
              <a:buChar char="§"/>
            </a:pPr>
            <a:r>
              <a:rPr lang="en-US" dirty="0" smtClean="0"/>
              <a:t>Create </a:t>
            </a:r>
            <a:r>
              <a:rPr lang="en-US" dirty="0"/>
              <a:t>center with one stop shop for all services to avoid stigma of mental health </a:t>
            </a:r>
            <a:r>
              <a:rPr lang="en-US" dirty="0" smtClean="0"/>
              <a:t>issue</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smtClean="0"/>
              <a:t>Involve </a:t>
            </a:r>
            <a:r>
              <a:rPr lang="en-US" dirty="0"/>
              <a:t>schools and churches in addressing the </a:t>
            </a:r>
            <a:r>
              <a:rPr lang="en-US" dirty="0" smtClean="0"/>
              <a:t>problem</a:t>
            </a:r>
          </a:p>
          <a:p>
            <a:pPr marL="285750" lvl="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a:t>Work with local </a:t>
            </a:r>
            <a:r>
              <a:rPr lang="en-US" dirty="0" smtClean="0"/>
              <a:t>community</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Always refer to intervention as stress reduction not suicide prevention. Begin programs with stress, then depression, followed by suicide prevention. Do not start with suicide prevention.</a:t>
            </a:r>
          </a:p>
          <a:p>
            <a:endParaRPr lang="en-US" dirty="0"/>
          </a:p>
          <a:p>
            <a:pPr lvl="0"/>
            <a:endParaRPr lang="en-US" dirty="0"/>
          </a:p>
        </p:txBody>
      </p:sp>
      <p:pic>
        <p:nvPicPr>
          <p:cNvPr id="4"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042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up on hints</a:t>
            </a:r>
            <a:endParaRPr lang="en-US" dirty="0"/>
          </a:p>
        </p:txBody>
      </p:sp>
      <p:sp>
        <p:nvSpPr>
          <p:cNvPr id="3" name="Content Placeholder 2"/>
          <p:cNvSpPr>
            <a:spLocks noGrp="1"/>
          </p:cNvSpPr>
          <p:nvPr>
            <p:ph idx="1"/>
          </p:nvPr>
        </p:nvSpPr>
        <p:spPr>
          <a:xfrm>
            <a:off x="457200" y="1752600"/>
            <a:ext cx="7620000" cy="4876800"/>
          </a:xfrm>
        </p:spPr>
        <p:txBody>
          <a:bodyPr>
            <a:normAutofit/>
          </a:bodyPr>
          <a:lstStyle/>
          <a:p>
            <a:r>
              <a:rPr lang="en-US" dirty="0"/>
              <a:t>Pay attention to “last lines” that each person shares </a:t>
            </a:r>
            <a:r>
              <a:rPr lang="en-US" dirty="0" smtClean="0"/>
              <a:t>with </a:t>
            </a:r>
            <a:r>
              <a:rPr lang="en-US" dirty="0"/>
              <a:t>you as these “lines” may reveal a hint of suicide </a:t>
            </a:r>
            <a:r>
              <a:rPr lang="en-US" dirty="0" smtClean="0"/>
              <a:t>ideation</a:t>
            </a:r>
            <a:endParaRPr lang="en-US" dirty="0"/>
          </a:p>
          <a:p>
            <a:pPr marL="0" indent="0">
              <a:buNone/>
            </a:pPr>
            <a:endParaRPr lang="en-US" sz="1200" dirty="0" smtClean="0"/>
          </a:p>
          <a:p>
            <a:r>
              <a:rPr lang="en-US" dirty="0" smtClean="0"/>
              <a:t>Farm appears more run –down</a:t>
            </a:r>
          </a:p>
          <a:p>
            <a:pPr marL="0" indent="0">
              <a:buNone/>
            </a:pPr>
            <a:endParaRPr lang="en-US" sz="1200" dirty="0" smtClean="0"/>
          </a:p>
          <a:p>
            <a:r>
              <a:rPr lang="en-US" dirty="0" smtClean="0"/>
              <a:t>Farmer unusually fatigued</a:t>
            </a:r>
          </a:p>
          <a:p>
            <a:pPr marL="0" indent="0">
              <a:buNone/>
            </a:pPr>
            <a:r>
              <a:rPr lang="en-US" dirty="0"/>
              <a:t> </a:t>
            </a:r>
            <a:r>
              <a:rPr lang="en-US" dirty="0" smtClean="0"/>
              <a:t>   “…They are so tired anymore, just so very tired..”</a:t>
            </a:r>
          </a:p>
          <a:p>
            <a:pPr marL="0" indent="0">
              <a:buNone/>
            </a:pPr>
            <a:endParaRPr lang="en-US" sz="1200" dirty="0" smtClean="0"/>
          </a:p>
          <a:p>
            <a:r>
              <a:rPr lang="en-US" dirty="0" smtClean="0"/>
              <a:t>Animals not cared for or abused</a:t>
            </a:r>
          </a:p>
          <a:p>
            <a:endParaRPr lang="en-US" dirty="0" smtClean="0"/>
          </a:p>
          <a:p>
            <a:r>
              <a:rPr lang="en-US" dirty="0" smtClean="0"/>
              <a:t>“you can tell just by looking something’s not right”</a:t>
            </a:r>
          </a:p>
          <a:p>
            <a:pPr marL="0" indent="0">
              <a:buNone/>
            </a:pPr>
            <a:endParaRPr lang="en-US" sz="1200"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76200"/>
            <a:ext cx="1790700" cy="1562100"/>
          </a:xfrm>
          <a:prstGeom prst="rect">
            <a:avLst/>
          </a:prstGeom>
        </p:spPr>
      </p:pic>
      <p:pic>
        <p:nvPicPr>
          <p:cNvPr id="5"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08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7769"/>
            <a:ext cx="8229600" cy="990600"/>
          </a:xfrm>
        </p:spPr>
        <p:txBody>
          <a:bodyPr>
            <a:normAutofit fontScale="90000"/>
          </a:bodyPr>
          <a:lstStyle/>
          <a:p>
            <a:r>
              <a:rPr lang="en-US" dirty="0" smtClean="0"/>
              <a:t>What kind of stress are we talking about?</a:t>
            </a:r>
            <a:endParaRPr lang="en-US" dirty="0"/>
          </a:p>
        </p:txBody>
      </p:sp>
      <p:sp>
        <p:nvSpPr>
          <p:cNvPr id="4" name="Content Placeholder 3"/>
          <p:cNvSpPr>
            <a:spLocks noGrp="1"/>
          </p:cNvSpPr>
          <p:nvPr>
            <p:ph idx="1"/>
          </p:nvPr>
        </p:nvSpPr>
        <p:spPr>
          <a:xfrm>
            <a:off x="457200" y="1041654"/>
            <a:ext cx="8229600" cy="4876800"/>
          </a:xfrm>
        </p:spPr>
        <p:txBody>
          <a:bodyPr>
            <a:normAutofit lnSpcReduction="10000"/>
          </a:bodyPr>
          <a:lstStyle/>
          <a:p>
            <a:endParaRPr lang="en-US" dirty="0" smtClean="0"/>
          </a:p>
          <a:p>
            <a:r>
              <a:rPr lang="en-US" b="1" dirty="0" smtClean="0"/>
              <a:t>Distress</a:t>
            </a:r>
          </a:p>
          <a:p>
            <a:pPr lvl="1"/>
            <a:r>
              <a:rPr lang="en-US" dirty="0"/>
              <a:t>pain or suffering affecting the body, a bodily part, or the </a:t>
            </a:r>
            <a:r>
              <a:rPr lang="en-US" dirty="0" smtClean="0"/>
              <a:t>mind</a:t>
            </a:r>
          </a:p>
          <a:p>
            <a:pPr lvl="1"/>
            <a:r>
              <a:rPr lang="en-US" dirty="0"/>
              <a:t>a state of danger or desperate need </a:t>
            </a:r>
          </a:p>
          <a:p>
            <a:pPr lvl="1"/>
            <a:r>
              <a:rPr lang="en-US" dirty="0"/>
              <a:t>great pain, anxiety, or sorrow; acute physical or mental suffering; affliction; trouble. </a:t>
            </a:r>
          </a:p>
          <a:p>
            <a:pPr lvl="1"/>
            <a:endParaRPr lang="en-US" dirty="0" smtClean="0"/>
          </a:p>
          <a:p>
            <a:r>
              <a:rPr lang="en-US" b="1" dirty="0"/>
              <a:t>Eustress</a:t>
            </a:r>
            <a:r>
              <a:rPr lang="en-US" dirty="0"/>
              <a:t> </a:t>
            </a:r>
            <a:endParaRPr lang="en-US" dirty="0" smtClean="0"/>
          </a:p>
          <a:p>
            <a:pPr lvl="1"/>
            <a:r>
              <a:rPr lang="en-US" dirty="0" smtClean="0"/>
              <a:t>stress </a:t>
            </a:r>
            <a:r>
              <a:rPr lang="en-US" dirty="0"/>
              <a:t>that is deemed healthful or giving one the feeling of fulfillment </a:t>
            </a:r>
            <a:endParaRPr lang="en-US" dirty="0" smtClean="0"/>
          </a:p>
          <a:p>
            <a:pPr lvl="1"/>
            <a:endParaRPr lang="en-US" dirty="0" smtClean="0"/>
          </a:p>
          <a:p>
            <a:r>
              <a:rPr lang="en-US" b="1" dirty="0"/>
              <a:t>De-stress</a:t>
            </a:r>
          </a:p>
          <a:p>
            <a:pPr lvl="1"/>
            <a:r>
              <a:rPr lang="en-US" dirty="0"/>
              <a:t>to relax your body or </a:t>
            </a:r>
            <a:r>
              <a:rPr lang="en-US" dirty="0" smtClean="0"/>
              <a:t>mind</a:t>
            </a:r>
          </a:p>
          <a:p>
            <a:pPr lvl="1"/>
            <a:r>
              <a:rPr lang="en-US" dirty="0" smtClean="0"/>
              <a:t>to </a:t>
            </a:r>
            <a:r>
              <a:rPr lang="en-US" dirty="0"/>
              <a:t>stop feeling the effects of stress</a:t>
            </a:r>
          </a:p>
        </p:txBody>
      </p:sp>
      <p:pic>
        <p:nvPicPr>
          <p:cNvPr id="8"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09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More hints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Giving </a:t>
            </a:r>
            <a:r>
              <a:rPr lang="en-US" dirty="0"/>
              <a:t>things away- especially sentimental objects</a:t>
            </a:r>
          </a:p>
          <a:p>
            <a:pPr marL="0" indent="0">
              <a:buNone/>
            </a:pPr>
            <a:endParaRPr lang="en-US" sz="1200" dirty="0"/>
          </a:p>
          <a:p>
            <a:r>
              <a:rPr lang="en-US" dirty="0"/>
              <a:t>Being unusually happy when they have been “down”</a:t>
            </a:r>
          </a:p>
          <a:p>
            <a:endParaRPr lang="en-US" dirty="0" smtClean="0"/>
          </a:p>
          <a:p>
            <a:pPr lvl="0"/>
            <a:r>
              <a:rPr lang="en-US" dirty="0"/>
              <a:t>Include a mental health assessment in all assessments</a:t>
            </a:r>
          </a:p>
          <a:p>
            <a:pPr lvl="0"/>
            <a:r>
              <a:rPr lang="en-US" dirty="0"/>
              <a:t>.</a:t>
            </a:r>
          </a:p>
          <a:p>
            <a:pPr lvl="0"/>
            <a:r>
              <a:rPr lang="en-US" dirty="0" smtClean="0"/>
              <a:t>Start the conversation</a:t>
            </a:r>
          </a:p>
          <a:p>
            <a:pPr lvl="0"/>
            <a:r>
              <a:rPr lang="en-US" dirty="0"/>
              <a:t> </a:t>
            </a:r>
            <a:r>
              <a:rPr lang="en-US" dirty="0" smtClean="0"/>
              <a:t>         Practice </a:t>
            </a:r>
            <a:r>
              <a:rPr lang="en-US" dirty="0"/>
              <a:t>asking farmer how they feel. </a:t>
            </a:r>
          </a:p>
          <a:p>
            <a:endParaRPr lang="en-US" dirty="0"/>
          </a:p>
        </p:txBody>
      </p:sp>
      <p:pic>
        <p:nvPicPr>
          <p:cNvPr id="4" name="Picture 2" descr="http://ts1.mm.bing.net/th?id=H.472440509215745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00062"/>
            <a:ext cx="2857500" cy="18954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66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and Families</a:t>
            </a:r>
            <a:endParaRPr lang="en-US" dirty="0"/>
          </a:p>
        </p:txBody>
      </p:sp>
      <p:sp>
        <p:nvSpPr>
          <p:cNvPr id="3" name="Content Placeholder 2"/>
          <p:cNvSpPr>
            <a:spLocks noGrp="1"/>
          </p:cNvSpPr>
          <p:nvPr>
            <p:ph idx="1"/>
          </p:nvPr>
        </p:nvSpPr>
        <p:spPr>
          <a:xfrm>
            <a:off x="457200" y="2362200"/>
            <a:ext cx="8077200" cy="2057400"/>
          </a:xfrm>
        </p:spPr>
        <p:txBody>
          <a:bodyPr/>
          <a:lstStyle/>
          <a:p>
            <a:r>
              <a:rPr lang="en-US" dirty="0"/>
              <a:t>Farming is one of the few industries in which the families (who often share the work and live on the premises) are also at risk for </a:t>
            </a:r>
            <a:r>
              <a:rPr lang="en-US" dirty="0" smtClean="0"/>
              <a:t>stress related problems. </a:t>
            </a:r>
            <a:endParaRPr lang="en-US" dirty="0"/>
          </a:p>
          <a:p>
            <a:endParaRPr lang="en-US" dirty="0"/>
          </a:p>
        </p:txBody>
      </p:sp>
      <p:pic>
        <p:nvPicPr>
          <p:cNvPr id="10242" name="Picture 2" descr="http://ts2.mm.bing.net/th?id=H.5047760253814285&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06240"/>
            <a:ext cx="2857500"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ts1.mm.bing.net/th?id=H.489229964522299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06226"/>
            <a:ext cx="2857500" cy="23431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46" name="Picture 6" descr="http://ts2.mm.bing.net/th?id=H.4934209947567849&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57200"/>
            <a:ext cx="2628900" cy="1752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All Bla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35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229600" cy="4495800"/>
          </a:xfrm>
        </p:spPr>
        <p:txBody>
          <a:bodyPr>
            <a:normAutofit/>
          </a:bodyPr>
          <a:lstStyle/>
          <a:p>
            <a:r>
              <a:rPr lang="en-US" dirty="0" smtClean="0"/>
              <a:t>The  National AgrAbility Project:</a:t>
            </a:r>
          </a:p>
          <a:p>
            <a:r>
              <a:rPr lang="en-US" dirty="0"/>
              <a:t>http://www.agrability.org/resources/mental-behavioral-health/Stress </a:t>
            </a:r>
            <a:r>
              <a:rPr lang="en-US" dirty="0" smtClean="0"/>
              <a:t>and communications</a:t>
            </a:r>
          </a:p>
          <a:p>
            <a:endParaRPr lang="en-US" sz="1000" dirty="0"/>
          </a:p>
          <a:p>
            <a:r>
              <a:rPr lang="en-US" dirty="0" smtClean="0">
                <a:hlinkClick r:id="rId3"/>
              </a:rPr>
              <a:t>http://www.extension.umn.edu/family/tough-times/farm-families/</a:t>
            </a:r>
            <a:r>
              <a:rPr lang="en-US" dirty="0" smtClean="0"/>
              <a:t> -includes modules to do at home (website no longer works)</a:t>
            </a:r>
          </a:p>
          <a:p>
            <a:pPr marL="0" indent="0">
              <a:buNone/>
            </a:pPr>
            <a:endParaRPr lang="en-US" dirty="0"/>
          </a:p>
          <a:p>
            <a:pPr marL="0" indent="0">
              <a:buNone/>
            </a:pPr>
            <a:r>
              <a:rPr lang="en-US" dirty="0"/>
              <a:t>https://www.extension.umn.edu/family/live-healthy-live-well/healthy-minds/dealing-with-stress/education-series/workshops/</a:t>
            </a:r>
          </a:p>
          <a:p>
            <a:pPr marL="0" indent="0">
              <a:buNone/>
            </a:pPr>
            <a:endParaRPr lang="en-US" dirty="0" smtClean="0"/>
          </a:p>
          <a:p>
            <a:pPr marL="0" indent="0">
              <a:buNone/>
            </a:pPr>
            <a:endParaRPr lang="en-US" dirty="0" smtClean="0"/>
          </a:p>
        </p:txBody>
      </p:sp>
      <p:pic>
        <p:nvPicPr>
          <p:cNvPr id="5"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647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 Tube videos</a:t>
            </a:r>
            <a:br>
              <a:rPr lang="en-US" dirty="0"/>
            </a:b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u="sng" dirty="0" smtClean="0"/>
              <a:t>Why </a:t>
            </a:r>
            <a:r>
              <a:rPr lang="en-US" u="sng" dirty="0"/>
              <a:t>is Stress management useful for farmers?</a:t>
            </a:r>
            <a:r>
              <a:rPr lang="en-US" dirty="0"/>
              <a:t>  Michigan State Extension    About three minutes posted Mar 10, 2017    Focuses on the right mindset.  Self-talk and other mental strategies.  </a:t>
            </a:r>
            <a:r>
              <a:rPr lang="en-US" u="sng" dirty="0">
                <a:hlinkClick r:id="rId2"/>
              </a:rPr>
              <a:t>https://</a:t>
            </a:r>
            <a:r>
              <a:rPr lang="en-US" u="sng" dirty="0" smtClean="0">
                <a:hlinkClick r:id="rId2"/>
              </a:rPr>
              <a:t>www.youtube.com/watch?v=HAbWYvgk7jg</a:t>
            </a:r>
            <a:endParaRPr lang="en-US" u="sng" dirty="0" smtClean="0"/>
          </a:p>
          <a:p>
            <a:endParaRPr lang="en-US" dirty="0"/>
          </a:p>
          <a:p>
            <a:r>
              <a:rPr lang="en-US" u="sng" dirty="0"/>
              <a:t>Farmers on Stress</a:t>
            </a:r>
            <a:r>
              <a:rPr lang="en-US" dirty="0"/>
              <a:t>  FMB Insurance  published July 18, 2017 Australia?  Livestock farming. Young farmers, talks about family also      five minutes     </a:t>
            </a:r>
            <a:r>
              <a:rPr lang="en-US" u="sng" dirty="0">
                <a:hlinkClick r:id="rId3"/>
              </a:rPr>
              <a:t>https://</a:t>
            </a:r>
            <a:r>
              <a:rPr lang="en-US" u="sng" dirty="0" smtClean="0">
                <a:hlinkClick r:id="rId3"/>
              </a:rPr>
              <a:t>www.youtube.com/watch?v=WZu9CXumWEg</a:t>
            </a:r>
            <a:endParaRPr lang="en-US" u="sng" dirty="0" smtClean="0"/>
          </a:p>
          <a:p>
            <a:endParaRPr lang="en-US" dirty="0"/>
          </a:p>
          <a:p>
            <a:r>
              <a:rPr lang="en-US" u="sng" dirty="0"/>
              <a:t>Depression on the farm</a:t>
            </a:r>
            <a:r>
              <a:rPr lang="en-US" dirty="0"/>
              <a:t>.  Attitude. New Zealand. 30 minutes, ex-dairy farmer (lost the family farm after four generations), leads into another family with suicide. </a:t>
            </a:r>
            <a:r>
              <a:rPr lang="en-US" dirty="0" smtClean="0"/>
              <a:t> </a:t>
            </a:r>
            <a:r>
              <a:rPr lang="en-US" u="sng" dirty="0">
                <a:hlinkClick r:id="rId4"/>
              </a:rPr>
              <a:t>https://</a:t>
            </a:r>
            <a:r>
              <a:rPr lang="en-US" u="sng" dirty="0" smtClean="0">
                <a:hlinkClick r:id="rId4"/>
              </a:rPr>
              <a:t>www.youtube.com/watch?v=VjfeXcukBRM</a:t>
            </a:r>
            <a:endParaRPr lang="en-US" u="sng" dirty="0" smtClean="0"/>
          </a:p>
          <a:p>
            <a:endParaRPr lang="en-US" dirty="0"/>
          </a:p>
          <a:p>
            <a:r>
              <a:rPr lang="en-US" u="sng" dirty="0"/>
              <a:t>Farmer Depression</a:t>
            </a:r>
            <a:r>
              <a:rPr lang="en-US" dirty="0"/>
              <a:t> UTIA (Published </a:t>
            </a:r>
            <a:r>
              <a:rPr lang="en-US" dirty="0" smtClean="0"/>
              <a:t>Mar 4</a:t>
            </a:r>
            <a:r>
              <a:rPr lang="en-US" dirty="0"/>
              <a:t>, 2008).very focused – may be good as a template. Not sure the resources they mention still exist.    https://www.youtube.com/watch?v=yykJBtzY52c</a:t>
            </a:r>
          </a:p>
          <a:p>
            <a:endParaRPr lang="en-US" dirty="0"/>
          </a:p>
        </p:txBody>
      </p:sp>
    </p:spTree>
    <p:extLst>
      <p:ext uri="{BB962C8B-B14F-4D97-AF65-F5344CB8AC3E}">
        <p14:creationId xmlns:p14="http://schemas.microsoft.com/office/powerpoint/2010/main" val="1338334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505200" cy="685800"/>
          </a:xfrm>
        </p:spPr>
        <p:txBody>
          <a:bodyPr>
            <a:normAutofit fontScale="90000"/>
          </a:bodyPr>
          <a:lstStyle/>
          <a:p>
            <a:r>
              <a:rPr lang="en-US" dirty="0" smtClean="0"/>
              <a:t>Resources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682941"/>
              </p:ext>
            </p:extLst>
          </p:nvPr>
        </p:nvGraphicFramePr>
        <p:xfrm>
          <a:off x="349898" y="1151080"/>
          <a:ext cx="8794102" cy="5181600"/>
        </p:xfrm>
        <a:graphic>
          <a:graphicData uri="http://schemas.openxmlformats.org/drawingml/2006/table">
            <a:tbl>
              <a:tblPr firstRow="1" firstCol="1" bandRow="1">
                <a:tableStyleId>{5C22544A-7EE6-4342-B048-85BDC9FD1C3A}</a:tableStyleId>
              </a:tblPr>
              <a:tblGrid>
                <a:gridCol w="2926702">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6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2">
                              <a:lumMod val="75000"/>
                            </a:schemeClr>
                          </a:solidFill>
                          <a:effectLst/>
                          <a:latin typeface="+mj-lt"/>
                        </a:rPr>
                        <a:t>AgNurse</a:t>
                      </a:r>
                      <a:endParaRPr lang="en-US" sz="2000" dirty="0" smtClean="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effectLst/>
                          <a:latin typeface="+mj-lt"/>
                        </a:rPr>
                        <a:t>http://www.facebook.com/Agriculture.nurse</a:t>
                      </a:r>
                      <a:endParaRPr lang="en-US" sz="2000" b="1" dirty="0" smtClean="0">
                        <a:solidFill>
                          <a:schemeClr val="tx2">
                            <a:lumMod val="75000"/>
                          </a:schemeClr>
                        </a:solidFill>
                        <a:effectLst/>
                        <a:latin typeface="+mj-lt"/>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56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latin typeface="+mj-lt"/>
                        </a:rPr>
                        <a:t>National </a:t>
                      </a:r>
                      <a:r>
                        <a:rPr lang="en-US" sz="2000" dirty="0" err="1" smtClean="0">
                          <a:solidFill>
                            <a:schemeClr val="tx2">
                              <a:lumMod val="75000"/>
                            </a:schemeClr>
                          </a:solidFill>
                          <a:effectLst/>
                          <a:latin typeface="+mj-lt"/>
                        </a:rPr>
                        <a:t>AgrAbility</a:t>
                      </a:r>
                      <a:endParaRPr lang="en-US" sz="2000" dirty="0" smtClean="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000" b="1" dirty="0" smtClean="0">
                          <a:effectLst/>
                          <a:latin typeface="+mj-lt"/>
                        </a:rPr>
                        <a:t> http://agrability.org/ </a:t>
                      </a:r>
                      <a:endParaRPr lang="en-US" sz="2000" b="1" dirty="0">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606912">
                <a:tc>
                  <a:txBody>
                    <a:bodyPr/>
                    <a:lstStyle/>
                    <a:p>
                      <a:pPr marL="0" marR="0">
                        <a:spcBef>
                          <a:spcPts val="0"/>
                        </a:spcBef>
                        <a:spcAft>
                          <a:spcPts val="0"/>
                        </a:spcAft>
                      </a:pPr>
                      <a:r>
                        <a:rPr lang="en-US" sz="2000" dirty="0" err="1" smtClean="0">
                          <a:solidFill>
                            <a:schemeClr val="tx2">
                              <a:lumMod val="75000"/>
                            </a:schemeClr>
                          </a:solidFill>
                          <a:effectLst/>
                          <a:latin typeface="+mj-lt"/>
                        </a:rPr>
                        <a:t>AgriSafe</a:t>
                      </a:r>
                      <a:endParaRPr lang="en-US" sz="2000" dirty="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http://www.agrisafe.org/</a:t>
                      </a:r>
                      <a:endParaRPr lang="en-US" sz="2000" b="1" dirty="0">
                        <a:effectLst/>
                        <a:latin typeface="+mj-lt"/>
                        <a:ea typeface="Calibri"/>
                        <a:cs typeface="Times New Roman"/>
                      </a:endParaRPr>
                    </a:p>
                  </a:txBody>
                  <a:tcPr marL="68580" marR="68580" marT="0" marB="0"/>
                </a:tc>
                <a:extLst>
                  <a:ext uri="{0D108BD9-81ED-4DB2-BD59-A6C34878D82A}">
                    <a16:rowId xmlns:a16="http://schemas.microsoft.com/office/drawing/2014/main" val="10002"/>
                  </a:ext>
                </a:extLst>
              </a:tr>
              <a:tr h="568132">
                <a:tc>
                  <a:txBody>
                    <a:bodyPr/>
                    <a:lstStyle/>
                    <a:p>
                      <a:pPr marL="0" marR="0">
                        <a:spcBef>
                          <a:spcPts val="0"/>
                        </a:spcBef>
                        <a:spcAft>
                          <a:spcPts val="0"/>
                        </a:spcAft>
                      </a:pPr>
                      <a:r>
                        <a:rPr lang="en-US" sz="2000" dirty="0" err="1" smtClean="0">
                          <a:solidFill>
                            <a:schemeClr val="tx2">
                              <a:lumMod val="75000"/>
                            </a:schemeClr>
                          </a:solidFill>
                          <a:effectLst/>
                          <a:latin typeface="+mj-lt"/>
                        </a:rPr>
                        <a:t>AgriWellness</a:t>
                      </a:r>
                      <a:endParaRPr lang="en-US" sz="2000" dirty="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000" b="1" dirty="0" smtClean="0">
                          <a:effectLst/>
                          <a:latin typeface="+mj-lt"/>
                          <a:ea typeface="Calibri"/>
                          <a:cs typeface="Times New Roman"/>
                        </a:rPr>
                        <a:t>http://agriwellness.org/</a:t>
                      </a:r>
                      <a:endParaRPr lang="en-US" sz="2000" b="1" dirty="0">
                        <a:effectLst/>
                        <a:latin typeface="+mj-lt"/>
                        <a:ea typeface="Calibri"/>
                        <a:cs typeface="Times New Roman"/>
                      </a:endParaRPr>
                    </a:p>
                  </a:txBody>
                  <a:tcPr marL="68580" marR="68580" marT="0" marB="0"/>
                </a:tc>
                <a:extLst>
                  <a:ext uri="{0D108BD9-81ED-4DB2-BD59-A6C34878D82A}">
                    <a16:rowId xmlns:a16="http://schemas.microsoft.com/office/drawing/2014/main" val="10003"/>
                  </a:ext>
                </a:extLst>
              </a:tr>
              <a:tr h="631556">
                <a:tc>
                  <a:txBody>
                    <a:bodyPr/>
                    <a:lstStyle/>
                    <a:p>
                      <a:pPr marL="0" marR="0">
                        <a:spcBef>
                          <a:spcPts val="0"/>
                        </a:spcBef>
                        <a:spcAft>
                          <a:spcPts val="0"/>
                        </a:spcAft>
                      </a:pPr>
                      <a:r>
                        <a:rPr lang="en-US" sz="2000" dirty="0" smtClean="0">
                          <a:solidFill>
                            <a:schemeClr val="tx2">
                              <a:lumMod val="75000"/>
                            </a:schemeClr>
                          </a:solidFill>
                          <a:effectLst/>
                          <a:latin typeface="+mj-lt"/>
                        </a:rPr>
                        <a:t>NIOSH Ag Centers</a:t>
                      </a:r>
                      <a:endParaRPr lang="en-US" sz="2000" dirty="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http://www.cdc.gov/niosh/agctrhom.html</a:t>
                      </a:r>
                      <a:endParaRPr lang="en-US" sz="2000" b="1" dirty="0">
                        <a:effectLst/>
                        <a:latin typeface="+mj-lt"/>
                        <a:ea typeface="Calibri"/>
                        <a:cs typeface="Times New Roman"/>
                      </a:endParaRPr>
                    </a:p>
                  </a:txBody>
                  <a:tcPr marL="68580" marR="68580" marT="0" marB="0"/>
                </a:tc>
                <a:extLst>
                  <a:ext uri="{0D108BD9-81ED-4DB2-BD59-A6C34878D82A}">
                    <a16:rowId xmlns:a16="http://schemas.microsoft.com/office/drawing/2014/main" val="10004"/>
                  </a:ext>
                </a:extLst>
              </a:tr>
              <a:tr h="1034738">
                <a:tc>
                  <a:txBody>
                    <a:bodyPr/>
                    <a:lstStyle/>
                    <a:p>
                      <a:pPr marL="0" marR="0">
                        <a:spcBef>
                          <a:spcPts val="0"/>
                        </a:spcBef>
                        <a:spcAft>
                          <a:spcPts val="0"/>
                        </a:spcAft>
                      </a:pPr>
                      <a:r>
                        <a:rPr lang="en-US" sz="2000" dirty="0" smtClean="0">
                          <a:solidFill>
                            <a:schemeClr val="tx2">
                              <a:lumMod val="75000"/>
                            </a:schemeClr>
                          </a:solidFill>
                          <a:effectLst/>
                          <a:latin typeface="+mj-lt"/>
                        </a:rPr>
                        <a:t>NASD – National Agriculture Safety Database</a:t>
                      </a:r>
                      <a:endParaRPr lang="en-US" sz="2000" dirty="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http://www.cdc.gov/niosh/nasd.html</a:t>
                      </a:r>
                    </a:p>
                    <a:p>
                      <a:pPr marL="0" marR="0">
                        <a:spcBef>
                          <a:spcPts val="0"/>
                        </a:spcBef>
                        <a:spcAft>
                          <a:spcPts val="0"/>
                        </a:spcAft>
                      </a:pPr>
                      <a:r>
                        <a:rPr lang="en-US" sz="2000" b="1" dirty="0" smtClean="0">
                          <a:effectLst/>
                          <a:latin typeface="+mj-lt"/>
                          <a:ea typeface="Calibri"/>
                          <a:cs typeface="Times New Roman"/>
                        </a:rPr>
                        <a:t> http://www.nasdonline.org/</a:t>
                      </a:r>
                      <a:endParaRPr lang="en-US" sz="2000" b="1" dirty="0">
                        <a:effectLst/>
                        <a:latin typeface="+mj-lt"/>
                        <a:ea typeface="Calibri"/>
                        <a:cs typeface="Times New Roman"/>
                      </a:endParaRPr>
                    </a:p>
                  </a:txBody>
                  <a:tcPr marL="68580" marR="68580" marT="0" marB="0"/>
                </a:tc>
                <a:extLst>
                  <a:ext uri="{0D108BD9-81ED-4DB2-BD59-A6C34878D82A}">
                    <a16:rowId xmlns:a16="http://schemas.microsoft.com/office/drawing/2014/main" val="10005"/>
                  </a:ext>
                </a:extLst>
              </a:tr>
              <a:tr h="1100439">
                <a:tc>
                  <a:txBody>
                    <a:bodyPr/>
                    <a:lstStyle/>
                    <a:p>
                      <a:pPr marL="0" marR="0">
                        <a:spcBef>
                          <a:spcPts val="0"/>
                        </a:spcBef>
                        <a:spcAft>
                          <a:spcPts val="0"/>
                        </a:spcAft>
                      </a:pPr>
                      <a:r>
                        <a:rPr lang="en-US" sz="2000" b="1" dirty="0" smtClean="0">
                          <a:solidFill>
                            <a:schemeClr val="tx2">
                              <a:lumMod val="75000"/>
                            </a:schemeClr>
                          </a:solidFill>
                        </a:rPr>
                        <a:t>National Institute</a:t>
                      </a:r>
                      <a:r>
                        <a:rPr lang="en-US" sz="2000" b="1" baseline="0" dirty="0" smtClean="0">
                          <a:solidFill>
                            <a:schemeClr val="tx2">
                              <a:lumMod val="75000"/>
                            </a:schemeClr>
                          </a:solidFill>
                        </a:rPr>
                        <a:t> for </a:t>
                      </a:r>
                      <a:r>
                        <a:rPr lang="en-US" sz="2000" b="1" baseline="0" dirty="0" smtClean="0">
                          <a:solidFill>
                            <a:schemeClr val="tx2">
                              <a:lumMod val="75000"/>
                            </a:schemeClr>
                          </a:solidFill>
                        </a:rPr>
                        <a:t>Mental </a:t>
                      </a:r>
                      <a:r>
                        <a:rPr lang="en-US" sz="2000" b="1" baseline="0" dirty="0" smtClean="0">
                          <a:solidFill>
                            <a:schemeClr val="tx2">
                              <a:lumMod val="75000"/>
                            </a:schemeClr>
                          </a:solidFill>
                        </a:rPr>
                        <a:t>Health </a:t>
                      </a:r>
                    </a:p>
                    <a:p>
                      <a:pPr marL="0" marR="0">
                        <a:spcBef>
                          <a:spcPts val="0"/>
                        </a:spcBef>
                        <a:spcAft>
                          <a:spcPts val="0"/>
                        </a:spcAft>
                      </a:pPr>
                      <a:r>
                        <a:rPr lang="en-US" sz="2000" b="1" baseline="0" dirty="0" smtClean="0">
                          <a:solidFill>
                            <a:schemeClr val="tx2">
                              <a:lumMod val="75000"/>
                            </a:schemeClr>
                          </a:solidFill>
                          <a:effectLst/>
                          <a:latin typeface="+mj-lt"/>
                          <a:ea typeface="Calibri"/>
                          <a:cs typeface="Times New Roman"/>
                        </a:rPr>
                        <a:t>National Suicide Prevention </a:t>
                      </a:r>
                      <a:endParaRPr lang="en-US" sz="2000" dirty="0">
                        <a:solidFill>
                          <a:schemeClr val="tx2">
                            <a:lumMod val="75000"/>
                          </a:schemeClr>
                        </a:solidFill>
                        <a:effectLst/>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000" b="1" dirty="0" smtClean="0">
                          <a:solidFill>
                            <a:schemeClr val="tx2">
                              <a:lumMod val="75000"/>
                            </a:schemeClr>
                          </a:solidFill>
                          <a:effectLst/>
                          <a:latin typeface="+mj-lt"/>
                          <a:ea typeface="Calibri"/>
                          <a:cs typeface="Times New Roman"/>
                        </a:rPr>
                        <a:t>https://www.nimh.nih.gov/index.shtml</a:t>
                      </a:r>
                      <a:endParaRPr lang="en-US" sz="2000" b="1" dirty="0">
                        <a:solidFill>
                          <a:schemeClr val="tx2">
                            <a:lumMod val="75000"/>
                          </a:schemeClr>
                        </a:solidFill>
                        <a:effectLst/>
                        <a:latin typeface="+mj-lt"/>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6" name="Picture 2" descr="C:\Users\dtclau2\Desktop\Documents\My Files\Logos and Maps\College of Nursing All 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81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680855" y="286578"/>
            <a:ext cx="5943600" cy="1039813"/>
          </a:xfrm>
        </p:spPr>
        <p:txBody>
          <a:bodyPr/>
          <a:lstStyle/>
          <a:p>
            <a:pPr algn="ctr"/>
            <a:r>
              <a:rPr lang="en-US" altLang="en-US" dirty="0" smtClean="0"/>
              <a:t>NURSE-AP</a:t>
            </a:r>
          </a:p>
        </p:txBody>
      </p:sp>
      <p:sp>
        <p:nvSpPr>
          <p:cNvPr id="105475" name="Content Placeholder 2"/>
          <p:cNvSpPr>
            <a:spLocks noGrp="1"/>
          </p:cNvSpPr>
          <p:nvPr>
            <p:ph idx="1"/>
          </p:nvPr>
        </p:nvSpPr>
        <p:spPr>
          <a:xfrm>
            <a:off x="387927" y="3048000"/>
            <a:ext cx="8534400" cy="3586163"/>
          </a:xfrm>
        </p:spPr>
        <p:txBody>
          <a:bodyPr/>
          <a:lstStyle/>
          <a:p>
            <a:pPr marL="0" indent="0">
              <a:buNone/>
            </a:pPr>
            <a:endParaRPr lang="en-US" altLang="en-US" sz="800" dirty="0" smtClean="0"/>
          </a:p>
          <a:p>
            <a:pPr marL="0" indent="0" algn="ctr">
              <a:buNone/>
            </a:pPr>
            <a:r>
              <a:rPr lang="en-US" altLang="en-US" sz="3200" dirty="0"/>
              <a:t>A</a:t>
            </a:r>
            <a:r>
              <a:rPr lang="en-US" altLang="en-US" sz="3200" dirty="0" smtClean="0"/>
              <a:t>dvancing agricultural health and safety through emerging research, education and communication strategies with farmers, farm organizations and health care professionals around the globe </a:t>
            </a:r>
          </a:p>
          <a:p>
            <a:endParaRPr lang="en-US" altLang="en-US" dirty="0" smtClean="0"/>
          </a:p>
        </p:txBody>
      </p:sp>
      <p:sp>
        <p:nvSpPr>
          <p:cNvPr id="4" name="Rectangle 3"/>
          <p:cNvSpPr>
            <a:spLocks noChangeArrowheads="1"/>
          </p:cNvSpPr>
          <p:nvPr/>
        </p:nvSpPr>
        <p:spPr bwMode="auto">
          <a:xfrm flipH="1">
            <a:off x="2528455" y="1493861"/>
            <a:ext cx="6248400" cy="1219200"/>
          </a:xfrm>
          <a:prstGeom prst="rect">
            <a:avLst/>
          </a:prstGeom>
          <a:solidFill>
            <a:schemeClr val="accent1">
              <a:lumMod val="40000"/>
              <a:lumOff val="60000"/>
            </a:schemeClr>
          </a:solidFill>
          <a:ln w="19050">
            <a:noFill/>
            <a:miter lim="800000"/>
            <a:headEnd/>
            <a:tailEnd/>
          </a:ln>
          <a:effectLst>
            <a:outerShdw blurRad="50800" dist="38100" dir="2700000" sx="100500" sy="100500" algn="tl" rotWithShape="0">
              <a:prstClr val="black">
                <a:alpha val="40000"/>
              </a:prstClr>
            </a:outerShdw>
          </a:effectLst>
        </p:spPr>
        <p:txBody>
          <a:bodyPr tIns="0" bIns="91440" anchor="ctr"/>
          <a:lstStyle/>
          <a:p>
            <a:pPr algn="ctr">
              <a:spcBef>
                <a:spcPts val="0"/>
              </a:spcBef>
              <a:spcAft>
                <a:spcPts val="600"/>
              </a:spcAft>
              <a:defRPr/>
            </a:pPr>
            <a:r>
              <a:rPr lang="en-US" sz="2800" b="1" dirty="0">
                <a:solidFill>
                  <a:schemeClr val="accent1">
                    <a:lumMod val="50000"/>
                  </a:schemeClr>
                </a:solidFill>
                <a:latin typeface="+mj-lt"/>
                <a:ea typeface="Calibri"/>
                <a:cs typeface="Times New Roman"/>
              </a:rPr>
              <a:t>JOIN US ON FACEBOOK</a:t>
            </a:r>
            <a:r>
              <a:rPr lang="en-US" sz="2800" dirty="0">
                <a:solidFill>
                  <a:schemeClr val="accent1">
                    <a:lumMod val="50000"/>
                  </a:schemeClr>
                </a:solidFill>
                <a:latin typeface="+mj-lt"/>
                <a:ea typeface="Calibri"/>
                <a:cs typeface="Times New Roman"/>
              </a:rPr>
              <a:t>  </a:t>
            </a:r>
          </a:p>
          <a:p>
            <a:pPr algn="ctr">
              <a:spcBef>
                <a:spcPts val="0"/>
              </a:spcBef>
              <a:spcAft>
                <a:spcPts val="0"/>
              </a:spcAft>
              <a:defRPr/>
            </a:pPr>
            <a:r>
              <a:rPr lang="en-US" sz="2000" u="sng" dirty="0">
                <a:solidFill>
                  <a:schemeClr val="tx2">
                    <a:lumMod val="75000"/>
                  </a:schemeClr>
                </a:solidFill>
                <a:ea typeface="Calibri"/>
                <a:cs typeface="Times New Roman"/>
              </a:rPr>
              <a:t>http://www.facebook.com/Agriculture.nurse</a:t>
            </a:r>
            <a:endParaRPr lang="en-US" sz="2000" dirty="0">
              <a:solidFill>
                <a:schemeClr val="tx2">
                  <a:lumMod val="75000"/>
                </a:schemeClr>
              </a:solidFill>
              <a:ea typeface="Calibri"/>
              <a:cs typeface="Times New Roman"/>
            </a:endParaRPr>
          </a:p>
          <a:p>
            <a:pPr algn="ctr">
              <a:spcBef>
                <a:spcPts val="600"/>
              </a:spcBef>
              <a:spcAft>
                <a:spcPts val="0"/>
              </a:spcAft>
              <a:defRPr/>
            </a:pPr>
            <a:r>
              <a:rPr lang="en-US" sz="2000" dirty="0">
                <a:solidFill>
                  <a:srgbClr val="365F91"/>
                </a:solidFill>
                <a:ea typeface="Calibri"/>
                <a:cs typeface="Times New Roman"/>
              </a:rPr>
              <a:t> </a:t>
            </a:r>
            <a:r>
              <a:rPr lang="en-US" sz="2000" b="1" dirty="0">
                <a:solidFill>
                  <a:schemeClr val="accent3">
                    <a:lumMod val="10000"/>
                  </a:schemeClr>
                </a:solidFill>
                <a:ea typeface="Calibri"/>
                <a:cs typeface="Times New Roman"/>
              </a:rPr>
              <a:t>OR</a:t>
            </a:r>
            <a:r>
              <a:rPr lang="en-US" sz="2000" dirty="0">
                <a:solidFill>
                  <a:srgbClr val="365F91"/>
                </a:solidFill>
                <a:ea typeface="Calibri"/>
                <a:cs typeface="Times New Roman"/>
              </a:rPr>
              <a:t> dbreed01@uky.edu</a:t>
            </a:r>
            <a:endParaRPr lang="en-US" sz="2000" dirty="0">
              <a:ea typeface="Calibri"/>
              <a:cs typeface="Times New Roman"/>
            </a:endParaRPr>
          </a:p>
        </p:txBody>
      </p:sp>
      <p:pic>
        <p:nvPicPr>
          <p:cNvPr id="5" name="Content Placeholder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27" y="533400"/>
            <a:ext cx="1981200" cy="1920922"/>
          </a:xfrm>
          <a:prstGeom prst="rect">
            <a:avLst/>
          </a:prstGeom>
          <a:noFill/>
          <a:ln>
            <a:noFill/>
          </a:ln>
          <a:effectLst>
            <a:softEdge rad="127000"/>
          </a:effectLst>
          <a:extLst/>
        </p:spPr>
      </p:pic>
      <p:pic>
        <p:nvPicPr>
          <p:cNvPr id="7"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2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Matt and Susan are beginning farmers who have purchased 10 acres and are clearing and revitalizing the land. Matt is a veteran and served two tours overseas. You make your first visit to assess what </a:t>
            </a:r>
            <a:r>
              <a:rPr lang="en-US" dirty="0" err="1" smtClean="0"/>
              <a:t>AgrAbiltiy</a:t>
            </a:r>
            <a:r>
              <a:rPr lang="en-US" dirty="0" smtClean="0"/>
              <a:t> can do to help them with mobility issues. Matt has a partial amputation of his hand and lower limb amputation. He is happy to meet </a:t>
            </a:r>
            <a:r>
              <a:rPr lang="en-US" dirty="0" smtClean="0"/>
              <a:t>you. He seems </a:t>
            </a:r>
            <a:r>
              <a:rPr lang="en-US" dirty="0" smtClean="0"/>
              <a:t>very tired and when Susan comes in he snaps at her about something rather insignificant. As the visit progresses you notice that Matt just doesn’t seem as engaged as you thought he would be.   </a:t>
            </a:r>
            <a:endParaRPr lang="en-US" dirty="0"/>
          </a:p>
        </p:txBody>
      </p:sp>
    </p:spTree>
    <p:extLst>
      <p:ext uri="{BB962C8B-B14F-4D97-AF65-F5344CB8AC3E}">
        <p14:creationId xmlns:p14="http://schemas.microsoft.com/office/powerpoint/2010/main" val="4073891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–guiding the conversation</a:t>
            </a:r>
            <a:endParaRPr lang="en-US" dirty="0"/>
          </a:p>
        </p:txBody>
      </p:sp>
      <p:sp>
        <p:nvSpPr>
          <p:cNvPr id="3" name="Content Placeholder 2"/>
          <p:cNvSpPr>
            <a:spLocks noGrp="1"/>
          </p:cNvSpPr>
          <p:nvPr>
            <p:ph idx="1"/>
          </p:nvPr>
        </p:nvSpPr>
        <p:spPr/>
        <p:txBody>
          <a:bodyPr/>
          <a:lstStyle/>
          <a:p>
            <a:r>
              <a:rPr lang="en-US" dirty="0" smtClean="0"/>
              <a:t>When you are walking over the land and Matt shows you the layout he says, “I don’t know. Susan is the one who really wanted to farm. I want to get her set up right.” </a:t>
            </a:r>
          </a:p>
          <a:p>
            <a:endParaRPr lang="en-US" dirty="0" smtClean="0"/>
          </a:p>
          <a:p>
            <a:r>
              <a:rPr lang="en-US" dirty="0" smtClean="0"/>
              <a:t>“What about you?” you ask.</a:t>
            </a:r>
          </a:p>
          <a:p>
            <a:endParaRPr lang="en-US" dirty="0" smtClean="0"/>
          </a:p>
          <a:p>
            <a:r>
              <a:rPr lang="en-US" dirty="0" smtClean="0"/>
              <a:t>“It doesn’t really matter. I just want it to be easy for her.”</a:t>
            </a:r>
          </a:p>
          <a:p>
            <a:endParaRPr lang="en-US" dirty="0"/>
          </a:p>
          <a:p>
            <a:r>
              <a:rPr lang="en-US" dirty="0" smtClean="0"/>
              <a:t>What red flags are in this conversation? How would you approach them? </a:t>
            </a:r>
            <a:endParaRPr lang="en-US" dirty="0"/>
          </a:p>
        </p:txBody>
      </p:sp>
    </p:spTree>
    <p:extLst>
      <p:ext uri="{BB962C8B-B14F-4D97-AF65-F5344CB8AC3E}">
        <p14:creationId xmlns:p14="http://schemas.microsoft.com/office/powerpoint/2010/main" val="3086980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MONTHS LATER: follow up visit</a:t>
            </a:r>
            <a:endParaRPr lang="en-US" dirty="0"/>
          </a:p>
        </p:txBody>
      </p:sp>
      <p:sp>
        <p:nvSpPr>
          <p:cNvPr id="3" name="Content Placeholder 2"/>
          <p:cNvSpPr>
            <a:spLocks noGrp="1"/>
          </p:cNvSpPr>
          <p:nvPr>
            <p:ph idx="1"/>
          </p:nvPr>
        </p:nvSpPr>
        <p:spPr/>
        <p:txBody>
          <a:bodyPr/>
          <a:lstStyle/>
          <a:p>
            <a:r>
              <a:rPr lang="en-US" dirty="0" smtClean="0"/>
              <a:t>You know that the solar powered gate openers have been installed. Susan called you to ask about the quick hitch. It has been installed but they don’t seem to be able to work it as efficiently as they had hoped, she tells you. </a:t>
            </a:r>
          </a:p>
          <a:p>
            <a:r>
              <a:rPr lang="en-US" dirty="0" smtClean="0"/>
              <a:t>As you approach the farm you notice all the weeds that have grown up. Tools and equipment are scattered about. </a:t>
            </a:r>
          </a:p>
          <a:p>
            <a:r>
              <a:rPr lang="en-US" dirty="0" smtClean="0"/>
              <a:t>Susan comes out to your car. Matt slowly comes out of the house. He is using a cane today. He slumps as he walks. After a glance at him you look at Susan who just shrugs. She looks so tired. </a:t>
            </a:r>
          </a:p>
          <a:p>
            <a:endParaRPr lang="en-US" dirty="0" smtClean="0"/>
          </a:p>
          <a:p>
            <a:r>
              <a:rPr lang="en-US" dirty="0" smtClean="0"/>
              <a:t>What do you do next? This feels awkward. </a:t>
            </a:r>
            <a:endParaRPr lang="en-US" dirty="0"/>
          </a:p>
        </p:txBody>
      </p:sp>
    </p:spTree>
    <p:extLst>
      <p:ext uri="{BB962C8B-B14F-4D97-AF65-F5344CB8AC3E}">
        <p14:creationId xmlns:p14="http://schemas.microsoft.com/office/powerpoint/2010/main" val="2637994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you…</a:t>
            </a:r>
            <a:endParaRPr lang="en-US" dirty="0"/>
          </a:p>
        </p:txBody>
      </p:sp>
      <p:sp>
        <p:nvSpPr>
          <p:cNvPr id="3" name="Content Placeholder 2"/>
          <p:cNvSpPr>
            <a:spLocks noGrp="1"/>
          </p:cNvSpPr>
          <p:nvPr>
            <p:ph idx="1"/>
          </p:nvPr>
        </p:nvSpPr>
        <p:spPr/>
        <p:txBody>
          <a:bodyPr/>
          <a:lstStyle/>
          <a:p>
            <a:r>
              <a:rPr lang="en-US" dirty="0" smtClean="0"/>
              <a:t>Ask </a:t>
            </a:r>
            <a:r>
              <a:rPr lang="en-US" dirty="0"/>
              <a:t>S</a:t>
            </a:r>
            <a:r>
              <a:rPr lang="en-US" dirty="0" smtClean="0"/>
              <a:t>usan if everything is ok?</a:t>
            </a:r>
          </a:p>
          <a:p>
            <a:r>
              <a:rPr lang="en-US" dirty="0" smtClean="0"/>
              <a:t>Just concentrate on getting the hitch to work?</a:t>
            </a:r>
          </a:p>
          <a:p>
            <a:r>
              <a:rPr lang="en-US" dirty="0" smtClean="0"/>
              <a:t>Wait until Matt arrives and ask them both if everything is ok?</a:t>
            </a:r>
          </a:p>
          <a:p>
            <a:r>
              <a:rPr lang="en-US" dirty="0" smtClean="0"/>
              <a:t>What else might you do?</a:t>
            </a:r>
          </a:p>
          <a:p>
            <a:endParaRPr lang="en-US" dirty="0"/>
          </a:p>
        </p:txBody>
      </p:sp>
    </p:spTree>
    <p:extLst>
      <p:ext uri="{BB962C8B-B14F-4D97-AF65-F5344CB8AC3E}">
        <p14:creationId xmlns:p14="http://schemas.microsoft.com/office/powerpoint/2010/main" val="36303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857250"/>
          </a:xfrm>
        </p:spPr>
        <p:txBody>
          <a:bodyPr/>
          <a:lstStyle/>
          <a:p>
            <a:r>
              <a:rPr lang="en-US" dirty="0" smtClean="0"/>
              <a:t>How can stress be good?   </a:t>
            </a:r>
            <a:endParaRPr lang="en-US" dirty="0"/>
          </a:p>
        </p:txBody>
      </p:sp>
      <p:sp>
        <p:nvSpPr>
          <p:cNvPr id="3" name="Content Placeholder 2"/>
          <p:cNvSpPr>
            <a:spLocks noGrp="1"/>
          </p:cNvSpPr>
          <p:nvPr>
            <p:ph idx="1"/>
          </p:nvPr>
        </p:nvSpPr>
        <p:spPr>
          <a:xfrm>
            <a:off x="484909" y="1752600"/>
            <a:ext cx="7620000" cy="1655826"/>
          </a:xfrm>
        </p:spPr>
        <p:txBody>
          <a:bodyPr/>
          <a:lstStyle/>
          <a:p>
            <a:r>
              <a:rPr lang="en-US" dirty="0" smtClean="0"/>
              <a:t>Stress </a:t>
            </a:r>
            <a:r>
              <a:rPr lang="en-US" dirty="0"/>
              <a:t>is simply the body's response to changes that create taxing </a:t>
            </a:r>
            <a:r>
              <a:rPr lang="en-US" dirty="0" smtClean="0"/>
              <a:t>demands</a:t>
            </a:r>
          </a:p>
          <a:p>
            <a:pPr marL="85725" indent="0">
              <a:buNone/>
            </a:pPr>
            <a:endParaRPr lang="en-US" dirty="0" smtClean="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14162531"/>
              </p:ext>
            </p:extLst>
          </p:nvPr>
        </p:nvGraphicFramePr>
        <p:xfrm>
          <a:off x="762000" y="3328832"/>
          <a:ext cx="6891528" cy="2554986"/>
        </p:xfrm>
        <a:graphic>
          <a:graphicData uri="http://schemas.openxmlformats.org/drawingml/2006/table">
            <a:tbl>
              <a:tblPr firstRow="1" bandRow="1">
                <a:tableStyleId>{5C22544A-7EE6-4342-B048-85BDC9FD1C3A}</a:tableStyleId>
              </a:tblPr>
              <a:tblGrid>
                <a:gridCol w="3321421">
                  <a:extLst>
                    <a:ext uri="{9D8B030D-6E8A-4147-A177-3AD203B41FA5}">
                      <a16:colId xmlns:a16="http://schemas.microsoft.com/office/drawing/2014/main" val="3944767940"/>
                    </a:ext>
                  </a:extLst>
                </a:gridCol>
                <a:gridCol w="3570107">
                  <a:extLst>
                    <a:ext uri="{9D8B030D-6E8A-4147-A177-3AD203B41FA5}">
                      <a16:colId xmlns:a16="http://schemas.microsoft.com/office/drawing/2014/main" val="4223438130"/>
                    </a:ext>
                  </a:extLst>
                </a:gridCol>
              </a:tblGrid>
              <a:tr h="317230">
                <a:tc>
                  <a:txBody>
                    <a:bodyPr/>
                    <a:lstStyle/>
                    <a:p>
                      <a:r>
                        <a:rPr lang="en-US" sz="1400" b="1" dirty="0" smtClean="0"/>
                        <a:t>EUSTRESS</a:t>
                      </a:r>
                      <a:r>
                        <a:rPr lang="en-US" sz="1400" dirty="0" smtClean="0"/>
                        <a:t> – Positive Stress</a:t>
                      </a:r>
                      <a:endParaRPr lang="en-US" sz="1400" dirty="0"/>
                    </a:p>
                  </a:txBody>
                  <a:tcPr marL="68580" marR="68580" marT="34290" marB="34290"/>
                </a:tc>
                <a:tc>
                  <a:txBody>
                    <a:bodyPr/>
                    <a:lstStyle/>
                    <a:p>
                      <a:r>
                        <a:rPr lang="en-US" sz="1400" dirty="0" smtClean="0"/>
                        <a:t>DISTRESS – Negative Stress</a:t>
                      </a:r>
                      <a:endParaRPr lang="en-US" sz="1400" dirty="0"/>
                    </a:p>
                  </a:txBody>
                  <a:tcPr marL="68580" marR="68580" marT="34290" marB="34290"/>
                </a:tc>
                <a:extLst>
                  <a:ext uri="{0D108BD9-81ED-4DB2-BD59-A6C34878D82A}">
                    <a16:rowId xmlns:a16="http://schemas.microsoft.com/office/drawing/2014/main" val="4073031886"/>
                  </a:ext>
                </a:extLst>
              </a:tr>
              <a:tr h="2237756">
                <a:tc>
                  <a:txBody>
                    <a:bodyPr/>
                    <a:lstStyle/>
                    <a:p>
                      <a:pPr marL="285750" indent="-285750">
                        <a:buFont typeface="Arial" panose="020B0604020202020204" pitchFamily="34" charset="0"/>
                        <a:buChar char="•"/>
                      </a:pPr>
                      <a:r>
                        <a:rPr lang="en-US" sz="1400" b="1" dirty="0" smtClean="0">
                          <a:effectLst/>
                        </a:rPr>
                        <a:t>Motivates, focuses energy</a:t>
                      </a:r>
                    </a:p>
                    <a:p>
                      <a:pPr marL="285750" indent="-285750">
                        <a:buFont typeface="Arial" panose="020B0604020202020204" pitchFamily="34" charset="0"/>
                        <a:buChar char="•"/>
                      </a:pPr>
                      <a:r>
                        <a:rPr lang="en-US" sz="1400" b="1" dirty="0" smtClean="0">
                          <a:effectLst/>
                        </a:rPr>
                        <a:t>Is short-term</a:t>
                      </a:r>
                      <a:endParaRPr lang="en-US" sz="1400" dirty="0" smtClean="0">
                        <a:effectLst/>
                      </a:endParaRPr>
                    </a:p>
                    <a:p>
                      <a:pPr marL="285750" indent="-285750">
                        <a:buFont typeface="Arial" panose="020B0604020202020204" pitchFamily="34" charset="0"/>
                        <a:buChar char="•"/>
                      </a:pPr>
                      <a:r>
                        <a:rPr lang="en-US" sz="1400" b="1" dirty="0" smtClean="0">
                          <a:effectLst/>
                        </a:rPr>
                        <a:t>Perceived as within our coping abilities</a:t>
                      </a:r>
                      <a:endParaRPr lang="en-US" sz="1400" dirty="0" smtClean="0">
                        <a:effectLst/>
                      </a:endParaRPr>
                    </a:p>
                    <a:p>
                      <a:pPr marL="285750" indent="-285750">
                        <a:buFont typeface="Arial" panose="020B0604020202020204" pitchFamily="34" charset="0"/>
                        <a:buChar char="•"/>
                      </a:pPr>
                      <a:r>
                        <a:rPr lang="en-US" sz="1400" b="1" dirty="0" smtClean="0">
                          <a:effectLst/>
                        </a:rPr>
                        <a:t>Feels exciting</a:t>
                      </a:r>
                      <a:endParaRPr lang="en-US" sz="1400" dirty="0" smtClean="0">
                        <a:effectLst/>
                      </a:endParaRPr>
                    </a:p>
                    <a:p>
                      <a:pPr marL="285750" indent="-285750">
                        <a:buFont typeface="Arial" panose="020B0604020202020204" pitchFamily="34" charset="0"/>
                        <a:buChar char="•"/>
                      </a:pPr>
                      <a:r>
                        <a:rPr lang="en-US" sz="1400" b="1" dirty="0" smtClean="0">
                          <a:effectLst/>
                        </a:rPr>
                        <a:t>Improves performance</a:t>
                      </a:r>
                      <a:endParaRPr lang="en-US" sz="1400" dirty="0" smtClean="0">
                        <a:effectLst/>
                      </a:endParaRPr>
                    </a:p>
                    <a:p>
                      <a:endParaRPr lang="en-US" sz="1400" dirty="0"/>
                    </a:p>
                  </a:txBody>
                  <a:tcPr marL="68580" marR="68580" marT="34290" marB="34290"/>
                </a:tc>
                <a:tc>
                  <a:txBody>
                    <a:bodyPr/>
                    <a:lstStyle/>
                    <a:p>
                      <a:pPr marL="285750" indent="-285750">
                        <a:buFont typeface="Arial" panose="020B0604020202020204" pitchFamily="34" charset="0"/>
                        <a:buChar char="•"/>
                      </a:pPr>
                      <a:r>
                        <a:rPr lang="en-US" sz="1400" b="1" dirty="0" smtClean="0"/>
                        <a:t>Causes anxiety or concern</a:t>
                      </a:r>
                      <a:endParaRPr lang="en-US" sz="1400" dirty="0" smtClean="0"/>
                    </a:p>
                    <a:p>
                      <a:pPr marL="285750" indent="-285750">
                        <a:buFont typeface="Arial" panose="020B0604020202020204" pitchFamily="34" charset="0"/>
                        <a:buChar char="•"/>
                      </a:pPr>
                      <a:r>
                        <a:rPr lang="en-US" sz="1400" b="1" dirty="0" smtClean="0"/>
                        <a:t>Can be short- or long-term</a:t>
                      </a:r>
                      <a:endParaRPr lang="en-US" sz="1400" dirty="0" smtClean="0"/>
                    </a:p>
                    <a:p>
                      <a:pPr marL="285750" indent="-285750">
                        <a:buFont typeface="Arial" panose="020B0604020202020204" pitchFamily="34" charset="0"/>
                        <a:buChar char="•"/>
                      </a:pPr>
                      <a:r>
                        <a:rPr lang="en-US" sz="1400" b="1" dirty="0" smtClean="0"/>
                        <a:t>Perceived as outside of our coping abilities</a:t>
                      </a:r>
                      <a:endParaRPr lang="en-US" sz="1400" dirty="0" smtClean="0"/>
                    </a:p>
                    <a:p>
                      <a:pPr marL="285750" indent="-285750">
                        <a:buFont typeface="Arial" panose="020B0604020202020204" pitchFamily="34" charset="0"/>
                        <a:buChar char="•"/>
                      </a:pPr>
                      <a:r>
                        <a:rPr lang="en-US" sz="1400" b="1" dirty="0" smtClean="0"/>
                        <a:t>Feels unpleasant</a:t>
                      </a:r>
                      <a:endParaRPr lang="en-US" sz="1400" dirty="0" smtClean="0"/>
                    </a:p>
                    <a:p>
                      <a:pPr marL="285750" indent="-285750">
                        <a:buFont typeface="Arial" panose="020B0604020202020204" pitchFamily="34" charset="0"/>
                        <a:buChar char="•"/>
                      </a:pPr>
                      <a:r>
                        <a:rPr lang="en-US" sz="1400" b="1" dirty="0" smtClean="0"/>
                        <a:t>Decreases performance</a:t>
                      </a:r>
                      <a:endParaRPr lang="en-US" sz="1400" dirty="0" smtClean="0"/>
                    </a:p>
                    <a:p>
                      <a:pPr marL="285750" indent="-285750">
                        <a:buFont typeface="Arial" panose="020B0604020202020204" pitchFamily="34" charset="0"/>
                        <a:buChar char="•"/>
                      </a:pPr>
                      <a:r>
                        <a:rPr lang="en-US" sz="1400" b="1" dirty="0" smtClean="0"/>
                        <a:t>Can lead to mental and physical problems</a:t>
                      </a:r>
                      <a:endParaRPr lang="en-US" sz="1400" dirty="0" smtClean="0"/>
                    </a:p>
                    <a:p>
                      <a:endParaRPr lang="en-US" sz="1400" dirty="0"/>
                    </a:p>
                  </a:txBody>
                  <a:tcPr marL="68580" marR="68580" marT="34290" marB="34290"/>
                </a:tc>
                <a:extLst>
                  <a:ext uri="{0D108BD9-81ED-4DB2-BD59-A6C34878D82A}">
                    <a16:rowId xmlns:a16="http://schemas.microsoft.com/office/drawing/2014/main" val="1334175084"/>
                  </a:ext>
                </a:extLst>
              </a:tr>
            </a:tbl>
          </a:graphicData>
        </a:graphic>
      </p:graphicFrame>
      <p:pic>
        <p:nvPicPr>
          <p:cNvPr id="8" name="Picture 2" descr="C:\Users\dtclau2\Desktop\Documents\My Files\Logos and Maps\College of Nursing All 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513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answer is….</a:t>
            </a:r>
            <a:endParaRPr lang="en-US" dirty="0"/>
          </a:p>
        </p:txBody>
      </p:sp>
      <p:sp>
        <p:nvSpPr>
          <p:cNvPr id="3" name="Content Placeholder 2"/>
          <p:cNvSpPr>
            <a:spLocks noGrp="1"/>
          </p:cNvSpPr>
          <p:nvPr>
            <p:ph idx="1"/>
          </p:nvPr>
        </p:nvSpPr>
        <p:spPr/>
        <p:txBody>
          <a:bodyPr/>
          <a:lstStyle/>
          <a:p>
            <a:r>
              <a:rPr lang="en-US" dirty="0" smtClean="0"/>
              <a:t>Things are not going well on the farm. The weather has not cooperated and most of the garden has been washed away twice. </a:t>
            </a:r>
          </a:p>
          <a:p>
            <a:r>
              <a:rPr lang="en-US" dirty="0" smtClean="0"/>
              <a:t>They don’t believe they can make their next payment- due in three months</a:t>
            </a:r>
          </a:p>
          <a:p>
            <a:r>
              <a:rPr lang="en-US" dirty="0" smtClean="0"/>
              <a:t>Neither of them is sleeping, eating, or have any energy</a:t>
            </a:r>
          </a:p>
          <a:p>
            <a:endParaRPr lang="en-US" dirty="0" smtClean="0"/>
          </a:p>
          <a:p>
            <a:endParaRPr lang="en-US" dirty="0"/>
          </a:p>
        </p:txBody>
      </p:sp>
    </p:spTree>
    <p:extLst>
      <p:ext uri="{BB962C8B-B14F-4D97-AF65-F5344CB8AC3E}">
        <p14:creationId xmlns:p14="http://schemas.microsoft.com/office/powerpoint/2010/main" val="1741729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you….</a:t>
            </a:r>
            <a:endParaRPr lang="en-US" dirty="0"/>
          </a:p>
        </p:txBody>
      </p:sp>
      <p:sp>
        <p:nvSpPr>
          <p:cNvPr id="3" name="Content Placeholder 2"/>
          <p:cNvSpPr>
            <a:spLocks noGrp="1"/>
          </p:cNvSpPr>
          <p:nvPr>
            <p:ph idx="1"/>
          </p:nvPr>
        </p:nvSpPr>
        <p:spPr/>
        <p:txBody>
          <a:bodyPr/>
          <a:lstStyle/>
          <a:p>
            <a:r>
              <a:rPr lang="en-US" dirty="0" smtClean="0"/>
              <a:t>Tell me what you do next. </a:t>
            </a:r>
            <a:endParaRPr lang="en-US" dirty="0"/>
          </a:p>
        </p:txBody>
      </p:sp>
    </p:spTree>
    <p:extLst>
      <p:ext uri="{BB962C8B-B14F-4D97-AF65-F5344CB8AC3E}">
        <p14:creationId xmlns:p14="http://schemas.microsoft.com/office/powerpoint/2010/main" val="2107158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680855" y="286578"/>
            <a:ext cx="5943600" cy="1039813"/>
          </a:xfrm>
        </p:spPr>
        <p:txBody>
          <a:bodyPr/>
          <a:lstStyle/>
          <a:p>
            <a:pPr algn="ctr"/>
            <a:r>
              <a:rPr lang="en-US" altLang="en-US" dirty="0" smtClean="0"/>
              <a:t>NURSE-AP</a:t>
            </a:r>
          </a:p>
        </p:txBody>
      </p:sp>
      <p:sp>
        <p:nvSpPr>
          <p:cNvPr id="105475" name="Content Placeholder 2"/>
          <p:cNvSpPr>
            <a:spLocks noGrp="1"/>
          </p:cNvSpPr>
          <p:nvPr>
            <p:ph idx="1"/>
          </p:nvPr>
        </p:nvSpPr>
        <p:spPr>
          <a:xfrm>
            <a:off x="387927" y="3048000"/>
            <a:ext cx="8534400" cy="3586163"/>
          </a:xfrm>
        </p:spPr>
        <p:txBody>
          <a:bodyPr/>
          <a:lstStyle/>
          <a:p>
            <a:pPr marL="0" indent="0">
              <a:buNone/>
            </a:pPr>
            <a:endParaRPr lang="en-US" altLang="en-US" sz="800" dirty="0" smtClean="0"/>
          </a:p>
          <a:p>
            <a:pPr marL="0" indent="0" algn="ctr">
              <a:buNone/>
            </a:pPr>
            <a:r>
              <a:rPr lang="en-US" altLang="en-US" sz="3200" dirty="0"/>
              <a:t>A</a:t>
            </a:r>
            <a:r>
              <a:rPr lang="en-US" altLang="en-US" sz="3200" dirty="0" smtClean="0"/>
              <a:t>dvancing agricultural health and safety through emerging research, education and communication strategies with farmers, farm organizations and health care professionals around the globe </a:t>
            </a:r>
          </a:p>
          <a:p>
            <a:endParaRPr lang="en-US" altLang="en-US" dirty="0" smtClean="0"/>
          </a:p>
        </p:txBody>
      </p:sp>
      <p:sp>
        <p:nvSpPr>
          <p:cNvPr id="4" name="Rectangle 3"/>
          <p:cNvSpPr>
            <a:spLocks noChangeArrowheads="1"/>
          </p:cNvSpPr>
          <p:nvPr/>
        </p:nvSpPr>
        <p:spPr bwMode="auto">
          <a:xfrm flipH="1">
            <a:off x="2528455" y="1493861"/>
            <a:ext cx="6248400" cy="1219200"/>
          </a:xfrm>
          <a:prstGeom prst="rect">
            <a:avLst/>
          </a:prstGeom>
          <a:solidFill>
            <a:schemeClr val="accent1">
              <a:lumMod val="40000"/>
              <a:lumOff val="60000"/>
            </a:schemeClr>
          </a:solidFill>
          <a:ln w="19050">
            <a:noFill/>
            <a:miter lim="800000"/>
            <a:headEnd/>
            <a:tailEnd/>
          </a:ln>
          <a:effectLst>
            <a:outerShdw blurRad="50800" dist="38100" dir="2700000" sx="100500" sy="100500" algn="tl" rotWithShape="0">
              <a:prstClr val="black">
                <a:alpha val="40000"/>
              </a:prstClr>
            </a:outerShdw>
          </a:effectLst>
        </p:spPr>
        <p:txBody>
          <a:bodyPr tIns="0" bIns="91440" anchor="ctr"/>
          <a:lstStyle/>
          <a:p>
            <a:pPr algn="ctr">
              <a:spcBef>
                <a:spcPts val="0"/>
              </a:spcBef>
              <a:spcAft>
                <a:spcPts val="600"/>
              </a:spcAft>
              <a:defRPr/>
            </a:pPr>
            <a:r>
              <a:rPr lang="en-US" sz="2800" b="1" dirty="0">
                <a:solidFill>
                  <a:schemeClr val="accent1">
                    <a:lumMod val="50000"/>
                  </a:schemeClr>
                </a:solidFill>
                <a:latin typeface="+mj-lt"/>
                <a:ea typeface="Calibri"/>
                <a:cs typeface="Times New Roman"/>
              </a:rPr>
              <a:t>JOIN US ON FACEBOOK</a:t>
            </a:r>
            <a:r>
              <a:rPr lang="en-US" sz="2800" dirty="0">
                <a:solidFill>
                  <a:schemeClr val="accent1">
                    <a:lumMod val="50000"/>
                  </a:schemeClr>
                </a:solidFill>
                <a:latin typeface="+mj-lt"/>
                <a:ea typeface="Calibri"/>
                <a:cs typeface="Times New Roman"/>
              </a:rPr>
              <a:t>  </a:t>
            </a:r>
          </a:p>
          <a:p>
            <a:pPr algn="ctr">
              <a:spcBef>
                <a:spcPts val="0"/>
              </a:spcBef>
              <a:spcAft>
                <a:spcPts val="0"/>
              </a:spcAft>
              <a:defRPr/>
            </a:pPr>
            <a:r>
              <a:rPr lang="en-US" sz="2000" u="sng" dirty="0">
                <a:solidFill>
                  <a:schemeClr val="tx2">
                    <a:lumMod val="75000"/>
                  </a:schemeClr>
                </a:solidFill>
                <a:ea typeface="Calibri"/>
                <a:cs typeface="Times New Roman"/>
              </a:rPr>
              <a:t>http://www.facebook.com/Agriculture.nurse</a:t>
            </a:r>
            <a:endParaRPr lang="en-US" sz="2000" dirty="0">
              <a:solidFill>
                <a:schemeClr val="tx2">
                  <a:lumMod val="75000"/>
                </a:schemeClr>
              </a:solidFill>
              <a:ea typeface="Calibri"/>
              <a:cs typeface="Times New Roman"/>
            </a:endParaRPr>
          </a:p>
          <a:p>
            <a:pPr algn="ctr">
              <a:spcBef>
                <a:spcPts val="600"/>
              </a:spcBef>
              <a:spcAft>
                <a:spcPts val="0"/>
              </a:spcAft>
              <a:defRPr/>
            </a:pPr>
            <a:r>
              <a:rPr lang="en-US" sz="2000" dirty="0">
                <a:solidFill>
                  <a:srgbClr val="365F91"/>
                </a:solidFill>
                <a:ea typeface="Calibri"/>
                <a:cs typeface="Times New Roman"/>
              </a:rPr>
              <a:t> </a:t>
            </a:r>
            <a:r>
              <a:rPr lang="en-US" sz="2000" b="1" dirty="0">
                <a:solidFill>
                  <a:schemeClr val="accent3">
                    <a:lumMod val="10000"/>
                  </a:schemeClr>
                </a:solidFill>
                <a:ea typeface="Calibri"/>
                <a:cs typeface="Times New Roman"/>
              </a:rPr>
              <a:t>OR</a:t>
            </a:r>
            <a:r>
              <a:rPr lang="en-US" sz="2000" dirty="0">
                <a:solidFill>
                  <a:srgbClr val="365F91"/>
                </a:solidFill>
                <a:ea typeface="Calibri"/>
                <a:cs typeface="Times New Roman"/>
              </a:rPr>
              <a:t> dbreed01@uky.edu</a:t>
            </a:r>
            <a:endParaRPr lang="en-US" sz="2000" dirty="0">
              <a:ea typeface="Calibri"/>
              <a:cs typeface="Times New Roman"/>
            </a:endParaRPr>
          </a:p>
        </p:txBody>
      </p:sp>
      <p:pic>
        <p:nvPicPr>
          <p:cNvPr id="5" name="Content Placeholder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27" y="533400"/>
            <a:ext cx="1981200" cy="1920922"/>
          </a:xfrm>
          <a:prstGeom prst="rect">
            <a:avLst/>
          </a:prstGeom>
          <a:noFill/>
          <a:ln>
            <a:noFill/>
          </a:ln>
          <a:effectLst>
            <a:softEdge rad="127000"/>
          </a:effectLst>
          <a:extLst/>
        </p:spPr>
      </p:pic>
      <p:pic>
        <p:nvPicPr>
          <p:cNvPr id="7"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765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5106" y="381000"/>
            <a:ext cx="8637588" cy="762000"/>
          </a:xfrm>
        </p:spPr>
        <p:txBody>
          <a:bodyPr/>
          <a:lstStyle/>
          <a:p>
            <a:pPr algn="ctr"/>
            <a:r>
              <a:rPr lang="en-US" altLang="en-US" dirty="0"/>
              <a:t>The Farm – Picture Perfect?</a:t>
            </a:r>
          </a:p>
        </p:txBody>
      </p:sp>
      <p:pic>
        <p:nvPicPr>
          <p:cNvPr id="5122" name="Picture 2" descr="C:\Users\dtclau2\Desktop\Documents\Pictures\ATV Study\P1010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0" y="990600"/>
            <a:ext cx="7289800" cy="54673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99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p.yimg.com/ib/th?id=HN.60801522426760615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608" y="600075"/>
            <a:ext cx="263364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p1.yimg.com/ib/th?id=HN.608023341755204437&amp;pid=15.1"/>
          <p:cNvPicPr>
            <a:picLocks noChangeAspect="1" noChangeArrowheads="1"/>
          </p:cNvPicPr>
          <p:nvPr/>
        </p:nvPicPr>
        <p:blipFill rotWithShape="1">
          <a:blip r:embed="rId4">
            <a:extLst>
              <a:ext uri="{28A0092B-C50C-407E-A947-70E740481C1C}">
                <a14:useLocalDpi xmlns:a14="http://schemas.microsoft.com/office/drawing/2010/main" val="0"/>
              </a:ext>
            </a:extLst>
          </a:blip>
          <a:srcRect l="38949" t="41405"/>
          <a:stretch/>
        </p:blipFill>
        <p:spPr bwMode="auto">
          <a:xfrm>
            <a:off x="914400" y="4829128"/>
            <a:ext cx="1500910" cy="1085206"/>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https://sp.yimg.com/ib/th?id=HN.607987268331309668&amp;pid=15.1"/>
          <p:cNvPicPr>
            <a:picLocks noChangeAspect="1" noChangeArrowheads="1"/>
          </p:cNvPicPr>
          <p:nvPr/>
        </p:nvPicPr>
        <p:blipFill rotWithShape="1">
          <a:blip r:embed="rId5">
            <a:extLst>
              <a:ext uri="{28A0092B-C50C-407E-A947-70E740481C1C}">
                <a14:useLocalDpi xmlns:a14="http://schemas.microsoft.com/office/drawing/2010/main" val="0"/>
              </a:ext>
            </a:extLst>
          </a:blip>
          <a:srcRect l="10889" r="9596"/>
          <a:stretch/>
        </p:blipFill>
        <p:spPr bwMode="auto">
          <a:xfrm>
            <a:off x="360218" y="1371600"/>
            <a:ext cx="227214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s://sp.yimg.com/ib/th?id=HN.608034104950983980&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608" y="298132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s://sp2.yimg.com/ib/th?id=HN.608002489690425850&amp;pid=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295400"/>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marilyn adams farm safety 4 just kids we have puppet shows skits and a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7949" y="2981325"/>
            <a:ext cx="1828801" cy="2926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tclau2\Desktop\Documents\My Files\Logos and Maps\College of Nursing All Blac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5728" y="5950525"/>
            <a:ext cx="827081" cy="54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55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t>What makes Farming so Stressful?</a:t>
            </a:r>
            <a:endParaRPr lang="en-US" dirty="0"/>
          </a:p>
        </p:txBody>
      </p:sp>
      <p:sp>
        <p:nvSpPr>
          <p:cNvPr id="4" name="Rectangle 2"/>
          <p:cNvSpPr>
            <a:spLocks noGrp="1" noChangeArrowheads="1"/>
          </p:cNvSpPr>
          <p:nvPr>
            <p:ph idx="1"/>
          </p:nvPr>
        </p:nvSpPr>
        <p:spPr>
          <a:xfrm>
            <a:off x="304800" y="1447800"/>
            <a:ext cx="8229600" cy="4876800"/>
          </a:xfrm>
        </p:spPr>
        <p:txBody>
          <a:bodyPr>
            <a:normAutofit fontScale="92500"/>
          </a:bodyPr>
          <a:lstStyle/>
          <a:p>
            <a:r>
              <a:rPr lang="en-US" altLang="en-US" b="1" dirty="0">
                <a:solidFill>
                  <a:schemeClr val="tx1"/>
                </a:solidFill>
              </a:rPr>
              <a:t>Life on the </a:t>
            </a:r>
            <a:r>
              <a:rPr lang="en-US" altLang="en-US" b="1" dirty="0" smtClean="0">
                <a:solidFill>
                  <a:schemeClr val="tx1"/>
                </a:solidFill>
              </a:rPr>
              <a:t>farm… not what </a:t>
            </a:r>
            <a:r>
              <a:rPr lang="en-US" altLang="en-US" b="1" dirty="0">
                <a:solidFill>
                  <a:schemeClr val="tx1"/>
                </a:solidFill>
              </a:rPr>
              <a:t>it </a:t>
            </a:r>
            <a:r>
              <a:rPr lang="en-US" altLang="en-US" b="1" dirty="0" smtClean="0">
                <a:solidFill>
                  <a:schemeClr val="tx1"/>
                </a:solidFill>
              </a:rPr>
              <a:t>used </a:t>
            </a:r>
            <a:r>
              <a:rPr lang="en-US" altLang="en-US" b="1" dirty="0">
                <a:solidFill>
                  <a:schemeClr val="tx1"/>
                </a:solidFill>
              </a:rPr>
              <a:t>to </a:t>
            </a:r>
            <a:r>
              <a:rPr lang="en-US" altLang="en-US" b="1" dirty="0" smtClean="0">
                <a:solidFill>
                  <a:schemeClr val="tx1"/>
                </a:solidFill>
              </a:rPr>
              <a:t>be</a:t>
            </a:r>
            <a:endParaRPr lang="en-US" altLang="en-US" b="1" dirty="0"/>
          </a:p>
          <a:p>
            <a:pPr lvl="1"/>
            <a:r>
              <a:rPr lang="en-US" altLang="en-US" b="1" dirty="0">
                <a:solidFill>
                  <a:schemeClr val="tx2"/>
                </a:solidFill>
              </a:rPr>
              <a:t>Half of </a:t>
            </a:r>
            <a:r>
              <a:rPr lang="en-US" altLang="en-US" b="1" dirty="0" smtClean="0">
                <a:solidFill>
                  <a:schemeClr val="tx2"/>
                </a:solidFill>
              </a:rPr>
              <a:t>todays’ farmers hold </a:t>
            </a:r>
            <a:r>
              <a:rPr lang="en-US" altLang="en-US" b="1" dirty="0">
                <a:solidFill>
                  <a:schemeClr val="tx2"/>
                </a:solidFill>
              </a:rPr>
              <a:t>an off-farm job</a:t>
            </a:r>
          </a:p>
          <a:p>
            <a:pPr lvl="1"/>
            <a:r>
              <a:rPr lang="en-US" altLang="en-US" b="1" dirty="0">
                <a:solidFill>
                  <a:schemeClr val="tx2"/>
                </a:solidFill>
              </a:rPr>
              <a:t>Biotechnology</a:t>
            </a:r>
          </a:p>
          <a:p>
            <a:pPr lvl="1"/>
            <a:r>
              <a:rPr lang="en-US" altLang="en-US" b="1" dirty="0">
                <a:solidFill>
                  <a:schemeClr val="tx2"/>
                </a:solidFill>
              </a:rPr>
              <a:t>Advanced mechanization</a:t>
            </a:r>
          </a:p>
          <a:p>
            <a:pPr lvl="1"/>
            <a:r>
              <a:rPr lang="en-US" altLang="en-US" b="1" dirty="0">
                <a:solidFill>
                  <a:schemeClr val="tx2"/>
                </a:solidFill>
              </a:rPr>
              <a:t>Global </a:t>
            </a:r>
            <a:r>
              <a:rPr lang="en-US" altLang="en-US" b="1" dirty="0" smtClean="0">
                <a:solidFill>
                  <a:schemeClr val="tx2"/>
                </a:solidFill>
              </a:rPr>
              <a:t>markets</a:t>
            </a:r>
          </a:p>
          <a:p>
            <a:pPr marL="274320" lvl="1" indent="0">
              <a:buNone/>
            </a:pPr>
            <a:endParaRPr lang="en-US" altLang="en-US" sz="1100" b="1" dirty="0">
              <a:solidFill>
                <a:schemeClr val="tx2"/>
              </a:solidFill>
            </a:endParaRPr>
          </a:p>
          <a:p>
            <a:r>
              <a:rPr lang="en-US" b="1" dirty="0" smtClean="0"/>
              <a:t>Farmers </a:t>
            </a:r>
            <a:r>
              <a:rPr lang="en-US" b="1" dirty="0"/>
              <a:t>are exposed to multifaceted stress and </a:t>
            </a:r>
            <a:r>
              <a:rPr lang="en-US" b="1" dirty="0" smtClean="0"/>
              <a:t>pressure</a:t>
            </a:r>
          </a:p>
          <a:p>
            <a:pPr lvl="1"/>
            <a:r>
              <a:rPr lang="en-US" b="1" dirty="0" smtClean="0">
                <a:solidFill>
                  <a:schemeClr val="tx2"/>
                </a:solidFill>
              </a:rPr>
              <a:t>Hard </a:t>
            </a:r>
            <a:r>
              <a:rPr lang="en-US" b="1" dirty="0">
                <a:solidFill>
                  <a:schemeClr val="tx2"/>
                </a:solidFill>
              </a:rPr>
              <a:t>physical labor </a:t>
            </a:r>
            <a:endParaRPr lang="en-US" b="1" dirty="0" smtClean="0">
              <a:solidFill>
                <a:schemeClr val="tx2"/>
              </a:solidFill>
            </a:endParaRPr>
          </a:p>
          <a:p>
            <a:pPr lvl="1"/>
            <a:r>
              <a:rPr lang="en-US" b="1" dirty="0" smtClean="0">
                <a:solidFill>
                  <a:schemeClr val="tx2"/>
                </a:solidFill>
              </a:rPr>
              <a:t>Long </a:t>
            </a:r>
            <a:r>
              <a:rPr lang="en-US" b="1" dirty="0">
                <a:solidFill>
                  <a:schemeClr val="tx2"/>
                </a:solidFill>
              </a:rPr>
              <a:t>days throughout the </a:t>
            </a:r>
            <a:r>
              <a:rPr lang="en-US" b="1" dirty="0" smtClean="0">
                <a:solidFill>
                  <a:schemeClr val="tx2"/>
                </a:solidFill>
              </a:rPr>
              <a:t>year</a:t>
            </a:r>
          </a:p>
          <a:p>
            <a:pPr lvl="1"/>
            <a:r>
              <a:rPr lang="en-US" b="1" dirty="0" smtClean="0">
                <a:solidFill>
                  <a:schemeClr val="tx2"/>
                </a:solidFill>
              </a:rPr>
              <a:t>Must </a:t>
            </a:r>
            <a:r>
              <a:rPr lang="en-US" b="1" dirty="0">
                <a:solidFill>
                  <a:schemeClr val="tx2"/>
                </a:solidFill>
              </a:rPr>
              <a:t>be able to endure the vagaries of nature and livestock, adverse weather conditions, market fluctuations, government policy changes, and family </a:t>
            </a:r>
            <a:r>
              <a:rPr lang="en-US" b="1" dirty="0" smtClean="0">
                <a:solidFill>
                  <a:schemeClr val="tx2"/>
                </a:solidFill>
              </a:rPr>
              <a:t>pressures</a:t>
            </a:r>
          </a:p>
          <a:p>
            <a:pPr marL="274320" lvl="1" indent="0">
              <a:buNone/>
            </a:pPr>
            <a:endParaRPr lang="en-US" sz="1200" dirty="0" smtClean="0">
              <a:solidFill>
                <a:schemeClr val="tx2"/>
              </a:solidFill>
            </a:endParaRPr>
          </a:p>
          <a:p>
            <a:r>
              <a:rPr lang="en-US" b="1" dirty="0" smtClean="0"/>
              <a:t>Farmers </a:t>
            </a:r>
            <a:r>
              <a:rPr lang="en-US" b="1" dirty="0"/>
              <a:t>have the highest suicide rates of any </a:t>
            </a:r>
            <a:r>
              <a:rPr lang="en-US" b="1" dirty="0" smtClean="0"/>
              <a:t>occupation </a:t>
            </a:r>
            <a:endParaRPr lang="en-US" altLang="en-US" b="1" dirty="0">
              <a:solidFill>
                <a:schemeClr val="tx1"/>
              </a:solidFill>
            </a:endParaRPr>
          </a:p>
        </p:txBody>
      </p:sp>
      <p:pic>
        <p:nvPicPr>
          <p:cNvPr id="5" name="Picture 3" descr="Woman keeping books"/>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6184662" y="1371600"/>
            <a:ext cx="2502138" cy="1878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054" y="616412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31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564" y="425980"/>
            <a:ext cx="8229600" cy="990600"/>
          </a:xfrm>
        </p:spPr>
        <p:txBody>
          <a:bodyPr/>
          <a:lstStyle/>
          <a:p>
            <a:r>
              <a:rPr lang="en-US" dirty="0"/>
              <a:t>Agriculture and Risk</a:t>
            </a:r>
          </a:p>
        </p:txBody>
      </p:sp>
      <p:sp>
        <p:nvSpPr>
          <p:cNvPr id="6" name="Content Placeholder 5"/>
          <p:cNvSpPr>
            <a:spLocks noGrp="1"/>
          </p:cNvSpPr>
          <p:nvPr>
            <p:ph idx="1"/>
          </p:nvPr>
        </p:nvSpPr>
        <p:spPr>
          <a:xfrm>
            <a:off x="584200" y="1517073"/>
            <a:ext cx="8229600" cy="3435927"/>
          </a:xfrm>
        </p:spPr>
        <p:txBody>
          <a:bodyPr>
            <a:normAutofit/>
          </a:bodyPr>
          <a:lstStyle/>
          <a:p>
            <a:r>
              <a:rPr lang="en-US" dirty="0"/>
              <a:t>Agriculture ranks among the most hazardous </a:t>
            </a:r>
            <a:r>
              <a:rPr lang="en-US" dirty="0" smtClean="0"/>
              <a:t>industries</a:t>
            </a:r>
          </a:p>
          <a:p>
            <a:pPr marL="285750" indent="-285750"/>
            <a:r>
              <a:rPr lang="en-US" dirty="0"/>
              <a:t>Farmers are at high risk for: </a:t>
            </a:r>
          </a:p>
          <a:p>
            <a:pPr marL="742950" lvl="1" indent="-285750"/>
            <a:r>
              <a:rPr lang="en-US" sz="2400" dirty="0"/>
              <a:t>fatal and nonfatal injuries</a:t>
            </a:r>
          </a:p>
          <a:p>
            <a:pPr marL="742950" lvl="1" indent="-285750"/>
            <a:r>
              <a:rPr lang="en-US" sz="2400" dirty="0" smtClean="0"/>
              <a:t>noise-induced </a:t>
            </a:r>
            <a:r>
              <a:rPr lang="en-US" sz="2400" dirty="0"/>
              <a:t>hearing </a:t>
            </a:r>
            <a:r>
              <a:rPr lang="en-US" sz="2400" dirty="0" smtClean="0"/>
              <a:t>loss</a:t>
            </a:r>
          </a:p>
          <a:p>
            <a:pPr marL="742950" lvl="1" indent="-285750"/>
            <a:r>
              <a:rPr lang="en-US" sz="2400" dirty="0"/>
              <a:t>work-related lung </a:t>
            </a:r>
            <a:r>
              <a:rPr lang="en-US" sz="2400" dirty="0" smtClean="0"/>
              <a:t>diseases</a:t>
            </a:r>
            <a:endParaRPr lang="en-US" sz="2400" dirty="0"/>
          </a:p>
          <a:p>
            <a:pPr marL="742950" lvl="1" indent="-285750"/>
            <a:r>
              <a:rPr lang="en-US" sz="2400" dirty="0"/>
              <a:t>skin diseases, and certain cancers associated with chemical use and prolonged sun </a:t>
            </a:r>
            <a:r>
              <a:rPr lang="en-US" sz="2400" dirty="0" smtClean="0"/>
              <a:t>exposure </a:t>
            </a:r>
            <a:endParaRPr lang="en-US" sz="2400" dirty="0"/>
          </a:p>
          <a:p>
            <a:pPr marL="0" indent="0">
              <a:buNone/>
            </a:pPr>
            <a:endParaRPr lang="en-US" dirty="0"/>
          </a:p>
        </p:txBody>
      </p:sp>
      <p:pic>
        <p:nvPicPr>
          <p:cNvPr id="7" name="Picture 5" descr="C:\Users\dtclau2\AppData\Local\Microsoft\Windows\Temporary Internet Files\Content.IE5\HRUSFM7R\MP90044874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1" t="38730" b="32316"/>
          <a:stretch/>
        </p:blipFill>
        <p:spPr bwMode="auto">
          <a:xfrm>
            <a:off x="1219200" y="5153987"/>
            <a:ext cx="6959600" cy="1419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All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96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Today</a:t>
            </a:r>
            <a:endParaRPr lang="en-US" dirty="0"/>
          </a:p>
        </p:txBody>
      </p:sp>
      <p:sp>
        <p:nvSpPr>
          <p:cNvPr id="3" name="Content Placeholder 2"/>
          <p:cNvSpPr>
            <a:spLocks noGrp="1"/>
          </p:cNvSpPr>
          <p:nvPr>
            <p:ph idx="1"/>
          </p:nvPr>
        </p:nvSpPr>
        <p:spPr>
          <a:xfrm>
            <a:off x="457200" y="1918855"/>
            <a:ext cx="4724400" cy="2100268"/>
          </a:xfrm>
        </p:spPr>
        <p:txBody>
          <a:bodyPr/>
          <a:lstStyle/>
          <a:p>
            <a:r>
              <a:rPr lang="en-US" dirty="0" smtClean="0"/>
              <a:t>Farm </a:t>
            </a:r>
            <a:r>
              <a:rPr lang="en-US" dirty="0"/>
              <a:t>machinery is </a:t>
            </a:r>
            <a:r>
              <a:rPr lang="en-US" dirty="0" smtClean="0"/>
              <a:t>changing</a:t>
            </a:r>
          </a:p>
          <a:p>
            <a:pPr marL="0" indent="0">
              <a:buNone/>
            </a:pPr>
            <a:endParaRPr lang="en-US" sz="1200" dirty="0"/>
          </a:p>
          <a:p>
            <a:r>
              <a:rPr lang="en-US" dirty="0"/>
              <a:t>Farm techniques are </a:t>
            </a:r>
            <a:r>
              <a:rPr lang="en-US" dirty="0" smtClean="0"/>
              <a:t>changing</a:t>
            </a:r>
          </a:p>
          <a:p>
            <a:pPr marL="0" indent="0">
              <a:buNone/>
            </a:pPr>
            <a:endParaRPr lang="en-US" sz="1200" dirty="0"/>
          </a:p>
          <a:p>
            <a:r>
              <a:rPr lang="en-US" dirty="0"/>
              <a:t>Mental stress is on the rise</a:t>
            </a:r>
          </a:p>
          <a:p>
            <a:endParaRPr lang="en-US" dirty="0"/>
          </a:p>
        </p:txBody>
      </p:sp>
      <p:pic>
        <p:nvPicPr>
          <p:cNvPr id="4" name="Picture 14" descr="http://ts2.mm.bing.net/th?id=H.473747034085849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38200"/>
            <a:ext cx="2607732" cy="20601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2" descr="C:\Users\dtclau2\AppData\Local\Microsoft\Windows\Temporary Internet Files\Content.IE5\F2YMAQ9O\MP90044866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893"/>
          <a:stretch/>
        </p:blipFill>
        <p:spPr bwMode="auto">
          <a:xfrm>
            <a:off x="664305" y="4343400"/>
            <a:ext cx="2100389" cy="18339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18" name="Picture 2" descr="http://ts3.mm.bing.net/th?id=H.4829666175748342&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24699"/>
            <a:ext cx="2857500" cy="21526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All Bla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096000"/>
            <a:ext cx="721492" cy="4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45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1291</TotalTime>
  <Words>2867</Words>
  <Application>Microsoft Office PowerPoint</Application>
  <PresentationFormat>On-screen Show (4:3)</PresentationFormat>
  <Paragraphs>414</Paragraphs>
  <Slides>42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MS Mincho</vt:lpstr>
      <vt:lpstr>Arial</vt:lpstr>
      <vt:lpstr>Calibri</vt:lpstr>
      <vt:lpstr>Cambria</vt:lpstr>
      <vt:lpstr>Chiller</vt:lpstr>
      <vt:lpstr>Times New Roman</vt:lpstr>
      <vt:lpstr>Verdana</vt:lpstr>
      <vt:lpstr>Wingdings</vt:lpstr>
      <vt:lpstr>ヒラギノ角ゴ Pro W3</vt:lpstr>
      <vt:lpstr>Clarity</vt:lpstr>
      <vt:lpstr>Farmer stress</vt:lpstr>
      <vt:lpstr>Objectives</vt:lpstr>
      <vt:lpstr>What kind of stress are we talking about?</vt:lpstr>
      <vt:lpstr>How can stress be good?   </vt:lpstr>
      <vt:lpstr>The Farm – Picture Perfect?</vt:lpstr>
      <vt:lpstr>PowerPoint Presentation</vt:lpstr>
      <vt:lpstr>What makes Farming so Stressful?</vt:lpstr>
      <vt:lpstr>Agriculture and Risk</vt:lpstr>
      <vt:lpstr>Farming Today</vt:lpstr>
      <vt:lpstr>Farmers and Suicide</vt:lpstr>
      <vt:lpstr>Suicide Risk</vt:lpstr>
      <vt:lpstr>Suicide rates by age groups</vt:lpstr>
      <vt:lpstr>PowerPoint Presentation</vt:lpstr>
      <vt:lpstr>WORK AND ITS MEANING</vt:lpstr>
      <vt:lpstr>Perspectives on Health Status</vt:lpstr>
      <vt:lpstr>Physiologic factors that increase stress </vt:lpstr>
      <vt:lpstr>Prolonged Stress</vt:lpstr>
      <vt:lpstr>PowerPoint Presentation</vt:lpstr>
      <vt:lpstr>Focus group results</vt:lpstr>
      <vt:lpstr>PowerPoint Presentation</vt:lpstr>
      <vt:lpstr>Sample  n = 34</vt:lpstr>
      <vt:lpstr>A dismal portrait</vt:lpstr>
      <vt:lpstr>Denial or Stigma?</vt:lpstr>
      <vt:lpstr>Themes</vt:lpstr>
      <vt:lpstr>PowerPoint Presentation</vt:lpstr>
      <vt:lpstr>Let’s do Something!</vt:lpstr>
      <vt:lpstr>How do we fight this?  Farm stress literacy</vt:lpstr>
      <vt:lpstr>Possible interventions</vt:lpstr>
      <vt:lpstr>Picking up on hints</vt:lpstr>
      <vt:lpstr>More hints</vt:lpstr>
      <vt:lpstr>Farming and Families</vt:lpstr>
      <vt:lpstr>Resources</vt:lpstr>
      <vt:lpstr>You Tube videos </vt:lpstr>
      <vt:lpstr>Resources</vt:lpstr>
      <vt:lpstr>NURSE-AP</vt:lpstr>
      <vt:lpstr>Case Study</vt:lpstr>
      <vt:lpstr>Listening –guiding the conversation</vt:lpstr>
      <vt:lpstr>6 MONTHS LATER: follow up visit</vt:lpstr>
      <vt:lpstr>Should you…</vt:lpstr>
      <vt:lpstr>And the answer is….</vt:lpstr>
      <vt:lpstr>And you….</vt:lpstr>
      <vt:lpstr>NURSE-AP</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Safety: mitigating the Risk</dc:title>
  <dc:creator>Claunch, Deborah T</dc:creator>
  <cp:lastModifiedBy>Reed, Deborah</cp:lastModifiedBy>
  <cp:revision>72</cp:revision>
  <cp:lastPrinted>2014-03-17T16:17:26Z</cp:lastPrinted>
  <dcterms:created xsi:type="dcterms:W3CDTF">2014-03-17T13:14:08Z</dcterms:created>
  <dcterms:modified xsi:type="dcterms:W3CDTF">2018-03-18T15:54:15Z</dcterms:modified>
</cp:coreProperties>
</file>