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media/image16.jpg" ContentType="image/jpg"/>
  <Override PartName="/ppt/media/image17.jpg" ContentType="image/jpg"/>
  <Override PartName="/ppt/media/image19.jpg" ContentType="image/jpg"/>
  <Override PartName="/ppt/media/image20.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40.jpg" ContentType="image/jpg"/>
  <Override PartName="/ppt/media/image41.jpg" ContentType="image/jpg"/>
  <Override PartName="/ppt/media/image42.jpg" ContentType="image/jpg"/>
  <Override PartName="/ppt/media/image44.jpg" ContentType="image/jpg"/>
  <Override PartName="/ppt/media/image45.jpg" ContentType="image/jpg"/>
  <Override PartName="/ppt/media/image46.jpg" ContentType="image/jpg"/>
  <Override PartName="/ppt/media/image47.jpg" ContentType="image/jpg"/>
  <Override PartName="/ppt/media/image48.jpg" ContentType="image/jpg"/>
  <Override PartName="/ppt/media/image49.jpg" ContentType="image/jpg"/>
  <Override PartName="/ppt/media/image50.jpg" ContentType="image/jpg"/>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47"/>
  </p:notesMasterIdLst>
  <p:handoutMasterIdLst>
    <p:handoutMasterId r:id="rId48"/>
  </p:handoutMasterIdLst>
  <p:sldIdLst>
    <p:sldId id="268" r:id="rId2"/>
    <p:sldId id="270" r:id="rId3"/>
    <p:sldId id="271" r:id="rId4"/>
    <p:sldId id="273" r:id="rId5"/>
    <p:sldId id="274" r:id="rId6"/>
    <p:sldId id="278" r:id="rId7"/>
    <p:sldId id="279" r:id="rId8"/>
    <p:sldId id="280" r:id="rId9"/>
    <p:sldId id="277" r:id="rId10"/>
    <p:sldId id="282" r:id="rId11"/>
    <p:sldId id="283" r:id="rId12"/>
    <p:sldId id="281" r:id="rId13"/>
    <p:sldId id="276" r:id="rId14"/>
    <p:sldId id="284" r:id="rId15"/>
    <p:sldId id="285" r:id="rId16"/>
    <p:sldId id="286" r:id="rId17"/>
    <p:sldId id="287" r:id="rId18"/>
    <p:sldId id="288" r:id="rId19"/>
    <p:sldId id="275" r:id="rId20"/>
    <p:sldId id="290" r:id="rId21"/>
    <p:sldId id="291" r:id="rId22"/>
    <p:sldId id="292" r:id="rId23"/>
    <p:sldId id="297" r:id="rId24"/>
    <p:sldId id="298" r:id="rId25"/>
    <p:sldId id="299" r:id="rId26"/>
    <p:sldId id="296" r:id="rId27"/>
    <p:sldId id="300" r:id="rId28"/>
    <p:sldId id="301" r:id="rId29"/>
    <p:sldId id="302" r:id="rId30"/>
    <p:sldId id="303" r:id="rId31"/>
    <p:sldId id="304" r:id="rId32"/>
    <p:sldId id="295" r:id="rId33"/>
    <p:sldId id="294" r:id="rId34"/>
    <p:sldId id="293" r:id="rId35"/>
    <p:sldId id="305" r:id="rId36"/>
    <p:sldId id="313" r:id="rId37"/>
    <p:sldId id="312" r:id="rId38"/>
    <p:sldId id="311" r:id="rId39"/>
    <p:sldId id="310" r:id="rId40"/>
    <p:sldId id="309" r:id="rId41"/>
    <p:sldId id="314" r:id="rId42"/>
    <p:sldId id="308" r:id="rId43"/>
    <p:sldId id="315" r:id="rId44"/>
    <p:sldId id="316" r:id="rId45"/>
    <p:sldId id="30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70"/>
    <p:restoredTop sz="94767"/>
  </p:normalViewPr>
  <p:slideViewPr>
    <p:cSldViewPr snapToGrid="0" snapToObjects="1">
      <p:cViewPr varScale="1">
        <p:scale>
          <a:sx n="83" d="100"/>
          <a:sy n="83" d="100"/>
        </p:scale>
        <p:origin x="667"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5A83B16-CF22-F149-AD14-10247F5C13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651AB7D-1B3E-0E4D-BBA0-AFBA66F300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8236DE-AD21-A944-854B-AF263EE032C4}" type="datetimeFigureOut">
              <a:rPr lang="en-US" smtClean="0"/>
              <a:t>3/21/2018</a:t>
            </a:fld>
            <a:endParaRPr lang="en-US"/>
          </a:p>
        </p:txBody>
      </p:sp>
      <p:sp>
        <p:nvSpPr>
          <p:cNvPr id="4" name="Footer Placeholder 3">
            <a:extLst>
              <a:ext uri="{FF2B5EF4-FFF2-40B4-BE49-F238E27FC236}">
                <a16:creationId xmlns:a16="http://schemas.microsoft.com/office/drawing/2014/main" id="{A1ADF6F6-7531-0849-ABBE-838D42FFC07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E17A2F2-AE6F-A44D-A4E9-E77D981D8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9A7669-B97F-A143-842B-6DB9E4B1A396}" type="slidenum">
              <a:rPr lang="en-US" smtClean="0"/>
              <a:t>‹#›</a:t>
            </a:fld>
            <a:endParaRPr lang="en-US"/>
          </a:p>
        </p:txBody>
      </p:sp>
    </p:spTree>
    <p:extLst>
      <p:ext uri="{BB962C8B-B14F-4D97-AF65-F5344CB8AC3E}">
        <p14:creationId xmlns:p14="http://schemas.microsoft.com/office/powerpoint/2010/main" val="25590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5B7D72-268F-5045-B94A-801437E09FC6}"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C09711-C65B-E748-8AAC-13BD8001AA41}" type="slidenum">
              <a:rPr lang="en-US" smtClean="0"/>
              <a:t>‹#›</a:t>
            </a:fld>
            <a:endParaRPr lang="en-US"/>
          </a:p>
        </p:txBody>
      </p:sp>
    </p:spTree>
    <p:extLst>
      <p:ext uri="{BB962C8B-B14F-4D97-AF65-F5344CB8AC3E}">
        <p14:creationId xmlns:p14="http://schemas.microsoft.com/office/powerpoint/2010/main" val="441690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uralhealthweb.org/NRHA/media/Emerge_NRHA/Advocacy/Policy%20documents/Treating-the-Rural-Opioid-Epidemic_Feb-2017_NRHA-Policy-Paper.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Statistics from National Rural Health Association policy brief</a:t>
            </a:r>
          </a:p>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4</a:t>
            </a:fld>
            <a:endParaRPr lang="en-US"/>
          </a:p>
        </p:txBody>
      </p:sp>
    </p:spTree>
    <p:extLst>
      <p:ext uri="{BB962C8B-B14F-4D97-AF65-F5344CB8AC3E}">
        <p14:creationId xmlns:p14="http://schemas.microsoft.com/office/powerpoint/2010/main" val="3495645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According to a study by the Center for Disease Control, </a:t>
            </a:r>
            <a:r>
              <a:rPr lang="en-US" b="1" dirty="0">
                <a:solidFill>
                  <a:schemeClr val="tx2"/>
                </a:solidFill>
              </a:rPr>
              <a:t>2012</a:t>
            </a:r>
            <a:r>
              <a:rPr lang="en-US" dirty="0">
                <a:solidFill>
                  <a:schemeClr val="tx2"/>
                </a:solidFill>
              </a:rPr>
              <a:t> had the highest number for opioid prescriptions</a:t>
            </a:r>
            <a:endParaRPr lang="en-US" sz="1050" dirty="0">
              <a:solidFill>
                <a:schemeClr val="tx2"/>
              </a:solidFill>
              <a:latin typeface="Arial"/>
              <a:cs typeface="Arial"/>
            </a:endParaRPr>
          </a:p>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16</a:t>
            </a:fld>
            <a:endParaRPr lang="en-US"/>
          </a:p>
        </p:txBody>
      </p:sp>
    </p:spTree>
    <p:extLst>
      <p:ext uri="{BB962C8B-B14F-4D97-AF65-F5344CB8AC3E}">
        <p14:creationId xmlns:p14="http://schemas.microsoft.com/office/powerpoint/2010/main" val="1456585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2016, the five states with the highest rates of death due to drug overdose were West Virginia (52.0 per 100,000), Ohio (39.1 per 100,000), New Hampshire (39.0 per 100,000), Pennsylvania (37.9 per 100,000) and (Kentucky (33.5 per 100,000)</a:t>
            </a:r>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17</a:t>
            </a:fld>
            <a:endParaRPr lang="en-US"/>
          </a:p>
        </p:txBody>
      </p:sp>
    </p:spTree>
    <p:extLst>
      <p:ext uri="{BB962C8B-B14F-4D97-AF65-F5344CB8AC3E}">
        <p14:creationId xmlns:p14="http://schemas.microsoft.com/office/powerpoint/2010/main" val="2190549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Ohio AgrAbility staff will e-mail you quarterly to follow up on when and where you have used Generation Rx Resources</a:t>
            </a:r>
          </a:p>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44</a:t>
            </a:fld>
            <a:endParaRPr lang="en-US"/>
          </a:p>
        </p:txBody>
      </p:sp>
    </p:spTree>
    <p:extLst>
      <p:ext uri="{BB962C8B-B14F-4D97-AF65-F5344CB8AC3E}">
        <p14:creationId xmlns:p14="http://schemas.microsoft.com/office/powerpoint/2010/main" val="4097279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Rural Health Assoc. report (2014 data, report published in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Rural states report the largest increases in opioid injury and death (Kentucky, West Virginia, Alaska and Oklahoma)</a:t>
            </a:r>
          </a:p>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5</a:t>
            </a:fld>
            <a:endParaRPr lang="en-US"/>
          </a:p>
        </p:txBody>
      </p:sp>
    </p:spTree>
    <p:extLst>
      <p:ext uri="{BB962C8B-B14F-4D97-AF65-F5344CB8AC3E}">
        <p14:creationId xmlns:p14="http://schemas.microsoft.com/office/powerpoint/2010/main" val="75465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6</a:t>
            </a:fld>
            <a:endParaRPr lang="en-US"/>
          </a:p>
        </p:txBody>
      </p:sp>
    </p:spTree>
    <p:extLst>
      <p:ext uri="{BB962C8B-B14F-4D97-AF65-F5344CB8AC3E}">
        <p14:creationId xmlns:p14="http://schemas.microsoft.com/office/powerpoint/2010/main" val="28190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7</a:t>
            </a:fld>
            <a:endParaRPr lang="en-US"/>
          </a:p>
        </p:txBody>
      </p:sp>
    </p:spTree>
    <p:extLst>
      <p:ext uri="{BB962C8B-B14F-4D97-AF65-F5344CB8AC3E}">
        <p14:creationId xmlns:p14="http://schemas.microsoft.com/office/powerpoint/2010/main" val="57285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Increased availability and access</a:t>
            </a:r>
          </a:p>
          <a:p>
            <a:r>
              <a:rPr lang="en-US" dirty="0"/>
              <a:t>Getting drugs from someone with a prescription, or buying from a dealer</a:t>
            </a:r>
          </a:p>
          <a:p>
            <a:endParaRPr lang="en-US" dirty="0"/>
          </a:p>
          <a:p>
            <a:endParaRPr lang="en-US" dirty="0"/>
          </a:p>
          <a:p>
            <a:r>
              <a:rPr lang="en-US" b="1" dirty="0"/>
              <a:t>Lower perception of harm</a:t>
            </a:r>
          </a:p>
          <a:p>
            <a:r>
              <a:rPr lang="en-US" dirty="0"/>
              <a:t>Prescription drugs are not as dangerous as street drugs (even if the prescription is not theirs)</a:t>
            </a:r>
          </a:p>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8</a:t>
            </a:fld>
            <a:endParaRPr lang="en-US"/>
          </a:p>
        </p:txBody>
      </p:sp>
    </p:spTree>
    <p:extLst>
      <p:ext uri="{BB962C8B-B14F-4D97-AF65-F5344CB8AC3E}">
        <p14:creationId xmlns:p14="http://schemas.microsoft.com/office/powerpoint/2010/main" val="2101036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More availability in rural  areas</a:t>
            </a:r>
          </a:p>
          <a:p>
            <a:r>
              <a:rPr lang="en-US" dirty="0"/>
              <a:t>Rural populations are often older than urban populations, more prescriptions </a:t>
            </a:r>
          </a:p>
          <a:p>
            <a:r>
              <a:rPr lang="en-US" dirty="0"/>
              <a:t>Drug companies marketed heavily to rural areas</a:t>
            </a:r>
          </a:p>
          <a:p>
            <a:r>
              <a:rPr lang="en-US" dirty="0"/>
              <a:t>(increased demand from doctors &amp; pill mills?)</a:t>
            </a:r>
          </a:p>
          <a:p>
            <a:endParaRPr lang="en-US" dirty="0"/>
          </a:p>
          <a:p>
            <a:r>
              <a:rPr lang="en-US" b="1" dirty="0"/>
              <a:t>Young people are leaving rural areas</a:t>
            </a:r>
          </a:p>
          <a:p>
            <a:r>
              <a:rPr lang="en-US" dirty="0"/>
              <a:t>Less economic opportunity</a:t>
            </a:r>
          </a:p>
          <a:p>
            <a:endParaRPr lang="en-US" dirty="0"/>
          </a:p>
          <a:p>
            <a:r>
              <a:rPr lang="en-US" dirty="0"/>
              <a:t>Young people who stay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Young people who stay may have may be at greater risk for drug abuse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Social and kinship networks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Close family ties, easier to get drugs?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OxyContin use has been significantly associated with increased social capital in rural areas – distribution &amp; social networks are integrated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Stressors of modern rural living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Changing labor markets, unemployment, poverty</a:t>
            </a:r>
          </a:p>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9</a:t>
            </a:fld>
            <a:endParaRPr lang="en-US"/>
          </a:p>
        </p:txBody>
      </p:sp>
    </p:spTree>
    <p:extLst>
      <p:ext uri="{BB962C8B-B14F-4D97-AF65-F5344CB8AC3E}">
        <p14:creationId xmlns:p14="http://schemas.microsoft.com/office/powerpoint/2010/main" val="60065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45% of rural adults </a:t>
            </a:r>
            <a:r>
              <a:rPr lang="en-US" sz="1200" dirty="0">
                <a:latin typeface="Arial" panose="020B0604020202020204" pitchFamily="34" charset="0"/>
                <a:cs typeface="Arial" panose="020B0604020202020204" pitchFamily="34" charset="0"/>
              </a:rPr>
              <a:t>are or have been directly impacted by opioid abuse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know someone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family member who is  addicted</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taken an illegal opioid</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dealing with addiction themselves</a:t>
            </a:r>
          </a:p>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11</a:t>
            </a:fld>
            <a:endParaRPr lang="en-US"/>
          </a:p>
        </p:txBody>
      </p:sp>
    </p:spTree>
    <p:extLst>
      <p:ext uri="{BB962C8B-B14F-4D97-AF65-F5344CB8AC3E}">
        <p14:creationId xmlns:p14="http://schemas.microsoft.com/office/powerpoint/2010/main" val="1661286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After a steady increase in the overall national opioid prescribing rate from 2006, the total number of prescriptions dispensed peaked in 2012 at more than 255 million and a prescribing rate of 81.3 prescriptions per 100 persons.</a:t>
            </a:r>
          </a:p>
          <a:p>
            <a:r>
              <a:rPr lang="en-US" sz="1200" b="0" i="0" kern="1200" dirty="0">
                <a:solidFill>
                  <a:schemeClr val="tx1"/>
                </a:solidFill>
                <a:effectLst/>
                <a:latin typeface="+mn-lt"/>
                <a:ea typeface="+mn-ea"/>
                <a:cs typeface="+mn-cs"/>
              </a:rPr>
              <a:t>The overall national opioid prescribing rate declined from 2012 to 2016, and in 2016, the prescribing rate had fallen to the lowest it had been in more than 10 years at 66.5 prescriptions per 100 persons (over 214 million total opioid prescriptions).</a:t>
            </a:r>
          </a:p>
          <a:p>
            <a:r>
              <a:rPr lang="en-US" sz="1200" b="0" i="0" kern="1200" dirty="0">
                <a:solidFill>
                  <a:schemeClr val="tx1"/>
                </a:solidFill>
                <a:effectLst/>
                <a:latin typeface="+mn-lt"/>
                <a:ea typeface="+mn-ea"/>
                <a:cs typeface="+mn-cs"/>
              </a:rPr>
              <a:t>However, in 2016, prescribing rates continue to remain very high in areas across the country.</a:t>
            </a:r>
          </a:p>
          <a:p>
            <a:pPr lvl="1"/>
            <a:r>
              <a:rPr lang="en-US" sz="1200" b="0" i="0" kern="1200" dirty="0">
                <a:solidFill>
                  <a:schemeClr val="tx1"/>
                </a:solidFill>
                <a:effectLst/>
                <a:latin typeface="+mn-lt"/>
                <a:ea typeface="+mn-ea"/>
                <a:cs typeface="+mn-cs"/>
              </a:rPr>
              <a:t>In about a quarter of U.S. counties, enough opioid prescriptions were dispensed for every person to have one.</a:t>
            </a:r>
          </a:p>
          <a:p>
            <a:pPr lvl="1"/>
            <a:r>
              <a:rPr lang="en-US" sz="1200" b="0" i="0" kern="1200" dirty="0">
                <a:solidFill>
                  <a:schemeClr val="tx1"/>
                </a:solidFill>
                <a:effectLst/>
                <a:latin typeface="+mn-lt"/>
                <a:ea typeface="+mn-ea"/>
                <a:cs typeface="+mn-cs"/>
              </a:rPr>
              <a:t>While the overall opioid prescribing rate in 2016 was 66.5 prescriptions per 100 people, some counties had rates that were seven times higher than that.</a:t>
            </a:r>
          </a:p>
          <a:p>
            <a:r>
              <a:rPr lang="en-US" sz="1200" b="0" i="0" kern="1200" dirty="0">
                <a:solidFill>
                  <a:schemeClr val="tx1"/>
                </a:solidFill>
                <a:effectLst/>
                <a:latin typeface="+mn-lt"/>
                <a:ea typeface="+mn-ea"/>
                <a:cs typeface="+mn-cs"/>
              </a:rPr>
              <a:t>Prescribing rates for opioids vary widely across different states and counties. Emerging hotspot areas are identified by the darker colors on the maps.</a:t>
            </a:r>
          </a:p>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13</a:t>
            </a:fld>
            <a:endParaRPr lang="en-US"/>
          </a:p>
        </p:txBody>
      </p:sp>
    </p:spTree>
    <p:extLst>
      <p:ext uri="{BB962C8B-B14F-4D97-AF65-F5344CB8AC3E}">
        <p14:creationId xmlns:p14="http://schemas.microsoft.com/office/powerpoint/2010/main" val="1522256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substance abuse treatment providers see MAT as switching from one addiction to another, and don’t use MAT. </a:t>
            </a:r>
          </a:p>
          <a:p>
            <a:r>
              <a:rPr lang="en-US" dirty="0"/>
              <a:t>Some insurance will not cover MAT, or set restrictions on dosage, lifetime quotas, ad “fail first” policies – which requires abstinence treatment to be tried first</a:t>
            </a:r>
          </a:p>
          <a:p>
            <a:r>
              <a:rPr lang="en-US" dirty="0"/>
              <a:t>Limited number of doctors who have received a special waiver for MAT (2.2%) of practicing docs), 90% in urban areas</a:t>
            </a:r>
          </a:p>
          <a:p>
            <a:r>
              <a:rPr lang="en-US" dirty="0"/>
              <a:t>Rural docs who do prescribe MAT are overwhelmed, and may be unable to meet demand &amp; support patients in treatment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People who receive Medication Assisted Treatment have the highest success rates for reducing illicit drug use and and accidental overdose; less than 40% of people who are addicted have access to MAT (typically available in urban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MAT:</a:t>
            </a:r>
            <a:r>
              <a:rPr lang="en-US" sz="1200" dirty="0" err="1">
                <a:hlinkClick r:id="rId3"/>
              </a:rPr>
              <a:t>https</a:t>
            </a:r>
            <a:r>
              <a:rPr lang="en-US" sz="1200" dirty="0">
                <a:hlinkClick r:id="rId3"/>
              </a:rPr>
              <a:t>://www.ruralhealthweb.org/NRHA/media/Emerge_NRHA/Advocacy/Policy%20documents/Treating-the-Rural-Opioid-Epidemic_Feb-2017_NRHA-Policy-Paper.pdf</a:t>
            </a:r>
            <a:r>
              <a:rPr lang="en-US" sz="1200" dirty="0"/>
              <a:t> </a:t>
            </a:r>
          </a:p>
          <a:p>
            <a:endParaRPr lang="en-US" dirty="0"/>
          </a:p>
        </p:txBody>
      </p:sp>
      <p:sp>
        <p:nvSpPr>
          <p:cNvPr id="4" name="Slide Number Placeholder 3"/>
          <p:cNvSpPr>
            <a:spLocks noGrp="1"/>
          </p:cNvSpPr>
          <p:nvPr>
            <p:ph type="sldNum" sz="quarter" idx="10"/>
          </p:nvPr>
        </p:nvSpPr>
        <p:spPr/>
        <p:txBody>
          <a:bodyPr/>
          <a:lstStyle/>
          <a:p>
            <a:fld id="{2DC09711-C65B-E748-8AAC-13BD8001AA41}" type="slidenum">
              <a:rPr lang="en-US" smtClean="0"/>
              <a:t>15</a:t>
            </a:fld>
            <a:endParaRPr lang="en-US"/>
          </a:p>
        </p:txBody>
      </p:sp>
    </p:spTree>
    <p:extLst>
      <p:ext uri="{BB962C8B-B14F-4D97-AF65-F5344CB8AC3E}">
        <p14:creationId xmlns:p14="http://schemas.microsoft.com/office/powerpoint/2010/main" val="863793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1933903"/>
            <a:ext cx="12195048" cy="4942191"/>
          </a:xfrm>
          <a:prstGeom prst="rect">
            <a:avLst/>
          </a:prstGeom>
          <a:blipFill>
            <a:blip r:embed="rId2"/>
            <a:srcRect/>
            <a:stretch>
              <a:fillRect l="-23581" t="-7524" r="-28025" b="-97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524000" y="1122363"/>
            <a:ext cx="9144000" cy="2387600"/>
          </a:xfrm>
        </p:spPr>
        <p:txBody>
          <a:bodyPr anchor="b"/>
          <a:lstStyle>
            <a:lvl1pPr algn="ctr">
              <a:defRPr sz="6000" b="1" i="0" spc="0" baseline="0">
                <a:solidFill>
                  <a:srgbClr val="CA1B00"/>
                </a:solidFill>
                <a:latin typeface="Arial" charset="0"/>
                <a:ea typeface="Arial" charset="0"/>
                <a:cs typeface="Arial" charset="0"/>
              </a:defRPr>
            </a:lvl1pPr>
          </a:lstStyle>
          <a:p>
            <a:r>
              <a:rPr lang="en-US" dirty="0"/>
              <a:t>Title of Presentation</a:t>
            </a:r>
            <a:br>
              <a:rPr lang="en-US" dirty="0"/>
            </a:br>
            <a:r>
              <a:rPr lang="en-US" dirty="0"/>
              <a:t>Goes Here</a:t>
            </a:r>
          </a:p>
        </p:txBody>
      </p:sp>
      <p:sp>
        <p:nvSpPr>
          <p:cNvPr id="7" name="Subtitle 2"/>
          <p:cNvSpPr>
            <a:spLocks noGrp="1"/>
          </p:cNvSpPr>
          <p:nvPr>
            <p:ph type="subTitle" idx="1" hasCustomPrompt="1"/>
          </p:nvPr>
        </p:nvSpPr>
        <p:spPr>
          <a:xfrm>
            <a:off x="1524000" y="3985097"/>
            <a:ext cx="9144000" cy="488049"/>
          </a:xfrm>
        </p:spPr>
        <p:txBody>
          <a:bodyPr/>
          <a:lstStyle>
            <a:lvl1pPr marL="0" indent="0" algn="ctr">
              <a:buNone/>
              <a:defRPr sz="2400" b="0" baseline="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Month Day, Year</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50919" y="5738655"/>
            <a:ext cx="3222266" cy="704191"/>
          </a:xfrm>
          <a:prstGeom prst="rect">
            <a:avLst/>
          </a:prstGeom>
        </p:spPr>
      </p:pic>
      <p:sp>
        <p:nvSpPr>
          <p:cNvPr id="22" name="Rectangle 21"/>
          <p:cNvSpPr/>
          <p:nvPr userDrawn="1"/>
        </p:nvSpPr>
        <p:spPr>
          <a:xfrm>
            <a:off x="5136310" y="3678951"/>
            <a:ext cx="1919377" cy="45719"/>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userDrawn="1"/>
        </p:nvGrpSpPr>
        <p:grpSpPr>
          <a:xfrm>
            <a:off x="693642" y="5855526"/>
            <a:ext cx="1889302" cy="839904"/>
            <a:chOff x="693642" y="5855526"/>
            <a:chExt cx="1889302" cy="839904"/>
          </a:xfrm>
        </p:grpSpPr>
        <p:sp>
          <p:nvSpPr>
            <p:cNvPr id="28" name="Rectangle 27"/>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204600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3" name="Picture Placeholder 28"/>
          <p:cNvSpPr>
            <a:spLocks noGrp="1"/>
          </p:cNvSpPr>
          <p:nvPr>
            <p:ph type="pic" sz="quarter" idx="10" hasCustomPrompt="1"/>
          </p:nvPr>
        </p:nvSpPr>
        <p:spPr>
          <a:xfrm>
            <a:off x="479342" y="443060"/>
            <a:ext cx="5497252" cy="5958350"/>
          </a:xfrm>
          <a:solidFill>
            <a:schemeClr val="bg1">
              <a:lumMod val="75000"/>
            </a:schemeClr>
          </a:solidFill>
        </p:spPr>
        <p:txBody>
          <a:bodyPr/>
          <a:lstStyle/>
          <a:p>
            <a:r>
              <a:rPr lang="en-US" dirty="0"/>
              <a:t>Click to replace image</a:t>
            </a:r>
          </a:p>
        </p:txBody>
      </p:sp>
      <p:sp>
        <p:nvSpPr>
          <p:cNvPr id="7" name="Freeform 6"/>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28"/>
          <p:cNvSpPr>
            <a:spLocks noGrp="1"/>
          </p:cNvSpPr>
          <p:nvPr>
            <p:ph type="pic" sz="quarter" idx="11" hasCustomPrompt="1"/>
          </p:nvPr>
        </p:nvSpPr>
        <p:spPr>
          <a:xfrm>
            <a:off x="6165130" y="443060"/>
            <a:ext cx="5523016" cy="5958350"/>
          </a:xfrm>
          <a:solidFill>
            <a:schemeClr val="bg1">
              <a:lumMod val="75000"/>
            </a:schemeClr>
          </a:solidFill>
        </p:spPr>
        <p:txBody>
          <a:bodyPr/>
          <a:lstStyle>
            <a:lvl1pPr>
              <a:defRPr>
                <a:solidFill>
                  <a:schemeClr val="tx1"/>
                </a:solidFill>
              </a:defRPr>
            </a:lvl1pPr>
          </a:lstStyle>
          <a:p>
            <a:r>
              <a:rPr lang="en-US" dirty="0"/>
              <a:t>Click to replace image</a:t>
            </a:r>
          </a:p>
        </p:txBody>
      </p:sp>
      <p:grpSp>
        <p:nvGrpSpPr>
          <p:cNvPr id="12" name="Group 11"/>
          <p:cNvGrpSpPr/>
          <p:nvPr userDrawn="1"/>
        </p:nvGrpSpPr>
        <p:grpSpPr>
          <a:xfrm>
            <a:off x="693642" y="5855526"/>
            <a:ext cx="1889302" cy="839904"/>
            <a:chOff x="693642" y="5855526"/>
            <a:chExt cx="1889302" cy="839904"/>
          </a:xfrm>
        </p:grpSpPr>
        <p:sp>
          <p:nvSpPr>
            <p:cNvPr id="13" name="Rectangle 12"/>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98627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0" name="Picture Placeholder 33"/>
          <p:cNvSpPr>
            <a:spLocks noGrp="1"/>
          </p:cNvSpPr>
          <p:nvPr>
            <p:ph type="pic" sz="quarter" idx="14" hasCustomPrompt="1"/>
          </p:nvPr>
        </p:nvSpPr>
        <p:spPr>
          <a:xfrm>
            <a:off x="480767" y="442913"/>
            <a:ext cx="11227046" cy="5957887"/>
          </a:xfrm>
          <a:solidFill>
            <a:schemeClr val="bg1">
              <a:lumMod val="75000"/>
            </a:schemeClr>
          </a:solidFill>
        </p:spPr>
        <p:txBody>
          <a:bodyPr/>
          <a:lstStyle/>
          <a:p>
            <a:r>
              <a:rPr lang="en-US" dirty="0"/>
              <a:t>Click to replace image</a:t>
            </a:r>
          </a:p>
        </p:txBody>
      </p:sp>
      <p:sp>
        <p:nvSpPr>
          <p:cNvPr id="17" name="Freeform 16"/>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userDrawn="1"/>
        </p:nvGrpSpPr>
        <p:grpSpPr>
          <a:xfrm>
            <a:off x="693642" y="5855526"/>
            <a:ext cx="1889302" cy="839904"/>
            <a:chOff x="693642" y="5855526"/>
            <a:chExt cx="1889302" cy="839904"/>
          </a:xfrm>
        </p:grpSpPr>
        <p:sp>
          <p:nvSpPr>
            <p:cNvPr id="8" name="Rectangle 7"/>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725238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Freeform 6"/>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93642" y="998932"/>
            <a:ext cx="10807059" cy="4647414"/>
          </a:xfrm>
          <a:prstGeom prst="rect">
            <a:avLst/>
          </a:prstGeom>
          <a:noFill/>
        </p:spPr>
        <p:txBody>
          <a:bodyPr wrap="square" rtlCol="0" anchor="ctr" anchorCtr="0">
            <a:noAutofit/>
          </a:bodyPr>
          <a:lstStyle/>
          <a:p>
            <a:pPr algn="ctr">
              <a:lnSpc>
                <a:spcPct val="100000"/>
              </a:lnSpc>
            </a:pPr>
            <a:r>
              <a:rPr lang="en-US" sz="4400" b="1" i="0" spc="0" dirty="0">
                <a:solidFill>
                  <a:schemeClr val="bg1">
                    <a:lumMod val="65000"/>
                  </a:schemeClr>
                </a:solidFill>
                <a:latin typeface="Arial" charset="0"/>
                <a:ea typeface="Arial" charset="0"/>
                <a:cs typeface="Arial" charset="0"/>
              </a:rPr>
              <a:t>“It does not</a:t>
            </a:r>
            <a:r>
              <a:rPr lang="en-US" sz="4400" b="1" i="0" spc="0" baseline="0" dirty="0">
                <a:solidFill>
                  <a:schemeClr val="bg1">
                    <a:lumMod val="65000"/>
                  </a:schemeClr>
                </a:solidFill>
                <a:latin typeface="Arial" charset="0"/>
                <a:ea typeface="Arial" charset="0"/>
                <a:cs typeface="Arial" charset="0"/>
              </a:rPr>
              <a:t> matter how </a:t>
            </a:r>
          </a:p>
          <a:p>
            <a:pPr algn="ctr">
              <a:lnSpc>
                <a:spcPct val="100000"/>
              </a:lnSpc>
            </a:pPr>
            <a:r>
              <a:rPr lang="en-US" sz="4400" b="1" i="0" spc="0" baseline="0" dirty="0">
                <a:solidFill>
                  <a:schemeClr val="bg1">
                    <a:lumMod val="65000"/>
                  </a:schemeClr>
                </a:solidFill>
                <a:latin typeface="Arial" charset="0"/>
                <a:ea typeface="Arial" charset="0"/>
                <a:cs typeface="Arial" charset="0"/>
              </a:rPr>
              <a:t>slowly you go as long as you </a:t>
            </a:r>
          </a:p>
          <a:p>
            <a:pPr algn="ctr">
              <a:lnSpc>
                <a:spcPct val="100000"/>
              </a:lnSpc>
            </a:pPr>
            <a:r>
              <a:rPr lang="en-US" sz="4400" b="1" i="0" spc="0" baseline="0" dirty="0">
                <a:solidFill>
                  <a:schemeClr val="bg1">
                    <a:lumMod val="65000"/>
                  </a:schemeClr>
                </a:solidFill>
                <a:latin typeface="Arial" charset="0"/>
                <a:ea typeface="Arial" charset="0"/>
                <a:cs typeface="Arial" charset="0"/>
              </a:rPr>
              <a:t>do not stop.” </a:t>
            </a:r>
          </a:p>
          <a:p>
            <a:pPr algn="ctr">
              <a:lnSpc>
                <a:spcPct val="200000"/>
              </a:lnSpc>
            </a:pPr>
            <a:r>
              <a:rPr lang="en-US" sz="2800" i="1" baseline="0" dirty="0">
                <a:solidFill>
                  <a:schemeClr val="bg1">
                    <a:lumMod val="65000"/>
                  </a:schemeClr>
                </a:solidFill>
                <a:latin typeface="Arial" charset="0"/>
                <a:ea typeface="Arial" charset="0"/>
                <a:cs typeface="Arial" charset="0"/>
              </a:rPr>
              <a:t>—</a:t>
            </a:r>
            <a:r>
              <a:rPr lang="en-US" sz="2800" i="1" baseline="0" dirty="0" err="1">
                <a:solidFill>
                  <a:schemeClr val="bg1">
                    <a:lumMod val="65000"/>
                  </a:schemeClr>
                </a:solidFill>
                <a:latin typeface="Arial" charset="0"/>
                <a:ea typeface="Arial" charset="0"/>
                <a:cs typeface="Arial" charset="0"/>
              </a:rPr>
              <a:t>Confucious</a:t>
            </a:r>
            <a:endParaRPr lang="en-US" sz="2800" i="1" dirty="0">
              <a:solidFill>
                <a:schemeClr val="bg1">
                  <a:lumMod val="65000"/>
                </a:schemeClr>
              </a:solidFill>
              <a:latin typeface="Arial" charset="0"/>
              <a:ea typeface="Arial" charset="0"/>
              <a:cs typeface="Arial" charset="0"/>
            </a:endParaRPr>
          </a:p>
        </p:txBody>
      </p:sp>
      <p:grpSp>
        <p:nvGrpSpPr>
          <p:cNvPr id="8" name="Group 7"/>
          <p:cNvGrpSpPr/>
          <p:nvPr userDrawn="1"/>
        </p:nvGrpSpPr>
        <p:grpSpPr>
          <a:xfrm>
            <a:off x="693642" y="5855526"/>
            <a:ext cx="1889302" cy="839904"/>
            <a:chOff x="693642" y="5855526"/>
            <a:chExt cx="1889302" cy="839904"/>
          </a:xfrm>
        </p:grpSpPr>
        <p:sp>
          <p:nvSpPr>
            <p:cNvPr id="10" name="Rectangle 9"/>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1732874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33"/>
          <p:cNvSpPr>
            <a:spLocks noGrp="1"/>
          </p:cNvSpPr>
          <p:nvPr>
            <p:ph type="pic" sz="quarter" idx="14" hasCustomPrompt="1"/>
          </p:nvPr>
        </p:nvSpPr>
        <p:spPr>
          <a:xfrm>
            <a:off x="480767" y="442913"/>
            <a:ext cx="11227046" cy="5957887"/>
          </a:xfrm>
          <a:solidFill>
            <a:schemeClr val="bg1">
              <a:lumMod val="75000"/>
            </a:schemeClr>
          </a:solidFill>
        </p:spPr>
        <p:txBody>
          <a:bodyPr/>
          <a:lstStyle/>
          <a:p>
            <a:r>
              <a:rPr lang="en-US" dirty="0"/>
              <a:t>Click to replace image</a:t>
            </a:r>
          </a:p>
        </p:txBody>
      </p:sp>
      <p:sp>
        <p:nvSpPr>
          <p:cNvPr id="7" name="Freeform 6"/>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userDrawn="1"/>
        </p:nvSpPr>
        <p:spPr>
          <a:xfrm>
            <a:off x="693642" y="998932"/>
            <a:ext cx="10797632" cy="4647414"/>
          </a:xfrm>
          <a:prstGeom prst="rect">
            <a:avLst/>
          </a:prstGeom>
          <a:noFill/>
        </p:spPr>
        <p:txBody>
          <a:bodyPr wrap="square" rtlCol="0" anchor="ctr" anchorCtr="0">
            <a:noAutofit/>
          </a:bodyPr>
          <a:lstStyle/>
          <a:p>
            <a:pPr algn="ctr">
              <a:lnSpc>
                <a:spcPct val="100000"/>
              </a:lnSpc>
            </a:pPr>
            <a:r>
              <a:rPr lang="en-US" sz="4400" b="1" i="0" spc="0" dirty="0">
                <a:solidFill>
                  <a:schemeClr val="bg1"/>
                </a:solidFill>
                <a:latin typeface="Arial" charset="0"/>
                <a:ea typeface="Arial" charset="0"/>
                <a:cs typeface="Arial" charset="0"/>
              </a:rPr>
              <a:t>“It does not</a:t>
            </a:r>
            <a:r>
              <a:rPr lang="en-US" sz="4400" b="1" i="0" spc="0" baseline="0" dirty="0">
                <a:solidFill>
                  <a:schemeClr val="bg1"/>
                </a:solidFill>
                <a:latin typeface="Arial" charset="0"/>
                <a:ea typeface="Arial" charset="0"/>
                <a:cs typeface="Arial" charset="0"/>
              </a:rPr>
              <a:t> matter how </a:t>
            </a:r>
          </a:p>
          <a:p>
            <a:pPr algn="ctr">
              <a:lnSpc>
                <a:spcPct val="100000"/>
              </a:lnSpc>
            </a:pPr>
            <a:r>
              <a:rPr lang="en-US" sz="4400" b="1" i="0" spc="0" baseline="0" dirty="0">
                <a:solidFill>
                  <a:schemeClr val="bg1"/>
                </a:solidFill>
                <a:latin typeface="Arial" charset="0"/>
                <a:ea typeface="Arial" charset="0"/>
                <a:cs typeface="Arial" charset="0"/>
              </a:rPr>
              <a:t>slowly you go as long as you </a:t>
            </a:r>
          </a:p>
          <a:p>
            <a:pPr algn="ctr">
              <a:lnSpc>
                <a:spcPct val="100000"/>
              </a:lnSpc>
            </a:pPr>
            <a:r>
              <a:rPr lang="en-US" sz="4400" b="1" i="0" spc="0" baseline="0" dirty="0">
                <a:solidFill>
                  <a:schemeClr val="bg1"/>
                </a:solidFill>
                <a:latin typeface="Arial" charset="0"/>
                <a:ea typeface="Arial" charset="0"/>
                <a:cs typeface="Arial" charset="0"/>
              </a:rPr>
              <a:t>do not stop.” </a:t>
            </a:r>
          </a:p>
          <a:p>
            <a:pPr algn="ctr">
              <a:lnSpc>
                <a:spcPct val="200000"/>
              </a:lnSpc>
            </a:pPr>
            <a:r>
              <a:rPr lang="en-US" sz="2800" i="1" baseline="0" dirty="0">
                <a:solidFill>
                  <a:schemeClr val="bg1"/>
                </a:solidFill>
                <a:latin typeface="Arial" charset="0"/>
                <a:ea typeface="Arial" charset="0"/>
                <a:cs typeface="Arial" charset="0"/>
              </a:rPr>
              <a:t>—</a:t>
            </a:r>
            <a:r>
              <a:rPr lang="en-US" sz="2800" i="1" baseline="0" dirty="0" err="1">
                <a:solidFill>
                  <a:schemeClr val="bg1"/>
                </a:solidFill>
                <a:latin typeface="Arial" charset="0"/>
                <a:ea typeface="Arial" charset="0"/>
                <a:cs typeface="Arial" charset="0"/>
              </a:rPr>
              <a:t>Confucious</a:t>
            </a:r>
            <a:endParaRPr lang="en-US" sz="2800" i="1" dirty="0">
              <a:solidFill>
                <a:schemeClr val="bg1"/>
              </a:solidFill>
              <a:latin typeface="Arial" charset="0"/>
              <a:ea typeface="Arial" charset="0"/>
              <a:cs typeface="Arial" charset="0"/>
            </a:endParaRPr>
          </a:p>
        </p:txBody>
      </p:sp>
      <p:grpSp>
        <p:nvGrpSpPr>
          <p:cNvPr id="8" name="Group 7"/>
          <p:cNvGrpSpPr/>
          <p:nvPr userDrawn="1"/>
        </p:nvGrpSpPr>
        <p:grpSpPr>
          <a:xfrm>
            <a:off x="693642" y="5855526"/>
            <a:ext cx="1889302" cy="839904"/>
            <a:chOff x="693642" y="5855526"/>
            <a:chExt cx="1889302" cy="839904"/>
          </a:xfrm>
        </p:grpSpPr>
        <p:sp>
          <p:nvSpPr>
            <p:cNvPr id="9" name="Rectangle 8"/>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901117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bg>
      <p:bgPr>
        <a:solidFill>
          <a:srgbClr val="CA1B0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1" i="0" baseline="0">
                <a:solidFill>
                  <a:schemeClr val="bg1"/>
                </a:solidFill>
                <a:latin typeface="Arial" charset="0"/>
                <a:ea typeface="Arial" charset="0"/>
                <a:cs typeface="Arial" charset="0"/>
              </a:defRPr>
            </a:lvl1pPr>
          </a:lstStyle>
          <a:p>
            <a:r>
              <a:rPr lang="en-US" dirty="0"/>
              <a:t>01.</a:t>
            </a:r>
            <a:br>
              <a:rPr lang="en-US" dirty="0"/>
            </a:br>
            <a:r>
              <a:rPr lang="en-US" dirty="0"/>
              <a:t>New Section Title</a:t>
            </a:r>
          </a:p>
        </p:txBody>
      </p:sp>
      <p:sp>
        <p:nvSpPr>
          <p:cNvPr id="3" name="Subtitle 2"/>
          <p:cNvSpPr>
            <a:spLocks noGrp="1"/>
          </p:cNvSpPr>
          <p:nvPr>
            <p:ph type="subTitle" idx="1"/>
          </p:nvPr>
        </p:nvSpPr>
        <p:spPr>
          <a:xfrm>
            <a:off x="1524000" y="3935670"/>
            <a:ext cx="9144000" cy="1655762"/>
          </a:xfrm>
        </p:spPr>
        <p:txBody>
          <a:bodyPr/>
          <a:lstStyle>
            <a:lvl1pPr marL="0" indent="0" algn="ct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4"/>
          <p:cNvSpPr/>
          <p:nvPr userDrawn="1"/>
        </p:nvSpPr>
        <p:spPr>
          <a:xfrm>
            <a:off x="5136310" y="3678951"/>
            <a:ext cx="1919377"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Freeform 2"/>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93641" y="713529"/>
            <a:ext cx="10779221" cy="660348"/>
          </a:xfrm>
        </p:spPr>
        <p:txBody>
          <a:bodyPr/>
          <a:lstStyle>
            <a:lvl1pPr>
              <a:defRPr baseline="0"/>
            </a:lvl1pPr>
          </a:lstStyle>
          <a:p>
            <a:r>
              <a:rPr lang="en-US" dirty="0"/>
              <a:t>This is an example of a one-line title</a:t>
            </a:r>
          </a:p>
        </p:txBody>
      </p:sp>
      <p:sp>
        <p:nvSpPr>
          <p:cNvPr id="8" name="Rectangle 7"/>
          <p:cNvSpPr/>
          <p:nvPr userDrawn="1"/>
        </p:nvSpPr>
        <p:spPr>
          <a:xfrm>
            <a:off x="778164" y="1643840"/>
            <a:ext cx="1919377" cy="45719"/>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9049732" y="7466029"/>
            <a:ext cx="184731" cy="369332"/>
          </a:xfrm>
          <a:prstGeom prst="rect">
            <a:avLst/>
          </a:prstGeom>
          <a:noFill/>
        </p:spPr>
        <p:txBody>
          <a:bodyPr wrap="none" rtlCol="0">
            <a:spAutoFit/>
          </a:bodyPr>
          <a:lstStyle/>
          <a:p>
            <a:endParaRPr lang="en-US" dirty="0"/>
          </a:p>
        </p:txBody>
      </p:sp>
      <p:sp>
        <p:nvSpPr>
          <p:cNvPr id="10" name="Text Placeholder 14"/>
          <p:cNvSpPr>
            <a:spLocks noGrp="1"/>
          </p:cNvSpPr>
          <p:nvPr>
            <p:ph type="body" sz="quarter" idx="11" hasCustomPrompt="1"/>
          </p:nvPr>
        </p:nvSpPr>
        <p:spPr>
          <a:xfrm>
            <a:off x="664750" y="1989138"/>
            <a:ext cx="10808111" cy="3638550"/>
          </a:xfrm>
        </p:spPr>
        <p:txBody>
          <a:bodyPr/>
          <a:lstStyle>
            <a:lvl2pPr>
              <a:defRPr/>
            </a:lvl2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2" name="Group 11"/>
          <p:cNvGrpSpPr/>
          <p:nvPr userDrawn="1"/>
        </p:nvGrpSpPr>
        <p:grpSpPr>
          <a:xfrm>
            <a:off x="693642" y="5855526"/>
            <a:ext cx="1889302" cy="839904"/>
            <a:chOff x="693642" y="5855526"/>
            <a:chExt cx="1889302" cy="839904"/>
          </a:xfrm>
        </p:grpSpPr>
        <p:sp>
          <p:nvSpPr>
            <p:cNvPr id="13" name="Rectangle 12"/>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1110112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93642" y="713528"/>
            <a:ext cx="10779221" cy="1244641"/>
          </a:xfrm>
        </p:spPr>
        <p:txBody>
          <a:bodyPr/>
          <a:lstStyle>
            <a:lvl1pPr>
              <a:defRPr baseline="0"/>
            </a:lvl1pPr>
          </a:lstStyle>
          <a:p>
            <a:r>
              <a:rPr lang="en-US" dirty="0"/>
              <a:t>This is an example of a really long title that takes up two whole lines</a:t>
            </a:r>
          </a:p>
        </p:txBody>
      </p:sp>
      <p:sp>
        <p:nvSpPr>
          <p:cNvPr id="4" name="Rectangle 3"/>
          <p:cNvSpPr/>
          <p:nvPr userDrawn="1"/>
        </p:nvSpPr>
        <p:spPr>
          <a:xfrm>
            <a:off x="778164" y="2235490"/>
            <a:ext cx="1919377" cy="45719"/>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4"/>
          <p:cNvSpPr>
            <a:spLocks noGrp="1"/>
          </p:cNvSpPr>
          <p:nvPr>
            <p:ph type="body" sz="quarter" idx="11" hasCustomPrompt="1"/>
          </p:nvPr>
        </p:nvSpPr>
        <p:spPr>
          <a:xfrm>
            <a:off x="664751" y="2621669"/>
            <a:ext cx="10808112" cy="3024677"/>
          </a:xfrm>
        </p:spPr>
        <p:txBody>
          <a:bodyPr/>
          <a:lstStyle/>
          <a:p>
            <a:pPr lvl="0"/>
            <a:r>
              <a:rPr lang="en-US"/>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p:cNvGrpSpPr/>
          <p:nvPr userDrawn="1"/>
        </p:nvGrpSpPr>
        <p:grpSpPr>
          <a:xfrm>
            <a:off x="693642" y="5855526"/>
            <a:ext cx="1889302" cy="839904"/>
            <a:chOff x="693642" y="5855526"/>
            <a:chExt cx="1889302" cy="839904"/>
          </a:xfrm>
        </p:grpSpPr>
        <p:sp>
          <p:nvSpPr>
            <p:cNvPr id="12" name="Rectangle 11"/>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192711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9" name="Freeform 38"/>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p:cNvSpPr>
            <a:spLocks noGrp="1"/>
          </p:cNvSpPr>
          <p:nvPr>
            <p:ph type="title" hasCustomPrompt="1"/>
          </p:nvPr>
        </p:nvSpPr>
        <p:spPr>
          <a:xfrm>
            <a:off x="693641" y="713529"/>
            <a:ext cx="10779221" cy="660348"/>
          </a:xfrm>
        </p:spPr>
        <p:txBody>
          <a:bodyPr/>
          <a:lstStyle>
            <a:lvl1pPr>
              <a:defRPr baseline="0"/>
            </a:lvl1pPr>
          </a:lstStyle>
          <a:p>
            <a:r>
              <a:rPr lang="en-US" dirty="0"/>
              <a:t>This is an example of a one-line title</a:t>
            </a:r>
          </a:p>
        </p:txBody>
      </p:sp>
      <p:sp>
        <p:nvSpPr>
          <p:cNvPr id="44" name="Rectangle 43"/>
          <p:cNvSpPr/>
          <p:nvPr userDrawn="1"/>
        </p:nvSpPr>
        <p:spPr>
          <a:xfrm>
            <a:off x="778164" y="1643840"/>
            <a:ext cx="1919377" cy="45719"/>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userDrawn="1"/>
        </p:nvSpPr>
        <p:spPr>
          <a:xfrm>
            <a:off x="9049732" y="7466029"/>
            <a:ext cx="184731" cy="369332"/>
          </a:xfrm>
          <a:prstGeom prst="rect">
            <a:avLst/>
          </a:prstGeom>
          <a:noFill/>
        </p:spPr>
        <p:txBody>
          <a:bodyPr wrap="none" rtlCol="0">
            <a:spAutoFit/>
          </a:bodyPr>
          <a:lstStyle/>
          <a:p>
            <a:endParaRPr lang="en-US" dirty="0"/>
          </a:p>
        </p:txBody>
      </p:sp>
      <p:sp>
        <p:nvSpPr>
          <p:cNvPr id="48" name="Text Placeholder 14"/>
          <p:cNvSpPr>
            <a:spLocks noGrp="1"/>
          </p:cNvSpPr>
          <p:nvPr>
            <p:ph type="body" sz="quarter" idx="11" hasCustomPrompt="1"/>
          </p:nvPr>
        </p:nvSpPr>
        <p:spPr>
          <a:xfrm>
            <a:off x="664751" y="1989138"/>
            <a:ext cx="5095026" cy="3638550"/>
          </a:xfrm>
        </p:spPr>
        <p:txBody>
          <a:bodyPr/>
          <a:lstStyle>
            <a:lvl2pPr>
              <a:defRPr/>
            </a:lvl2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Content Placeholder 12"/>
          <p:cNvSpPr>
            <a:spLocks noGrp="1"/>
          </p:cNvSpPr>
          <p:nvPr>
            <p:ph sz="quarter" idx="10"/>
          </p:nvPr>
        </p:nvSpPr>
        <p:spPr>
          <a:xfrm>
            <a:off x="5995988" y="1989139"/>
            <a:ext cx="5476875" cy="3638550"/>
          </a:xfrm>
        </p:spPr>
        <p:txBody>
          <a:bodyPr/>
          <a:lstStyle/>
          <a:p>
            <a:pPr lvl="0"/>
            <a:endParaRPr lang="en-US" dirty="0"/>
          </a:p>
        </p:txBody>
      </p:sp>
      <p:grpSp>
        <p:nvGrpSpPr>
          <p:cNvPr id="11" name="Group 10"/>
          <p:cNvGrpSpPr/>
          <p:nvPr userDrawn="1"/>
        </p:nvGrpSpPr>
        <p:grpSpPr>
          <a:xfrm>
            <a:off x="693642" y="5855526"/>
            <a:ext cx="1889302" cy="839904"/>
            <a:chOff x="693642" y="5855526"/>
            <a:chExt cx="1889302" cy="839904"/>
          </a:xfrm>
        </p:grpSpPr>
        <p:sp>
          <p:nvSpPr>
            <p:cNvPr id="12" name="Rectangle 11"/>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259124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93642" y="713528"/>
            <a:ext cx="10779221" cy="1244641"/>
          </a:xfrm>
        </p:spPr>
        <p:txBody>
          <a:bodyPr/>
          <a:lstStyle>
            <a:lvl1pPr>
              <a:defRPr baseline="0"/>
            </a:lvl1pPr>
          </a:lstStyle>
          <a:p>
            <a:r>
              <a:rPr lang="en-US" dirty="0"/>
              <a:t>This is an example of a really long title that takes up two whole lines</a:t>
            </a:r>
          </a:p>
        </p:txBody>
      </p:sp>
      <p:sp>
        <p:nvSpPr>
          <p:cNvPr id="13" name="Rectangle 12"/>
          <p:cNvSpPr/>
          <p:nvPr userDrawn="1"/>
        </p:nvSpPr>
        <p:spPr>
          <a:xfrm>
            <a:off x="778164" y="2235490"/>
            <a:ext cx="1919377" cy="45719"/>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4"/>
          <p:cNvSpPr>
            <a:spLocks noGrp="1"/>
          </p:cNvSpPr>
          <p:nvPr>
            <p:ph type="body" sz="quarter" idx="11" hasCustomPrompt="1"/>
          </p:nvPr>
        </p:nvSpPr>
        <p:spPr>
          <a:xfrm>
            <a:off x="664751" y="2621669"/>
            <a:ext cx="5311843" cy="3024677"/>
          </a:xfrm>
        </p:spPr>
        <p:txBody>
          <a:bodyPr/>
          <a:lstStyle/>
          <a:p>
            <a:pPr lvl="0"/>
            <a:r>
              <a:rPr lang="en-US"/>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Content Placeholder 12"/>
          <p:cNvSpPr>
            <a:spLocks noGrp="1"/>
          </p:cNvSpPr>
          <p:nvPr>
            <p:ph sz="quarter" idx="10"/>
          </p:nvPr>
        </p:nvSpPr>
        <p:spPr>
          <a:xfrm>
            <a:off x="6221691" y="2610457"/>
            <a:ext cx="5251172" cy="3035889"/>
          </a:xfrm>
        </p:spPr>
        <p:txBody>
          <a:bodyPr/>
          <a:lstStyle/>
          <a:p>
            <a:pPr lvl="0"/>
            <a:endParaRPr lang="en-US" dirty="0"/>
          </a:p>
        </p:txBody>
      </p:sp>
      <p:grpSp>
        <p:nvGrpSpPr>
          <p:cNvPr id="10" name="Group 9"/>
          <p:cNvGrpSpPr/>
          <p:nvPr userDrawn="1"/>
        </p:nvGrpSpPr>
        <p:grpSpPr>
          <a:xfrm>
            <a:off x="693642" y="5855526"/>
            <a:ext cx="1889302" cy="839904"/>
            <a:chOff x="693642" y="5855526"/>
            <a:chExt cx="1889302" cy="839904"/>
          </a:xfrm>
        </p:grpSpPr>
        <p:sp>
          <p:nvSpPr>
            <p:cNvPr id="11" name="Rectangle 10"/>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2024735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Picture Placeholder 28"/>
          <p:cNvSpPr>
            <a:spLocks noGrp="1"/>
          </p:cNvSpPr>
          <p:nvPr>
            <p:ph type="pic" sz="quarter" idx="10" hasCustomPrompt="1"/>
          </p:nvPr>
        </p:nvSpPr>
        <p:spPr>
          <a:xfrm>
            <a:off x="5199320" y="1643598"/>
            <a:ext cx="6992680" cy="4691214"/>
          </a:xfrm>
          <a:solidFill>
            <a:schemeClr val="bg1">
              <a:lumMod val="75000"/>
            </a:schemeClr>
          </a:solidFill>
        </p:spPr>
        <p:txBody>
          <a:bodyPr/>
          <a:lstStyle/>
          <a:p>
            <a:r>
              <a:rPr lang="en-US" dirty="0"/>
              <a:t>Click to replace image</a:t>
            </a:r>
          </a:p>
        </p:txBody>
      </p:sp>
      <p:sp>
        <p:nvSpPr>
          <p:cNvPr id="20" name="Freeform 19"/>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hasCustomPrompt="1"/>
          </p:nvPr>
        </p:nvSpPr>
        <p:spPr>
          <a:xfrm>
            <a:off x="693642" y="713529"/>
            <a:ext cx="10533682" cy="660348"/>
          </a:xfrm>
        </p:spPr>
        <p:txBody>
          <a:bodyPr/>
          <a:lstStyle>
            <a:lvl1pPr>
              <a:defRPr baseline="0"/>
            </a:lvl1pPr>
          </a:lstStyle>
          <a:p>
            <a:r>
              <a:rPr lang="en-US" dirty="0"/>
              <a:t>This is an example of a one-line title</a:t>
            </a:r>
          </a:p>
        </p:txBody>
      </p:sp>
      <p:sp>
        <p:nvSpPr>
          <p:cNvPr id="25" name="Rectangle 24"/>
          <p:cNvSpPr/>
          <p:nvPr userDrawn="1"/>
        </p:nvSpPr>
        <p:spPr>
          <a:xfrm>
            <a:off x="778164" y="1643840"/>
            <a:ext cx="1919377" cy="45719"/>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14"/>
          <p:cNvSpPr>
            <a:spLocks noGrp="1"/>
          </p:cNvSpPr>
          <p:nvPr>
            <p:ph type="body" sz="quarter" idx="11" hasCustomPrompt="1"/>
          </p:nvPr>
        </p:nvSpPr>
        <p:spPr>
          <a:xfrm>
            <a:off x="664751" y="1989138"/>
            <a:ext cx="4199480" cy="3638550"/>
          </a:xfrm>
        </p:spPr>
        <p:txBody>
          <a:bodyPr/>
          <a:lstStyle/>
          <a:p>
            <a:pPr lvl="0"/>
            <a:r>
              <a:rPr lang="en-US"/>
              <a:t>First Level</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 name="Group 9"/>
          <p:cNvGrpSpPr/>
          <p:nvPr userDrawn="1"/>
        </p:nvGrpSpPr>
        <p:grpSpPr>
          <a:xfrm>
            <a:off x="693642" y="5855526"/>
            <a:ext cx="1889302" cy="839904"/>
            <a:chOff x="693642" y="5855526"/>
            <a:chExt cx="1889302" cy="839904"/>
          </a:xfrm>
        </p:grpSpPr>
        <p:sp>
          <p:nvSpPr>
            <p:cNvPr id="11" name="Rectangle 10"/>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678268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9" name="Title 1"/>
          <p:cNvSpPr>
            <a:spLocks noGrp="1"/>
          </p:cNvSpPr>
          <p:nvPr>
            <p:ph type="title" hasCustomPrompt="1"/>
          </p:nvPr>
        </p:nvSpPr>
        <p:spPr>
          <a:xfrm>
            <a:off x="693642" y="713528"/>
            <a:ext cx="5242089" cy="1244641"/>
          </a:xfrm>
        </p:spPr>
        <p:txBody>
          <a:bodyPr/>
          <a:lstStyle>
            <a:lvl1pPr>
              <a:defRPr baseline="0"/>
            </a:lvl1pPr>
          </a:lstStyle>
          <a:p>
            <a:r>
              <a:rPr lang="en-US" dirty="0"/>
              <a:t>This is an example </a:t>
            </a:r>
            <a:br>
              <a:rPr lang="en-US" dirty="0"/>
            </a:br>
            <a:r>
              <a:rPr lang="en-US" dirty="0"/>
              <a:t>of a two-line title</a:t>
            </a:r>
          </a:p>
        </p:txBody>
      </p:sp>
      <p:sp>
        <p:nvSpPr>
          <p:cNvPr id="20" name="Rectangle 19"/>
          <p:cNvSpPr/>
          <p:nvPr userDrawn="1"/>
        </p:nvSpPr>
        <p:spPr>
          <a:xfrm>
            <a:off x="778164" y="2235490"/>
            <a:ext cx="1919377" cy="45719"/>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
          <p:cNvSpPr>
            <a:spLocks noGrp="1"/>
          </p:cNvSpPr>
          <p:nvPr userDrawn="1"/>
        </p:nvSpPr>
        <p:spPr>
          <a:xfrm>
            <a:off x="665361" y="2661473"/>
            <a:ext cx="5052238" cy="26331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15" name="Picture Placeholder 28"/>
          <p:cNvSpPr>
            <a:spLocks noGrp="1"/>
          </p:cNvSpPr>
          <p:nvPr>
            <p:ph type="pic" sz="quarter" idx="11"/>
          </p:nvPr>
        </p:nvSpPr>
        <p:spPr>
          <a:xfrm>
            <a:off x="6358606" y="0"/>
            <a:ext cx="5833394" cy="6858000"/>
          </a:xfrm>
          <a:solidFill>
            <a:schemeClr val="bg1">
              <a:lumMod val="75000"/>
            </a:schemeClr>
          </a:solidFill>
        </p:spPr>
        <p:txBody>
          <a:bodyPr/>
          <a:lstStyle/>
          <a:p>
            <a:endParaRPr lang="en-US" dirty="0"/>
          </a:p>
          <a:p>
            <a:r>
              <a:rPr lang="en-US" dirty="0"/>
              <a:t>Click to replace image</a:t>
            </a:r>
          </a:p>
        </p:txBody>
      </p:sp>
      <p:sp>
        <p:nvSpPr>
          <p:cNvPr id="23" name="Freeform 22"/>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userDrawn="1"/>
        </p:nvGrpSpPr>
        <p:grpSpPr>
          <a:xfrm>
            <a:off x="693642" y="5855526"/>
            <a:ext cx="1889302" cy="839904"/>
            <a:chOff x="693642" y="5855526"/>
            <a:chExt cx="1889302" cy="839904"/>
          </a:xfrm>
        </p:grpSpPr>
        <p:sp>
          <p:nvSpPr>
            <p:cNvPr id="11" name="Rectangle 10"/>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668321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28"/>
          <p:cNvSpPr>
            <a:spLocks noGrp="1"/>
          </p:cNvSpPr>
          <p:nvPr>
            <p:ph type="pic" sz="quarter" idx="10" hasCustomPrompt="1"/>
          </p:nvPr>
        </p:nvSpPr>
        <p:spPr>
          <a:xfrm>
            <a:off x="479342" y="443060"/>
            <a:ext cx="5497252" cy="5958350"/>
          </a:xfrm>
          <a:solidFill>
            <a:schemeClr val="bg1">
              <a:lumMod val="75000"/>
            </a:schemeClr>
          </a:solidFill>
        </p:spPr>
        <p:txBody>
          <a:bodyPr/>
          <a:lstStyle/>
          <a:p>
            <a:r>
              <a:rPr lang="en-US" dirty="0"/>
              <a:t>Click to replace image</a:t>
            </a:r>
          </a:p>
        </p:txBody>
      </p:sp>
      <p:sp>
        <p:nvSpPr>
          <p:cNvPr id="10" name="Picture Placeholder 28"/>
          <p:cNvSpPr>
            <a:spLocks noGrp="1"/>
          </p:cNvSpPr>
          <p:nvPr>
            <p:ph type="pic" sz="quarter" idx="11" hasCustomPrompt="1"/>
          </p:nvPr>
        </p:nvSpPr>
        <p:spPr>
          <a:xfrm>
            <a:off x="6165130" y="443060"/>
            <a:ext cx="5542960" cy="3082565"/>
          </a:xfrm>
          <a:solidFill>
            <a:schemeClr val="bg1">
              <a:lumMod val="75000"/>
            </a:schemeClr>
          </a:solidFill>
        </p:spPr>
        <p:txBody>
          <a:bodyPr/>
          <a:lstStyle/>
          <a:p>
            <a:r>
              <a:rPr lang="en-US" dirty="0"/>
              <a:t>Click to replace image</a:t>
            </a:r>
          </a:p>
        </p:txBody>
      </p:sp>
      <p:sp>
        <p:nvSpPr>
          <p:cNvPr id="11" name="Picture Placeholder 28"/>
          <p:cNvSpPr>
            <a:spLocks noGrp="1"/>
          </p:cNvSpPr>
          <p:nvPr>
            <p:ph type="pic" sz="quarter" idx="12" hasCustomPrompt="1"/>
          </p:nvPr>
        </p:nvSpPr>
        <p:spPr>
          <a:xfrm>
            <a:off x="6165130" y="3704734"/>
            <a:ext cx="2667785" cy="2696676"/>
          </a:xfrm>
          <a:solidFill>
            <a:schemeClr val="bg1">
              <a:lumMod val="75000"/>
            </a:schemeClr>
          </a:solidFill>
        </p:spPr>
        <p:txBody>
          <a:bodyPr/>
          <a:lstStyle/>
          <a:p>
            <a:r>
              <a:rPr lang="en-US" dirty="0"/>
              <a:t>Click to replace image</a:t>
            </a:r>
          </a:p>
        </p:txBody>
      </p:sp>
      <p:sp>
        <p:nvSpPr>
          <p:cNvPr id="16" name="Picture Placeholder 28"/>
          <p:cNvSpPr>
            <a:spLocks noGrp="1"/>
          </p:cNvSpPr>
          <p:nvPr>
            <p:ph type="pic" sz="quarter" idx="13" hasCustomPrompt="1"/>
          </p:nvPr>
        </p:nvSpPr>
        <p:spPr>
          <a:xfrm>
            <a:off x="9030879" y="3704734"/>
            <a:ext cx="2677212" cy="2696676"/>
          </a:xfrm>
          <a:solidFill>
            <a:schemeClr val="bg1">
              <a:lumMod val="75000"/>
            </a:schemeClr>
          </a:solidFill>
        </p:spPr>
        <p:txBody>
          <a:bodyPr/>
          <a:lstStyle/>
          <a:p>
            <a:r>
              <a:rPr lang="en-US" dirty="0"/>
              <a:t>Click to replace image</a:t>
            </a:r>
          </a:p>
        </p:txBody>
      </p:sp>
      <p:sp>
        <p:nvSpPr>
          <p:cNvPr id="25" name="Freeform 24"/>
          <p:cNvSpPr/>
          <p:nvPr userDrawn="1"/>
        </p:nvSpPr>
        <p:spPr>
          <a:xfrm>
            <a:off x="102568" y="75413"/>
            <a:ext cx="11992022" cy="6704859"/>
          </a:xfrm>
          <a:custGeom>
            <a:avLst/>
            <a:gdLst>
              <a:gd name="connsiteX0" fmla="*/ 176271 w 11821099"/>
              <a:gd name="connsiteY0" fmla="*/ 165252 h 6510968"/>
              <a:gd name="connsiteX1" fmla="*/ 176271 w 11821099"/>
              <a:gd name="connsiteY1" fmla="*/ 6345715 h 6510968"/>
              <a:gd name="connsiteX2" fmla="*/ 11644830 w 11821099"/>
              <a:gd name="connsiteY2" fmla="*/ 6345715 h 6510968"/>
              <a:gd name="connsiteX3" fmla="*/ 11644830 w 11821099"/>
              <a:gd name="connsiteY3" fmla="*/ 165252 h 6510968"/>
              <a:gd name="connsiteX4" fmla="*/ 0 w 11821099"/>
              <a:gd name="connsiteY4" fmla="*/ 0 h 6510968"/>
              <a:gd name="connsiteX5" fmla="*/ 11821099 w 11821099"/>
              <a:gd name="connsiteY5" fmla="*/ 0 h 6510968"/>
              <a:gd name="connsiteX6" fmla="*/ 11821099 w 11821099"/>
              <a:gd name="connsiteY6" fmla="*/ 6510968 h 6510968"/>
              <a:gd name="connsiteX7" fmla="*/ 0 w 11821099"/>
              <a:gd name="connsiteY7" fmla="*/ 6510968 h 651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1099" h="6510968">
                <a:moveTo>
                  <a:pt x="176271" y="165252"/>
                </a:moveTo>
                <a:lnTo>
                  <a:pt x="176271" y="6345715"/>
                </a:lnTo>
                <a:lnTo>
                  <a:pt x="11644830" y="6345715"/>
                </a:lnTo>
                <a:lnTo>
                  <a:pt x="11644830" y="165252"/>
                </a:lnTo>
                <a:close/>
                <a:moveTo>
                  <a:pt x="0" y="0"/>
                </a:moveTo>
                <a:lnTo>
                  <a:pt x="11821099" y="0"/>
                </a:lnTo>
                <a:lnTo>
                  <a:pt x="11821099" y="6510968"/>
                </a:lnTo>
                <a:lnTo>
                  <a:pt x="0" y="6510968"/>
                </a:lnTo>
                <a:close/>
              </a:path>
            </a:pathLst>
          </a:cu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693642" y="5855526"/>
            <a:ext cx="1889302" cy="839904"/>
            <a:chOff x="693642" y="5855526"/>
            <a:chExt cx="1889302" cy="839904"/>
          </a:xfrm>
        </p:grpSpPr>
        <p:sp>
          <p:nvSpPr>
            <p:cNvPr id="13" name="Rectangle 12"/>
            <p:cNvSpPr/>
            <p:nvPr userDrawn="1"/>
          </p:nvSpPr>
          <p:spPr>
            <a:xfrm>
              <a:off x="693642" y="5855526"/>
              <a:ext cx="1889302" cy="839904"/>
            </a:xfrm>
            <a:prstGeom prst="rect">
              <a:avLst/>
            </a:prstGeom>
            <a:solidFill>
              <a:srgbClr val="CA1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6548" y="6034189"/>
              <a:ext cx="1582298" cy="452061"/>
            </a:xfrm>
            <a:prstGeom prst="rect">
              <a:avLst/>
            </a:prstGeom>
          </p:spPr>
        </p:pic>
      </p:grpSp>
    </p:spTree>
    <p:extLst>
      <p:ext uri="{BB962C8B-B14F-4D97-AF65-F5344CB8AC3E}">
        <p14:creationId xmlns:p14="http://schemas.microsoft.com/office/powerpoint/2010/main" val="663976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82209901"/>
      </p:ext>
    </p:extLst>
  </p:cSld>
  <p:clrMap bg1="lt1" tx1="dk1" bg2="lt2" tx2="dk2" accent1="accent1" accent2="accent2" accent3="accent3" accent4="accent4" accent5="accent5" accent6="accent6" hlink="hlink" folHlink="folHlink"/>
  <p:sldLayoutIdLst>
    <p:sldLayoutId id="2147483673" r:id="rId1"/>
    <p:sldLayoutId id="2147483691" r:id="rId2"/>
    <p:sldLayoutId id="2147483705" r:id="rId3"/>
    <p:sldLayoutId id="2147483706" r:id="rId4"/>
    <p:sldLayoutId id="2147483693" r:id="rId5"/>
    <p:sldLayoutId id="2147483699" r:id="rId6"/>
    <p:sldLayoutId id="2147483695" r:id="rId7"/>
    <p:sldLayoutId id="2147483701" r:id="rId8"/>
    <p:sldLayoutId id="2147483700" r:id="rId9"/>
    <p:sldLayoutId id="2147483702" r:id="rId10"/>
    <p:sldLayoutId id="2147483698" r:id="rId11"/>
    <p:sldLayoutId id="2147483704" r:id="rId12"/>
    <p:sldLayoutId id="2147483703" r:id="rId13"/>
  </p:sldLayoutIdLst>
  <p:hf sldNum="0" hdr="0" dt="0"/>
  <p:txStyles>
    <p:titleStyle>
      <a:lvl1pPr algn="l" defTabSz="914400" rtl="0" eaLnBrk="1" latinLnBrk="0" hangingPunct="1">
        <a:lnSpc>
          <a:spcPct val="90000"/>
        </a:lnSpc>
        <a:spcBef>
          <a:spcPct val="0"/>
        </a:spcBef>
        <a:buNone/>
        <a:defRPr sz="4400" b="1" i="0" kern="1200">
          <a:solidFill>
            <a:srgbClr val="CA1B00"/>
          </a:solidFill>
          <a:latin typeface="Arial" charset="0"/>
          <a:ea typeface="Arial" charset="0"/>
          <a:cs typeface="Arial" charset="0"/>
        </a:defRPr>
      </a:lvl1pPr>
    </p:titleStyle>
    <p:body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jpg"/><Relationship Id="rId7" Type="http://schemas.microsoft.com/office/2007/relationships/hdphoto" Target="../media/hdphoto4.wdp"/><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3.wdp"/><Relationship Id="rId10" Type="http://schemas.openxmlformats.org/officeDocument/2006/relationships/hyperlink" Target="https://www.cdc.gov/drugoverdose/data/statedeaths.html" TargetMode="External"/><Relationship Id="rId4" Type="http://schemas.openxmlformats.org/officeDocument/2006/relationships/image" Target="../media/image12.png"/><Relationship Id="rId9"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3.xml"/><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hyperlink" Target="http://www.generationrx.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18.png"/><Relationship Id="rId7" Type="http://schemas.openxmlformats.org/officeDocument/2006/relationships/image" Target="../media/image30.jp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29.jpg"/><Relationship Id="rId5" Type="http://schemas.openxmlformats.org/officeDocument/2006/relationships/image" Target="../media/image28.jpg"/><Relationship Id="rId10" Type="http://schemas.openxmlformats.org/officeDocument/2006/relationships/image" Target="../media/image33.jpg"/><Relationship Id="rId4" Type="http://schemas.openxmlformats.org/officeDocument/2006/relationships/image" Target="../media/image27.jpg"/><Relationship Id="rId9" Type="http://schemas.openxmlformats.org/officeDocument/2006/relationships/image" Target="../media/image32.jp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34.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8.jp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28.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47.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4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ruralhealthweb.org/NRHA/media/Emerge_NRHA/Advocacy/Policy%20documents/Treating-the-Rural-Opioid-Epidemic_Feb-2017_NRHA-Policy-Paper.pdf"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49.jpg"/></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 Id="rId4" Type="http://schemas.openxmlformats.org/officeDocument/2006/relationships/image" Target="../media/image50.jpg"/></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s://www.generationrx.org/take-action/"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51.png"/><Relationship Id="rId4" Type="http://schemas.openxmlformats.org/officeDocument/2006/relationships/hyperlink" Target="https://agrability.osu.edu/resources/printable-resource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www.ncbi.nlm.nih.gov/pmc/articles/PMC3935688/"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ncbi.nlm.nih.gov/pmc/articles/PMC393568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08211" y="573741"/>
            <a:ext cx="11217546" cy="1859329"/>
          </a:xfrm>
        </p:spPr>
        <p:txBody>
          <a:bodyPr>
            <a:normAutofit/>
          </a:bodyPr>
          <a:lstStyle/>
          <a:p>
            <a:r>
              <a:rPr lang="en-US" dirty="0"/>
              <a:t>Generation Rx: </a:t>
            </a:r>
            <a:br>
              <a:rPr lang="en-US" dirty="0"/>
            </a:br>
            <a:r>
              <a:rPr lang="en-US" dirty="0"/>
              <a:t>Train the Trainer</a:t>
            </a:r>
          </a:p>
        </p:txBody>
      </p:sp>
      <p:sp>
        <p:nvSpPr>
          <p:cNvPr id="7" name="object 2">
            <a:extLst>
              <a:ext uri="{FF2B5EF4-FFF2-40B4-BE49-F238E27FC236}">
                <a16:creationId xmlns:a16="http://schemas.microsoft.com/office/drawing/2014/main" id="{613A1E63-6737-584E-A3A6-8D140353D700}"/>
              </a:ext>
            </a:extLst>
          </p:cNvPr>
          <p:cNvSpPr txBox="1"/>
          <p:nvPr/>
        </p:nvSpPr>
        <p:spPr>
          <a:xfrm>
            <a:off x="838199" y="3596872"/>
            <a:ext cx="3875404" cy="1938992"/>
          </a:xfrm>
          <a:prstGeom prst="rect">
            <a:avLst/>
          </a:prstGeom>
        </p:spPr>
        <p:txBody>
          <a:bodyPr vert="horz" wrap="square" lIns="0" tIns="0" rIns="0" bIns="0" rtlCol="0">
            <a:spAutoFit/>
          </a:bodyPr>
          <a:lstStyle/>
          <a:p>
            <a:pPr marL="12700">
              <a:lnSpc>
                <a:spcPct val="100000"/>
              </a:lnSpc>
            </a:pPr>
            <a:r>
              <a:rPr lang="en-US" b="1" spc="-20" dirty="0">
                <a:latin typeface="Arial" panose="020B0604020202020204" pitchFamily="34" charset="0"/>
                <a:cs typeface="Arial" panose="020B0604020202020204" pitchFamily="34" charset="0"/>
              </a:rPr>
              <a:t>Dee Jepsen, PhD</a:t>
            </a:r>
          </a:p>
          <a:p>
            <a:pPr marL="12700">
              <a:lnSpc>
                <a:spcPct val="100000"/>
              </a:lnSpc>
            </a:pPr>
            <a:r>
              <a:rPr lang="en-US" spc="-20" dirty="0">
                <a:latin typeface="Arial" panose="020B0604020202020204" pitchFamily="34" charset="0"/>
                <a:cs typeface="Arial" panose="020B0604020202020204" pitchFamily="34" charset="0"/>
              </a:rPr>
              <a:t>Program Director:</a:t>
            </a:r>
          </a:p>
          <a:p>
            <a:pPr marL="12700">
              <a:lnSpc>
                <a:spcPct val="100000"/>
              </a:lnSpc>
            </a:pPr>
            <a:r>
              <a:rPr lang="en-US" spc="-20" dirty="0">
                <a:latin typeface="Arial" panose="020B0604020202020204" pitchFamily="34" charset="0"/>
                <a:cs typeface="Arial" panose="020B0604020202020204" pitchFamily="34" charset="0"/>
              </a:rPr>
              <a:t>Ohio AgrAbility</a:t>
            </a:r>
          </a:p>
          <a:p>
            <a:pPr marL="12700">
              <a:lnSpc>
                <a:spcPct val="100000"/>
              </a:lnSpc>
            </a:pPr>
            <a:endParaRPr lang="en-US" spc="-20" dirty="0">
              <a:latin typeface="Arial" panose="020B0604020202020204" pitchFamily="34" charset="0"/>
              <a:cs typeface="Arial" panose="020B0604020202020204" pitchFamily="34" charset="0"/>
            </a:endParaRPr>
          </a:p>
          <a:p>
            <a:pPr marL="12700">
              <a:lnSpc>
                <a:spcPct val="100000"/>
              </a:lnSpc>
            </a:pPr>
            <a:r>
              <a:rPr lang="en-US" b="1" spc="-20" dirty="0">
                <a:latin typeface="Arial" panose="020B0604020202020204" pitchFamily="34" charset="0"/>
                <a:cs typeface="Arial" panose="020B0604020202020204" pitchFamily="34" charset="0"/>
              </a:rPr>
              <a:t>Laura Akgerman</a:t>
            </a:r>
          </a:p>
          <a:p>
            <a:pPr marL="12700">
              <a:lnSpc>
                <a:spcPct val="100000"/>
              </a:lnSpc>
            </a:pPr>
            <a:r>
              <a:rPr lang="en-US" spc="-20" dirty="0">
                <a:latin typeface="Arial" panose="020B0604020202020204" pitchFamily="34" charset="0"/>
                <a:cs typeface="Arial" panose="020B0604020202020204" pitchFamily="34" charset="0"/>
              </a:rPr>
              <a:t>Disability Services Coordinator:  </a:t>
            </a:r>
          </a:p>
          <a:p>
            <a:pPr marL="12700">
              <a:lnSpc>
                <a:spcPct val="100000"/>
              </a:lnSpc>
            </a:pPr>
            <a:r>
              <a:rPr lang="en-US" spc="-20" dirty="0">
                <a:latin typeface="Arial" panose="020B0604020202020204" pitchFamily="34" charset="0"/>
                <a:cs typeface="Arial" panose="020B0604020202020204" pitchFamily="34" charset="0"/>
              </a:rPr>
              <a:t>Ohio AgrAbility</a:t>
            </a:r>
            <a:endParaRPr dirty="0">
              <a:latin typeface="Arial" panose="020B0604020202020204" pitchFamily="34" charset="0"/>
              <a:cs typeface="Arial" panose="020B0604020202020204" pitchFamily="34" charset="0"/>
            </a:endParaRPr>
          </a:p>
        </p:txBody>
      </p:sp>
      <p:sp>
        <p:nvSpPr>
          <p:cNvPr id="8" name="object 5">
            <a:extLst>
              <a:ext uri="{FF2B5EF4-FFF2-40B4-BE49-F238E27FC236}">
                <a16:creationId xmlns:a16="http://schemas.microsoft.com/office/drawing/2014/main" id="{B52C3FBA-55F5-734F-A531-3AB08A8B80F4}"/>
              </a:ext>
            </a:extLst>
          </p:cNvPr>
          <p:cNvSpPr txBox="1"/>
          <p:nvPr/>
        </p:nvSpPr>
        <p:spPr>
          <a:xfrm>
            <a:off x="8727140" y="3596872"/>
            <a:ext cx="4495800" cy="1994392"/>
          </a:xfrm>
          <a:prstGeom prst="rect">
            <a:avLst/>
          </a:prstGeom>
        </p:spPr>
        <p:txBody>
          <a:bodyPr vert="horz" wrap="square" lIns="0" tIns="0" rIns="0" bIns="0" rtlCol="0">
            <a:spAutoFit/>
          </a:bodyPr>
          <a:lstStyle/>
          <a:p>
            <a:pPr marL="12700" marR="5080">
              <a:lnSpc>
                <a:spcPct val="120000"/>
              </a:lnSpc>
            </a:pPr>
            <a:r>
              <a:rPr lang="en-US" b="1" dirty="0">
                <a:latin typeface="Arial" panose="020B0604020202020204" pitchFamily="34" charset="0"/>
                <a:cs typeface="Arial" panose="020B0604020202020204" pitchFamily="34" charset="0"/>
              </a:rPr>
              <a:t>Jami </a:t>
            </a:r>
            <a:r>
              <a:rPr lang="en-US" b="1" dirty="0" err="1">
                <a:latin typeface="Arial" panose="020B0604020202020204" pitchFamily="34" charset="0"/>
                <a:cs typeface="Arial" panose="020B0604020202020204" pitchFamily="34" charset="0"/>
              </a:rPr>
              <a:t>Dellifield</a:t>
            </a:r>
            <a:endParaRPr lang="en-US" b="1" dirty="0">
              <a:latin typeface="Arial" panose="020B0604020202020204" pitchFamily="34" charset="0"/>
              <a:cs typeface="Arial" panose="020B0604020202020204" pitchFamily="34" charset="0"/>
            </a:endParaRPr>
          </a:p>
          <a:p>
            <a:pPr marL="12700" marR="5080">
              <a:lnSpc>
                <a:spcPct val="120000"/>
              </a:lnSpc>
            </a:pPr>
            <a:r>
              <a:rPr lang="en-US" dirty="0">
                <a:latin typeface="Arial" panose="020B0604020202020204" pitchFamily="34" charset="0"/>
                <a:cs typeface="Arial" panose="020B0604020202020204" pitchFamily="34" charset="0"/>
              </a:rPr>
              <a:t>Extension Educator: </a:t>
            </a:r>
          </a:p>
          <a:p>
            <a:pPr marL="12700" marR="5080">
              <a:lnSpc>
                <a:spcPct val="120000"/>
              </a:lnSpc>
            </a:pPr>
            <a:r>
              <a:rPr lang="en-US" dirty="0">
                <a:latin typeface="Arial" panose="020B0604020202020204" pitchFamily="34" charset="0"/>
                <a:cs typeface="Arial" panose="020B0604020202020204" pitchFamily="34" charset="0"/>
              </a:rPr>
              <a:t>Family &amp; Consumer Sciences</a:t>
            </a:r>
          </a:p>
          <a:p>
            <a:pPr marL="12700" marR="5080">
              <a:lnSpc>
                <a:spcPct val="120000"/>
              </a:lnSpc>
            </a:pPr>
            <a:endParaRPr lang="en-US" b="1" dirty="0">
              <a:latin typeface="Arial" panose="020B0604020202020204" pitchFamily="34" charset="0"/>
              <a:cs typeface="Arial" panose="020B0604020202020204" pitchFamily="34" charset="0"/>
            </a:endParaRPr>
          </a:p>
          <a:p>
            <a:pPr marL="12700" marR="5080">
              <a:lnSpc>
                <a:spcPct val="120000"/>
              </a:lnSpc>
            </a:pPr>
            <a:r>
              <a:rPr lang="en-US" b="1" dirty="0">
                <a:latin typeface="Arial" panose="020B0604020202020204" pitchFamily="34" charset="0"/>
                <a:cs typeface="Arial" panose="020B0604020202020204" pitchFamily="34" charset="0"/>
              </a:rPr>
              <a:t>Amanda Raines </a:t>
            </a:r>
          </a:p>
          <a:p>
            <a:pPr marL="12700" marR="5080">
              <a:lnSpc>
                <a:spcPct val="120000"/>
              </a:lnSpc>
            </a:pPr>
            <a:r>
              <a:rPr lang="en-US" dirty="0">
                <a:latin typeface="Arial" panose="020B0604020202020204" pitchFamily="34" charset="0"/>
                <a:cs typeface="Arial" panose="020B0604020202020204" pitchFamily="34" charset="0"/>
              </a:rPr>
              <a:t>Extension Educator: 4-H</a:t>
            </a:r>
          </a:p>
        </p:txBody>
      </p:sp>
      <p:sp>
        <p:nvSpPr>
          <p:cNvPr id="2" name="TextBox 1">
            <a:extLst>
              <a:ext uri="{FF2B5EF4-FFF2-40B4-BE49-F238E27FC236}">
                <a16:creationId xmlns:a16="http://schemas.microsoft.com/office/drawing/2014/main" id="{FC82447C-8411-9A48-B9F0-63E2788AD679}"/>
              </a:ext>
            </a:extLst>
          </p:cNvPr>
          <p:cNvSpPr txBox="1"/>
          <p:nvPr/>
        </p:nvSpPr>
        <p:spPr>
          <a:xfrm>
            <a:off x="2475174" y="2662516"/>
            <a:ext cx="7681838" cy="400110"/>
          </a:xfrm>
          <a:prstGeom prst="rect">
            <a:avLst/>
          </a:prstGeom>
          <a:noFill/>
        </p:spPr>
        <p:txBody>
          <a:bodyPr wrap="square" rtlCol="0">
            <a:spAutoFit/>
          </a:bodyPr>
          <a:lstStyle/>
          <a:p>
            <a:r>
              <a:rPr lang="en-US" sz="2000" dirty="0"/>
              <a:t>AgrAbility National Training Workshop, March 21, 2018, Portland, Maine</a:t>
            </a:r>
          </a:p>
        </p:txBody>
      </p:sp>
      <p:pic>
        <p:nvPicPr>
          <p:cNvPr id="6" name="Picture 5">
            <a:extLst>
              <a:ext uri="{FF2B5EF4-FFF2-40B4-BE49-F238E27FC236}">
                <a16:creationId xmlns:a16="http://schemas.microsoft.com/office/drawing/2014/main" id="{52E574D6-6097-7742-AF8B-1FAC3759C4A3}"/>
              </a:ext>
            </a:extLst>
          </p:cNvPr>
          <p:cNvPicPr>
            <a:picLocks noChangeAspect="1"/>
          </p:cNvPicPr>
          <p:nvPr/>
        </p:nvPicPr>
        <p:blipFill>
          <a:blip r:embed="rId2"/>
          <a:stretch>
            <a:fillRect/>
          </a:stretch>
        </p:blipFill>
        <p:spPr>
          <a:xfrm>
            <a:off x="5715248" y="5794169"/>
            <a:ext cx="2125980" cy="548640"/>
          </a:xfrm>
          <a:prstGeom prst="rect">
            <a:avLst/>
          </a:prstGeom>
        </p:spPr>
      </p:pic>
    </p:spTree>
    <p:extLst>
      <p:ext uri="{BB962C8B-B14F-4D97-AF65-F5344CB8AC3E}">
        <p14:creationId xmlns:p14="http://schemas.microsoft.com/office/powerpoint/2010/main" val="1066370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sp>
        <p:nvSpPr>
          <p:cNvPr id="5" name="Title 1">
            <a:extLst>
              <a:ext uri="{FF2B5EF4-FFF2-40B4-BE49-F238E27FC236}">
                <a16:creationId xmlns:a16="http://schemas.microsoft.com/office/drawing/2014/main" id="{A5528C1B-657B-E945-9742-5E9A55343DE4}"/>
              </a:ext>
            </a:extLst>
          </p:cNvPr>
          <p:cNvSpPr>
            <a:spLocks noGrp="1"/>
          </p:cNvSpPr>
          <p:nvPr>
            <p:ph type="title"/>
          </p:nvPr>
        </p:nvSpPr>
        <p:spPr>
          <a:xfrm>
            <a:off x="825138" y="413508"/>
            <a:ext cx="10541725" cy="897083"/>
          </a:xfrm>
        </p:spPr>
        <p:txBody>
          <a:bodyPr>
            <a:noAutofit/>
          </a:bodyPr>
          <a:lstStyle/>
          <a:p>
            <a:r>
              <a:rPr lang="en-US" dirty="0"/>
              <a:t>American Farm Bureau Survey Results</a:t>
            </a:r>
          </a:p>
        </p:txBody>
      </p:sp>
      <p:sp>
        <p:nvSpPr>
          <p:cNvPr id="6" name="Text Placeholder 2">
            <a:extLst>
              <a:ext uri="{FF2B5EF4-FFF2-40B4-BE49-F238E27FC236}">
                <a16:creationId xmlns:a16="http://schemas.microsoft.com/office/drawing/2014/main" id="{221C0162-4866-1D4B-BAA2-ED23E2CF7408}"/>
              </a:ext>
            </a:extLst>
          </p:cNvPr>
          <p:cNvSpPr txBox="1">
            <a:spLocks/>
          </p:cNvSpPr>
          <p:nvPr/>
        </p:nvSpPr>
        <p:spPr>
          <a:xfrm>
            <a:off x="2273300" y="2311400"/>
            <a:ext cx="7975600" cy="1384300"/>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3600" b="1" dirty="0"/>
              <a:t>What do farmers and people </a:t>
            </a:r>
          </a:p>
          <a:p>
            <a:pPr algn="ctr"/>
            <a:r>
              <a:rPr lang="en-US" sz="3600" b="1" dirty="0"/>
              <a:t>from rural communities say about</a:t>
            </a:r>
          </a:p>
          <a:p>
            <a:pPr algn="ctr"/>
            <a:r>
              <a:rPr lang="en-US" sz="3600" b="1" dirty="0"/>
              <a:t> opioid use and availability?</a:t>
            </a:r>
          </a:p>
        </p:txBody>
      </p:sp>
      <p:sp>
        <p:nvSpPr>
          <p:cNvPr id="7" name="TextBox 6">
            <a:extLst>
              <a:ext uri="{FF2B5EF4-FFF2-40B4-BE49-F238E27FC236}">
                <a16:creationId xmlns:a16="http://schemas.microsoft.com/office/drawing/2014/main" id="{C75A96D9-23E6-6847-806D-D31BFB5FCFE5}"/>
              </a:ext>
            </a:extLst>
          </p:cNvPr>
          <p:cNvSpPr txBox="1"/>
          <p:nvPr/>
        </p:nvSpPr>
        <p:spPr>
          <a:xfrm>
            <a:off x="2925034" y="5145741"/>
            <a:ext cx="6519283" cy="523220"/>
          </a:xfrm>
          <a:prstGeom prst="rect">
            <a:avLst/>
          </a:prstGeom>
          <a:noFill/>
        </p:spPr>
        <p:txBody>
          <a:bodyPr wrap="square" rtlCol="0">
            <a:spAutoFit/>
          </a:bodyPr>
          <a:lstStyle/>
          <a:p>
            <a:r>
              <a:rPr lang="en-US" sz="1400" dirty="0"/>
              <a:t>Methodology: Morning Consult, on behalf of American Farm Bureau Federation, conducted an online survey of 2,201 rural adults from October 26 – 29, 2017.</a:t>
            </a:r>
          </a:p>
        </p:txBody>
      </p:sp>
    </p:spTree>
    <p:extLst>
      <p:ext uri="{BB962C8B-B14F-4D97-AF65-F5344CB8AC3E}">
        <p14:creationId xmlns:p14="http://schemas.microsoft.com/office/powerpoint/2010/main" val="2473022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sp>
        <p:nvSpPr>
          <p:cNvPr id="5" name="TextBox 4">
            <a:extLst>
              <a:ext uri="{FF2B5EF4-FFF2-40B4-BE49-F238E27FC236}">
                <a16:creationId xmlns:a16="http://schemas.microsoft.com/office/drawing/2014/main" id="{F74D35C3-24D6-8747-BD3C-051438337D9A}"/>
              </a:ext>
            </a:extLst>
          </p:cNvPr>
          <p:cNvSpPr txBox="1"/>
          <p:nvPr/>
        </p:nvSpPr>
        <p:spPr>
          <a:xfrm>
            <a:off x="351543" y="506596"/>
            <a:ext cx="11488914" cy="769441"/>
          </a:xfrm>
          <a:prstGeom prst="rect">
            <a:avLst/>
          </a:prstGeom>
          <a:noFill/>
        </p:spPr>
        <p:txBody>
          <a:bodyPr wrap="none" rtlCol="0">
            <a:spAutoFit/>
          </a:bodyPr>
          <a:lstStyle/>
          <a:p>
            <a:r>
              <a:rPr lang="en-US" sz="4400" b="1" dirty="0">
                <a:solidFill>
                  <a:srgbClr val="C00000"/>
                </a:solidFill>
                <a:latin typeface="Arial" panose="020B0604020202020204" pitchFamily="34" charset="0"/>
                <a:cs typeface="Arial" panose="020B0604020202020204" pitchFamily="34" charset="0"/>
              </a:rPr>
              <a:t>How are opioids impacting rural America?</a:t>
            </a:r>
          </a:p>
        </p:txBody>
      </p:sp>
      <p:sp>
        <p:nvSpPr>
          <p:cNvPr id="6" name="Rectangle 5">
            <a:extLst>
              <a:ext uri="{FF2B5EF4-FFF2-40B4-BE49-F238E27FC236}">
                <a16:creationId xmlns:a16="http://schemas.microsoft.com/office/drawing/2014/main" id="{A256A91A-61C7-744F-A3E0-C50D41FE23B1}"/>
              </a:ext>
            </a:extLst>
          </p:cNvPr>
          <p:cNvSpPr/>
          <p:nvPr/>
        </p:nvSpPr>
        <p:spPr>
          <a:xfrm>
            <a:off x="975180" y="1891042"/>
            <a:ext cx="10241641" cy="3277820"/>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45% of rural adults </a:t>
            </a:r>
            <a:r>
              <a:rPr lang="en-US" sz="3600" dirty="0">
                <a:latin typeface="Arial" panose="020B0604020202020204" pitchFamily="34" charset="0"/>
                <a:cs typeface="Arial" panose="020B0604020202020204" pitchFamily="34" charset="0"/>
              </a:rPr>
              <a:t>are or have been directly impacted by opioid abuse</a:t>
            </a:r>
          </a:p>
          <a:p>
            <a:endParaRPr lang="en-US" sz="3600"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74% of farmers and farmworkers </a:t>
            </a:r>
            <a:r>
              <a:rPr lang="en-US" sz="3600" dirty="0">
                <a:latin typeface="Arial" panose="020B0604020202020204" pitchFamily="34" charset="0"/>
                <a:cs typeface="Arial" panose="020B0604020202020204" pitchFamily="34" charset="0"/>
              </a:rPr>
              <a:t>say they have</a:t>
            </a:r>
          </a:p>
          <a:p>
            <a:r>
              <a:rPr lang="en-US" sz="3600" dirty="0">
                <a:latin typeface="Arial" panose="020B0604020202020204" pitchFamily="34" charset="0"/>
                <a:cs typeface="Arial" panose="020B0604020202020204" pitchFamily="34" charset="0"/>
              </a:rPr>
              <a:t> been directly impacted by the opioid epidemic</a:t>
            </a:r>
          </a:p>
          <a:p>
            <a:pPr>
              <a:lnSpc>
                <a:spcPct val="150000"/>
              </a:lnSpc>
              <a:defRPr/>
            </a:pPr>
            <a:endParaRPr lang="en-US" altLang="en-US" dirty="0">
              <a:solidFill>
                <a:srgbClr val="000000"/>
              </a:solidFill>
            </a:endParaRPr>
          </a:p>
        </p:txBody>
      </p:sp>
    </p:spTree>
    <p:extLst>
      <p:ext uri="{BB962C8B-B14F-4D97-AF65-F5344CB8AC3E}">
        <p14:creationId xmlns:p14="http://schemas.microsoft.com/office/powerpoint/2010/main" val="25594644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sp>
        <p:nvSpPr>
          <p:cNvPr id="5" name="Title 1">
            <a:extLst>
              <a:ext uri="{FF2B5EF4-FFF2-40B4-BE49-F238E27FC236}">
                <a16:creationId xmlns:a16="http://schemas.microsoft.com/office/drawing/2014/main" id="{9E36C046-3E87-4242-9986-AD3A748588C4}"/>
              </a:ext>
            </a:extLst>
          </p:cNvPr>
          <p:cNvSpPr>
            <a:spLocks noGrp="1"/>
          </p:cNvSpPr>
          <p:nvPr>
            <p:ph type="title"/>
          </p:nvPr>
        </p:nvSpPr>
        <p:spPr>
          <a:xfrm>
            <a:off x="274320" y="413508"/>
            <a:ext cx="11625942" cy="1013911"/>
          </a:xfrm>
        </p:spPr>
        <p:txBody>
          <a:bodyPr>
            <a:noAutofit/>
          </a:bodyPr>
          <a:lstStyle/>
          <a:p>
            <a:r>
              <a:rPr lang="en-US" sz="4200" dirty="0"/>
              <a:t>Is opioid use higher in urban or rural areas?</a:t>
            </a:r>
          </a:p>
        </p:txBody>
      </p:sp>
      <p:sp>
        <p:nvSpPr>
          <p:cNvPr id="6" name="Text Placeholder 2">
            <a:extLst>
              <a:ext uri="{FF2B5EF4-FFF2-40B4-BE49-F238E27FC236}">
                <a16:creationId xmlns:a16="http://schemas.microsoft.com/office/drawing/2014/main" id="{38E1F60F-39DB-434C-89B0-3DF6A581138E}"/>
              </a:ext>
            </a:extLst>
          </p:cNvPr>
          <p:cNvSpPr txBox="1">
            <a:spLocks/>
          </p:cNvSpPr>
          <p:nvPr/>
        </p:nvSpPr>
        <p:spPr>
          <a:xfrm>
            <a:off x="418012" y="2187004"/>
            <a:ext cx="11482250" cy="2816070"/>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3500" dirty="0"/>
              <a:t>Rural adults who say opioid abuse is a major problem in:</a:t>
            </a:r>
          </a:p>
          <a:p>
            <a:r>
              <a:rPr lang="en-US" sz="3500" dirty="0"/>
              <a:t> </a:t>
            </a:r>
          </a:p>
          <a:p>
            <a:pPr marL="571500" indent="-571500">
              <a:buFont typeface="Arial" panose="020B0604020202020204" pitchFamily="34" charset="0"/>
              <a:buChar char="•"/>
            </a:pPr>
            <a:r>
              <a:rPr lang="en-US" sz="3400" dirty="0"/>
              <a:t>Urban communities 57%</a:t>
            </a:r>
          </a:p>
          <a:p>
            <a:pPr marL="571500" indent="-571500">
              <a:buFont typeface="Arial" panose="020B0604020202020204" pitchFamily="34" charset="0"/>
              <a:buChar char="•"/>
            </a:pPr>
            <a:r>
              <a:rPr lang="en-US" sz="3400" dirty="0"/>
              <a:t>Rural communities	47%</a:t>
            </a:r>
          </a:p>
          <a:p>
            <a:endParaRPr lang="en-US" dirty="0"/>
          </a:p>
        </p:txBody>
      </p:sp>
    </p:spTree>
    <p:extLst>
      <p:ext uri="{BB962C8B-B14F-4D97-AF65-F5344CB8AC3E}">
        <p14:creationId xmlns:p14="http://schemas.microsoft.com/office/powerpoint/2010/main" val="1160807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sp>
        <p:nvSpPr>
          <p:cNvPr id="6" name="Rectangle 5">
            <a:extLst>
              <a:ext uri="{FF2B5EF4-FFF2-40B4-BE49-F238E27FC236}">
                <a16:creationId xmlns:a16="http://schemas.microsoft.com/office/drawing/2014/main" id="{16B8B354-E7D3-D34A-88C9-102318ECF1FE}"/>
              </a:ext>
            </a:extLst>
          </p:cNvPr>
          <p:cNvSpPr/>
          <p:nvPr/>
        </p:nvSpPr>
        <p:spPr>
          <a:xfrm>
            <a:off x="322728" y="313449"/>
            <a:ext cx="11286565" cy="1200329"/>
          </a:xfrm>
          <a:prstGeom prst="rect">
            <a:avLst/>
          </a:prstGeom>
        </p:spPr>
        <p:txBody>
          <a:bodyPr wrap="square">
            <a:spAutoFit/>
          </a:bodyPr>
          <a:lstStyle/>
          <a:p>
            <a:pPr algn="ctr">
              <a:defRPr/>
            </a:pPr>
            <a:r>
              <a:rPr lang="en-US" sz="3600" b="1" dirty="0">
                <a:solidFill>
                  <a:srgbClr val="C00000"/>
                </a:solidFill>
                <a:latin typeface="Arial" panose="020B0604020202020204" pitchFamily="34" charset="0"/>
                <a:cs typeface="Arial" panose="020B0604020202020204" pitchFamily="34" charset="0"/>
              </a:rPr>
              <a:t>Many of the Ohio counties with the highest opioid prescription rates per person are in rural areas </a:t>
            </a:r>
          </a:p>
        </p:txBody>
      </p:sp>
      <p:sp>
        <p:nvSpPr>
          <p:cNvPr id="8" name="TextBox 7">
            <a:extLst>
              <a:ext uri="{FF2B5EF4-FFF2-40B4-BE49-F238E27FC236}">
                <a16:creationId xmlns:a16="http://schemas.microsoft.com/office/drawing/2014/main" id="{A592B55B-2662-024D-B803-7D670FEDBB20}"/>
              </a:ext>
            </a:extLst>
          </p:cNvPr>
          <p:cNvSpPr txBox="1"/>
          <p:nvPr/>
        </p:nvSpPr>
        <p:spPr>
          <a:xfrm>
            <a:off x="8564880" y="2341926"/>
            <a:ext cx="3298684" cy="2523768"/>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Jackson County</a:t>
            </a:r>
          </a:p>
          <a:p>
            <a:r>
              <a:rPr lang="en-US" sz="2000" b="1" dirty="0">
                <a:latin typeface="Arial" panose="020B0604020202020204" pitchFamily="34" charset="0"/>
                <a:cs typeface="Arial" panose="020B0604020202020204" pitchFamily="34" charset="0"/>
              </a:rPr>
              <a:t>133.8 Rx per 100 persons</a:t>
            </a:r>
          </a:p>
          <a:p>
            <a:r>
              <a:rPr lang="en-US" sz="2000" dirty="0">
                <a:latin typeface="Arial" panose="020B0604020202020204" pitchFamily="34" charset="0"/>
                <a:cs typeface="Arial" panose="020B0604020202020204" pitchFamily="34" charset="0"/>
              </a:rPr>
              <a:t>Population 33,225</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Washington County</a:t>
            </a:r>
          </a:p>
          <a:p>
            <a:r>
              <a:rPr lang="en-US" sz="2000" b="1" dirty="0">
                <a:latin typeface="Arial" panose="020B0604020202020204" pitchFamily="34" charset="0"/>
                <a:cs typeface="Arial" panose="020B0604020202020204" pitchFamily="34" charset="0"/>
              </a:rPr>
              <a:t>119.9 Rx per 100 persons</a:t>
            </a:r>
          </a:p>
          <a:p>
            <a:r>
              <a:rPr lang="en-US" sz="2000" dirty="0">
                <a:latin typeface="Arial" panose="020B0604020202020204" pitchFamily="34" charset="0"/>
                <a:cs typeface="Arial" panose="020B0604020202020204" pitchFamily="34" charset="0"/>
              </a:rPr>
              <a:t>Population 61,778</a:t>
            </a:r>
          </a:p>
          <a:p>
            <a:endParaRPr lang="en-US" dirty="0"/>
          </a:p>
        </p:txBody>
      </p:sp>
      <p:pic>
        <p:nvPicPr>
          <p:cNvPr id="10" name="Picture 9">
            <a:extLst>
              <a:ext uri="{FF2B5EF4-FFF2-40B4-BE49-F238E27FC236}">
                <a16:creationId xmlns:a16="http://schemas.microsoft.com/office/drawing/2014/main" id="{DC20463B-A0C1-AC41-A97F-EB80055283C7}"/>
              </a:ext>
            </a:extLst>
          </p:cNvPr>
          <p:cNvPicPr>
            <a:picLocks noChangeAspect="1"/>
          </p:cNvPicPr>
          <p:nvPr/>
        </p:nvPicPr>
        <p:blipFill rotWithShape="1">
          <a:blip r:embed="rId4"/>
          <a:srcRect l="8738" t="20597" r="43862" b="37050"/>
          <a:stretch/>
        </p:blipFill>
        <p:spPr>
          <a:xfrm>
            <a:off x="721924" y="3380642"/>
            <a:ext cx="1925650" cy="1953358"/>
          </a:xfrm>
          <a:prstGeom prst="rect">
            <a:avLst/>
          </a:prstGeom>
        </p:spPr>
      </p:pic>
      <p:sp>
        <p:nvSpPr>
          <p:cNvPr id="11" name="TextBox 10">
            <a:extLst>
              <a:ext uri="{FF2B5EF4-FFF2-40B4-BE49-F238E27FC236}">
                <a16:creationId xmlns:a16="http://schemas.microsoft.com/office/drawing/2014/main" id="{7329770F-8C64-3341-B2DE-FDAD5A204B9C}"/>
              </a:ext>
            </a:extLst>
          </p:cNvPr>
          <p:cNvSpPr txBox="1"/>
          <p:nvPr/>
        </p:nvSpPr>
        <p:spPr>
          <a:xfrm>
            <a:off x="444137" y="2429691"/>
            <a:ext cx="300828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Opioid prescription rate per 100 persons</a:t>
            </a:r>
          </a:p>
        </p:txBody>
      </p:sp>
      <p:pic>
        <p:nvPicPr>
          <p:cNvPr id="3" name="Picture 2">
            <a:extLst>
              <a:ext uri="{FF2B5EF4-FFF2-40B4-BE49-F238E27FC236}">
                <a16:creationId xmlns:a16="http://schemas.microsoft.com/office/drawing/2014/main" id="{1FEFC54E-E364-A343-B4E7-FBDDD5AC920D}"/>
              </a:ext>
            </a:extLst>
          </p:cNvPr>
          <p:cNvPicPr>
            <a:picLocks noChangeAspect="1"/>
          </p:cNvPicPr>
          <p:nvPr/>
        </p:nvPicPr>
        <p:blipFill rotWithShape="1">
          <a:blip r:embed="rId5"/>
          <a:srcRect l="26798" t="33839" r="15032" b="25000"/>
          <a:stretch/>
        </p:blipFill>
        <p:spPr>
          <a:xfrm>
            <a:off x="3671991" y="1730433"/>
            <a:ext cx="4892889" cy="4480560"/>
          </a:xfrm>
          <a:prstGeom prst="rect">
            <a:avLst/>
          </a:prstGeom>
        </p:spPr>
      </p:pic>
      <p:sp>
        <p:nvSpPr>
          <p:cNvPr id="5" name="TextBox 4">
            <a:extLst>
              <a:ext uri="{FF2B5EF4-FFF2-40B4-BE49-F238E27FC236}">
                <a16:creationId xmlns:a16="http://schemas.microsoft.com/office/drawing/2014/main" id="{25F95B1E-293F-1C43-9F6B-E02C64F4D740}"/>
              </a:ext>
            </a:extLst>
          </p:cNvPr>
          <p:cNvSpPr txBox="1"/>
          <p:nvPr/>
        </p:nvSpPr>
        <p:spPr>
          <a:xfrm>
            <a:off x="6118435" y="6073196"/>
            <a:ext cx="3505200" cy="400110"/>
          </a:xfrm>
          <a:prstGeom prst="rect">
            <a:avLst/>
          </a:prstGeom>
          <a:noFill/>
        </p:spPr>
        <p:txBody>
          <a:bodyPr wrap="square" rtlCol="0">
            <a:spAutoFit/>
          </a:bodyPr>
          <a:lstStyle/>
          <a:p>
            <a:r>
              <a:rPr lang="en-US" sz="1000" dirty="0"/>
              <a:t>U.S. county prescribing rates, 2016: https://</a:t>
            </a:r>
            <a:r>
              <a:rPr lang="en-US" sz="1000" dirty="0" err="1"/>
              <a:t>www.cdc.gov</a:t>
            </a:r>
            <a:r>
              <a:rPr lang="en-US" sz="1000" dirty="0"/>
              <a:t>/</a:t>
            </a:r>
            <a:r>
              <a:rPr lang="en-US" sz="1000" dirty="0" err="1"/>
              <a:t>drugoverdose</a:t>
            </a:r>
            <a:r>
              <a:rPr lang="en-US" sz="1000" dirty="0"/>
              <a:t>/maps/rxcounty2016.html</a:t>
            </a:r>
          </a:p>
        </p:txBody>
      </p:sp>
    </p:spTree>
    <p:extLst>
      <p:ext uri="{BB962C8B-B14F-4D97-AF65-F5344CB8AC3E}">
        <p14:creationId xmlns:p14="http://schemas.microsoft.com/office/powerpoint/2010/main" val="2483960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sp>
        <p:nvSpPr>
          <p:cNvPr id="5" name="TextBox 4">
            <a:extLst>
              <a:ext uri="{FF2B5EF4-FFF2-40B4-BE49-F238E27FC236}">
                <a16:creationId xmlns:a16="http://schemas.microsoft.com/office/drawing/2014/main" id="{609C3A16-59FE-2F4B-894A-B93874EF0D18}"/>
              </a:ext>
            </a:extLst>
          </p:cNvPr>
          <p:cNvSpPr txBox="1"/>
          <p:nvPr/>
        </p:nvSpPr>
        <p:spPr>
          <a:xfrm>
            <a:off x="1438364" y="238862"/>
            <a:ext cx="9315273" cy="1446550"/>
          </a:xfrm>
          <a:prstGeom prst="rect">
            <a:avLst/>
          </a:prstGeom>
          <a:noFill/>
        </p:spPr>
        <p:txBody>
          <a:bodyPr wrap="square" rtlCol="0">
            <a:spAutoFit/>
          </a:bodyPr>
          <a:lstStyle/>
          <a:p>
            <a:pPr>
              <a:spcBef>
                <a:spcPts val="1200"/>
              </a:spcBef>
              <a:defRPr/>
            </a:pPr>
            <a:r>
              <a:rPr lang="en-US" sz="4400" b="1" dirty="0">
                <a:solidFill>
                  <a:srgbClr val="C00000"/>
                </a:solidFill>
                <a:latin typeface="Arial" panose="020B0604020202020204" pitchFamily="34" charset="0"/>
                <a:cs typeface="Arial" panose="020B0604020202020204" pitchFamily="34" charset="0"/>
              </a:rPr>
              <a:t>Is it easy to access large amounts of opioids without a prescription?</a:t>
            </a:r>
          </a:p>
        </p:txBody>
      </p:sp>
      <p:sp>
        <p:nvSpPr>
          <p:cNvPr id="6" name="Rectangle 5">
            <a:extLst>
              <a:ext uri="{FF2B5EF4-FFF2-40B4-BE49-F238E27FC236}">
                <a16:creationId xmlns:a16="http://schemas.microsoft.com/office/drawing/2014/main" id="{D900473F-59DE-5B44-9F46-A7BD52B843D5}"/>
              </a:ext>
            </a:extLst>
          </p:cNvPr>
          <p:cNvSpPr/>
          <p:nvPr/>
        </p:nvSpPr>
        <p:spPr>
          <a:xfrm>
            <a:off x="3832861" y="2198039"/>
            <a:ext cx="4578531" cy="2616101"/>
          </a:xfrm>
          <a:prstGeom prst="rect">
            <a:avLst/>
          </a:prstGeom>
        </p:spPr>
        <p:txBody>
          <a:bodyPr wrap="square">
            <a:spAutoFit/>
          </a:bodyPr>
          <a:lstStyle/>
          <a:p>
            <a:pPr>
              <a:spcBef>
                <a:spcPts val="1200"/>
              </a:spcBef>
              <a:defRPr/>
            </a:pPr>
            <a:r>
              <a:rPr lang="en-US" sz="3600" b="1" dirty="0">
                <a:latin typeface="Arial" panose="020B0604020202020204" pitchFamily="34" charset="0"/>
                <a:cs typeface="Arial" panose="020B0604020202020204" pitchFamily="34" charset="0"/>
              </a:rPr>
              <a:t>Yes! </a:t>
            </a:r>
            <a:r>
              <a:rPr lang="en-US" sz="3600" dirty="0">
                <a:latin typeface="Arial" panose="020B0604020202020204" pitchFamily="34" charset="0"/>
                <a:cs typeface="Arial" panose="020B0604020202020204" pitchFamily="34" charset="0"/>
              </a:rPr>
              <a:t>According to:</a:t>
            </a:r>
          </a:p>
          <a:p>
            <a:pPr marL="571500" indent="-571500">
              <a:spcBef>
                <a:spcPts val="1200"/>
              </a:spcBef>
              <a:buFont typeface="Arial" panose="020B0604020202020204" pitchFamily="34" charset="0"/>
              <a:buChar char="•"/>
              <a:defRPr/>
            </a:pPr>
            <a:r>
              <a:rPr lang="en-US" sz="3600" dirty="0">
                <a:latin typeface="Arial" panose="020B0604020202020204" pitchFamily="34" charset="0"/>
                <a:cs typeface="Arial" panose="020B0604020202020204" pitchFamily="34" charset="0"/>
              </a:rPr>
              <a:t>46% of rural adults</a:t>
            </a:r>
          </a:p>
          <a:p>
            <a:pPr marL="571500" indent="-571500">
              <a:spcBef>
                <a:spcPts val="1200"/>
              </a:spcBef>
              <a:buFont typeface="Arial" panose="020B0604020202020204" pitchFamily="34" charset="0"/>
              <a:buChar char="•"/>
              <a:defRPr/>
            </a:pPr>
            <a:r>
              <a:rPr lang="en-US" sz="3600" dirty="0">
                <a:latin typeface="Arial" panose="020B0604020202020204" pitchFamily="34" charset="0"/>
                <a:cs typeface="Arial" panose="020B0604020202020204" pitchFamily="34" charset="0"/>
              </a:rPr>
              <a:t> 77% of farmers </a:t>
            </a:r>
          </a:p>
          <a:p>
            <a:endParaRPr lang="en-US" dirty="0"/>
          </a:p>
          <a:p>
            <a:endParaRPr lang="en-US" dirty="0"/>
          </a:p>
        </p:txBody>
      </p:sp>
      <p:sp>
        <p:nvSpPr>
          <p:cNvPr id="7" name="TextBox 6">
            <a:extLst>
              <a:ext uri="{FF2B5EF4-FFF2-40B4-BE49-F238E27FC236}">
                <a16:creationId xmlns:a16="http://schemas.microsoft.com/office/drawing/2014/main" id="{82531DF5-51EC-2A4F-B0AF-27735AB9460F}"/>
              </a:ext>
            </a:extLst>
          </p:cNvPr>
          <p:cNvSpPr txBox="1"/>
          <p:nvPr/>
        </p:nvSpPr>
        <p:spPr>
          <a:xfrm>
            <a:off x="2697387" y="5289176"/>
            <a:ext cx="7391400" cy="461665"/>
          </a:xfrm>
          <a:prstGeom prst="rect">
            <a:avLst/>
          </a:prstGeom>
          <a:noFill/>
        </p:spPr>
        <p:txBody>
          <a:bodyPr wrap="square" rtlCol="0">
            <a:spAutoFit/>
          </a:bodyPr>
          <a:lstStyle/>
          <a:p>
            <a:r>
              <a:rPr lang="en-US" sz="1200" dirty="0"/>
              <a:t>Methodology: Morning Consult, on behalf of American Farm Bureau Federation, conducted an online survey of 2,201 rural adults from October 26 – 29, 2017. Results from the full survey have a margin of error of +/- 2%.</a:t>
            </a:r>
          </a:p>
        </p:txBody>
      </p:sp>
    </p:spTree>
    <p:extLst>
      <p:ext uri="{BB962C8B-B14F-4D97-AF65-F5344CB8AC3E}">
        <p14:creationId xmlns:p14="http://schemas.microsoft.com/office/powerpoint/2010/main" val="29609529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sp>
        <p:nvSpPr>
          <p:cNvPr id="5" name="TextBox 4">
            <a:extLst>
              <a:ext uri="{FF2B5EF4-FFF2-40B4-BE49-F238E27FC236}">
                <a16:creationId xmlns:a16="http://schemas.microsoft.com/office/drawing/2014/main" id="{6A8D6700-D2E0-2F48-B0FA-B4B1E317C98B}"/>
              </a:ext>
            </a:extLst>
          </p:cNvPr>
          <p:cNvSpPr txBox="1"/>
          <p:nvPr/>
        </p:nvSpPr>
        <p:spPr>
          <a:xfrm>
            <a:off x="381000" y="304801"/>
            <a:ext cx="11201400" cy="1354217"/>
          </a:xfrm>
          <a:prstGeom prst="rect">
            <a:avLst/>
          </a:prstGeom>
          <a:noFill/>
        </p:spPr>
        <p:txBody>
          <a:bodyPr wrap="square" rtlCol="0">
            <a:spAutoFit/>
          </a:bodyPr>
          <a:lstStyle/>
          <a:p>
            <a:pPr>
              <a:spcBef>
                <a:spcPts val="1200"/>
              </a:spcBef>
              <a:defRPr/>
            </a:pPr>
            <a:r>
              <a:rPr lang="en-US" sz="3600" b="1" dirty="0">
                <a:solidFill>
                  <a:srgbClr val="C00000"/>
                </a:solidFill>
                <a:latin typeface="Arial" panose="020B0604020202020204" pitchFamily="34" charset="0"/>
                <a:cs typeface="Arial" panose="020B0604020202020204" pitchFamily="34" charset="0"/>
              </a:rPr>
              <a:t>Only 1 in 3 rural adults believe it would be easy </a:t>
            </a:r>
          </a:p>
          <a:p>
            <a:pPr>
              <a:spcBef>
                <a:spcPts val="1200"/>
              </a:spcBef>
              <a:defRPr/>
            </a:pPr>
            <a:r>
              <a:rPr lang="en-US" sz="3600" b="1" dirty="0">
                <a:solidFill>
                  <a:srgbClr val="C00000"/>
                </a:solidFill>
                <a:latin typeface="Arial" panose="020B0604020202020204" pitchFamily="34" charset="0"/>
                <a:cs typeface="Arial" panose="020B0604020202020204" pitchFamily="34" charset="0"/>
              </a:rPr>
              <a:t>to access addiction treatment</a:t>
            </a:r>
          </a:p>
        </p:txBody>
      </p:sp>
      <p:sp>
        <p:nvSpPr>
          <p:cNvPr id="6" name="Rectangle 5">
            <a:extLst>
              <a:ext uri="{FF2B5EF4-FFF2-40B4-BE49-F238E27FC236}">
                <a16:creationId xmlns:a16="http://schemas.microsoft.com/office/drawing/2014/main" id="{A361DA2E-4293-F542-8DB8-60BCFF1EE57F}"/>
              </a:ext>
            </a:extLst>
          </p:cNvPr>
          <p:cNvSpPr/>
          <p:nvPr/>
        </p:nvSpPr>
        <p:spPr>
          <a:xfrm>
            <a:off x="889000" y="2179718"/>
            <a:ext cx="10787958" cy="3046988"/>
          </a:xfrm>
          <a:prstGeom prst="rect">
            <a:avLst/>
          </a:prstGeom>
        </p:spPr>
        <p:txBody>
          <a:bodyPr wrap="square">
            <a:spAutoFit/>
          </a:bodyPr>
          <a:lstStyle/>
          <a:p>
            <a:r>
              <a:rPr lang="en-US" sz="2400" b="1" dirty="0"/>
              <a:t>How many rural adults believe they could find treatment that is:</a:t>
            </a:r>
          </a:p>
          <a:p>
            <a:endParaRPr lang="en-US" sz="2400" b="1" dirty="0"/>
          </a:p>
          <a:p>
            <a:r>
              <a:rPr lang="en-US" sz="2400" dirty="0"/>
              <a:t>Effective 			45%</a:t>
            </a:r>
          </a:p>
          <a:p>
            <a:r>
              <a:rPr lang="en-US" sz="2400" dirty="0"/>
              <a:t>Covered by insurance		40%</a:t>
            </a:r>
          </a:p>
          <a:p>
            <a:r>
              <a:rPr lang="en-US" sz="2400" dirty="0"/>
              <a:t>Convenient 			39%</a:t>
            </a:r>
          </a:p>
          <a:p>
            <a:r>
              <a:rPr lang="en-US" sz="2400" dirty="0"/>
              <a:t>(close to home or work)</a:t>
            </a:r>
          </a:p>
          <a:p>
            <a:r>
              <a:rPr lang="en-US" sz="2400" dirty="0"/>
              <a:t>Affordable			29%</a:t>
            </a:r>
          </a:p>
          <a:p>
            <a:endParaRPr lang="en-US" sz="2400" dirty="0"/>
          </a:p>
        </p:txBody>
      </p:sp>
    </p:spTree>
    <p:extLst>
      <p:ext uri="{BB962C8B-B14F-4D97-AF65-F5344CB8AC3E}">
        <p14:creationId xmlns:p14="http://schemas.microsoft.com/office/powerpoint/2010/main" val="4072858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pic>
        <p:nvPicPr>
          <p:cNvPr id="5" name="Picture 4">
            <a:extLst>
              <a:ext uri="{FF2B5EF4-FFF2-40B4-BE49-F238E27FC236}">
                <a16:creationId xmlns:a16="http://schemas.microsoft.com/office/drawing/2014/main" id="{980F3A90-F52A-1749-9804-F6C3272A71A1}"/>
              </a:ext>
            </a:extLst>
          </p:cNvPr>
          <p:cNvPicPr>
            <a:picLocks noChangeAspect="1"/>
          </p:cNvPicPr>
          <p:nvPr/>
        </p:nvPicPr>
        <p:blipFill>
          <a:blip r:embed="rId4"/>
          <a:stretch>
            <a:fillRect/>
          </a:stretch>
        </p:blipFill>
        <p:spPr>
          <a:xfrm>
            <a:off x="519253" y="2593894"/>
            <a:ext cx="4454012" cy="2743200"/>
          </a:xfrm>
          <a:prstGeom prst="rect">
            <a:avLst/>
          </a:prstGeom>
        </p:spPr>
      </p:pic>
      <p:pic>
        <p:nvPicPr>
          <p:cNvPr id="6" name="Picture 5">
            <a:extLst>
              <a:ext uri="{FF2B5EF4-FFF2-40B4-BE49-F238E27FC236}">
                <a16:creationId xmlns:a16="http://schemas.microsoft.com/office/drawing/2014/main" id="{75B54824-3415-794A-B642-EC46B8821031}"/>
              </a:ext>
            </a:extLst>
          </p:cNvPr>
          <p:cNvPicPr>
            <a:picLocks noChangeAspect="1"/>
          </p:cNvPicPr>
          <p:nvPr/>
        </p:nvPicPr>
        <p:blipFill rotWithShape="1">
          <a:blip r:embed="rId5">
            <a:extLst>
              <a:ext uri="{28A0092B-C50C-407E-A947-70E740481C1C}">
                <a14:useLocalDpi xmlns:a14="http://schemas.microsoft.com/office/drawing/2010/main" val="0"/>
              </a:ext>
            </a:extLst>
          </a:blip>
          <a:srcRect l="10984" t="5617" r="7500" b="4917"/>
          <a:stretch/>
        </p:blipFill>
        <p:spPr>
          <a:xfrm>
            <a:off x="7066003" y="2593894"/>
            <a:ext cx="4361924" cy="2743200"/>
          </a:xfrm>
          <a:prstGeom prst="rect">
            <a:avLst/>
          </a:prstGeom>
        </p:spPr>
      </p:pic>
      <p:pic>
        <p:nvPicPr>
          <p:cNvPr id="7" name="Picture 6">
            <a:extLst>
              <a:ext uri="{FF2B5EF4-FFF2-40B4-BE49-F238E27FC236}">
                <a16:creationId xmlns:a16="http://schemas.microsoft.com/office/drawing/2014/main" id="{360F075A-D6AA-0E4A-BC56-F4F31315BE21}"/>
              </a:ext>
            </a:extLst>
          </p:cNvPr>
          <p:cNvPicPr>
            <a:picLocks noChangeAspect="1"/>
          </p:cNvPicPr>
          <p:nvPr/>
        </p:nvPicPr>
        <p:blipFill rotWithShape="1">
          <a:blip r:embed="rId6">
            <a:extLst>
              <a:ext uri="{28A0092B-C50C-407E-A947-70E740481C1C}">
                <a14:useLocalDpi xmlns:a14="http://schemas.microsoft.com/office/drawing/2010/main" val="0"/>
              </a:ext>
            </a:extLst>
          </a:blip>
          <a:srcRect l="9362" t="15857" r="11628" b="20253"/>
          <a:stretch/>
        </p:blipFill>
        <p:spPr>
          <a:xfrm>
            <a:off x="5109684" y="4761984"/>
            <a:ext cx="1463040" cy="1449009"/>
          </a:xfrm>
          <a:prstGeom prst="rect">
            <a:avLst/>
          </a:prstGeom>
        </p:spPr>
      </p:pic>
      <p:sp>
        <p:nvSpPr>
          <p:cNvPr id="8" name="TextBox 7">
            <a:extLst>
              <a:ext uri="{FF2B5EF4-FFF2-40B4-BE49-F238E27FC236}">
                <a16:creationId xmlns:a16="http://schemas.microsoft.com/office/drawing/2014/main" id="{AA27C6B4-3C4D-C444-AD16-5CFA71849827}"/>
              </a:ext>
            </a:extLst>
          </p:cNvPr>
          <p:cNvSpPr txBox="1"/>
          <p:nvPr/>
        </p:nvSpPr>
        <p:spPr>
          <a:xfrm>
            <a:off x="4998680" y="4115653"/>
            <a:ext cx="1794484" cy="646331"/>
          </a:xfrm>
          <a:prstGeom prst="rect">
            <a:avLst/>
          </a:prstGeom>
          <a:noFill/>
        </p:spPr>
        <p:txBody>
          <a:bodyPr wrap="square" rtlCol="0">
            <a:spAutoFit/>
          </a:bodyPr>
          <a:lstStyle/>
          <a:p>
            <a:r>
              <a:rPr lang="en-US" dirty="0"/>
              <a:t>Prescriptions per </a:t>
            </a:r>
          </a:p>
          <a:p>
            <a:r>
              <a:rPr lang="en-US" dirty="0"/>
              <a:t>100 persons</a:t>
            </a:r>
          </a:p>
        </p:txBody>
      </p:sp>
      <p:sp>
        <p:nvSpPr>
          <p:cNvPr id="9" name="TextBox 8">
            <a:extLst>
              <a:ext uri="{FF2B5EF4-FFF2-40B4-BE49-F238E27FC236}">
                <a16:creationId xmlns:a16="http://schemas.microsoft.com/office/drawing/2014/main" id="{3DD2E8B3-B60A-8B4D-8EB9-17F12EE1A049}"/>
              </a:ext>
            </a:extLst>
          </p:cNvPr>
          <p:cNvSpPr txBox="1"/>
          <p:nvPr/>
        </p:nvSpPr>
        <p:spPr>
          <a:xfrm>
            <a:off x="1713777" y="308376"/>
            <a:ext cx="8764447" cy="1482323"/>
          </a:xfrm>
          <a:prstGeom prst="rect">
            <a:avLst/>
          </a:prstGeom>
          <a:noFill/>
        </p:spPr>
        <p:txBody>
          <a:bodyPr wrap="square" rtlCol="0">
            <a:spAutoFit/>
          </a:bodyPr>
          <a:lstStyle/>
          <a:p>
            <a:pPr algn="ctr"/>
            <a:r>
              <a:rPr lang="en-US" sz="4400" b="1" dirty="0">
                <a:solidFill>
                  <a:srgbClr val="C00000"/>
                </a:solidFill>
                <a:latin typeface="Arial" panose="020B0604020202020204" pitchFamily="34" charset="0"/>
                <a:cs typeface="Arial" panose="020B0604020202020204" pitchFamily="34" charset="0"/>
              </a:rPr>
              <a:t>Opioid prescriptions in US have decreased from 2014 to 2016</a:t>
            </a:r>
          </a:p>
        </p:txBody>
      </p:sp>
      <p:sp>
        <p:nvSpPr>
          <p:cNvPr id="10" name="TextBox 9">
            <a:extLst>
              <a:ext uri="{FF2B5EF4-FFF2-40B4-BE49-F238E27FC236}">
                <a16:creationId xmlns:a16="http://schemas.microsoft.com/office/drawing/2014/main" id="{24D57530-3986-5149-8ACC-74AAB3FE956B}"/>
              </a:ext>
            </a:extLst>
          </p:cNvPr>
          <p:cNvSpPr txBox="1"/>
          <p:nvPr/>
        </p:nvSpPr>
        <p:spPr>
          <a:xfrm>
            <a:off x="2097740" y="2054716"/>
            <a:ext cx="937559" cy="523220"/>
          </a:xfrm>
          <a:prstGeom prst="rect">
            <a:avLst/>
          </a:prstGeom>
          <a:noFill/>
        </p:spPr>
        <p:txBody>
          <a:bodyPr wrap="square" rtlCol="0">
            <a:spAutoFit/>
          </a:bodyPr>
          <a:lstStyle/>
          <a:p>
            <a:r>
              <a:rPr lang="en-US" sz="2800" b="1" dirty="0"/>
              <a:t>2014</a:t>
            </a:r>
          </a:p>
        </p:txBody>
      </p:sp>
      <p:sp>
        <p:nvSpPr>
          <p:cNvPr id="11" name="TextBox 10">
            <a:extLst>
              <a:ext uri="{FF2B5EF4-FFF2-40B4-BE49-F238E27FC236}">
                <a16:creationId xmlns:a16="http://schemas.microsoft.com/office/drawing/2014/main" id="{8EA06518-044A-0647-83CE-52E895F90944}"/>
              </a:ext>
            </a:extLst>
          </p:cNvPr>
          <p:cNvSpPr txBox="1"/>
          <p:nvPr/>
        </p:nvSpPr>
        <p:spPr>
          <a:xfrm>
            <a:off x="8308266" y="2044401"/>
            <a:ext cx="950033" cy="523220"/>
          </a:xfrm>
          <a:prstGeom prst="rect">
            <a:avLst/>
          </a:prstGeom>
          <a:noFill/>
        </p:spPr>
        <p:txBody>
          <a:bodyPr wrap="square" rtlCol="0">
            <a:spAutoFit/>
          </a:bodyPr>
          <a:lstStyle/>
          <a:p>
            <a:r>
              <a:rPr lang="en-US" sz="2800" b="1" dirty="0"/>
              <a:t>2016</a:t>
            </a:r>
          </a:p>
        </p:txBody>
      </p:sp>
      <p:sp>
        <p:nvSpPr>
          <p:cNvPr id="2" name="TextBox 1">
            <a:extLst>
              <a:ext uri="{FF2B5EF4-FFF2-40B4-BE49-F238E27FC236}">
                <a16:creationId xmlns:a16="http://schemas.microsoft.com/office/drawing/2014/main" id="{AFBA7EA1-C573-1D41-9B89-A27047374E1E}"/>
              </a:ext>
            </a:extLst>
          </p:cNvPr>
          <p:cNvSpPr txBox="1"/>
          <p:nvPr/>
        </p:nvSpPr>
        <p:spPr>
          <a:xfrm>
            <a:off x="6793164" y="5931315"/>
            <a:ext cx="2642936" cy="553998"/>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U.S. State prescribing rates: https://</a:t>
            </a:r>
            <a:r>
              <a:rPr lang="en-US" sz="1000" dirty="0" err="1">
                <a:latin typeface="Arial" panose="020B0604020202020204" pitchFamily="34" charset="0"/>
                <a:cs typeface="Arial" panose="020B0604020202020204" pitchFamily="34" charset="0"/>
              </a:rPr>
              <a:t>www.cdc.gov</a:t>
            </a:r>
            <a:r>
              <a:rPr lang="en-US" sz="1000" dirty="0">
                <a:latin typeface="Arial" panose="020B0604020202020204" pitchFamily="34" charset="0"/>
                <a:cs typeface="Arial" panose="020B0604020202020204" pitchFamily="34" charset="0"/>
              </a:rPr>
              <a:t>/</a:t>
            </a:r>
            <a:r>
              <a:rPr lang="en-US" sz="1000" dirty="0" err="1">
                <a:latin typeface="Arial" panose="020B0604020202020204" pitchFamily="34" charset="0"/>
                <a:cs typeface="Arial" panose="020B0604020202020204" pitchFamily="34" charset="0"/>
              </a:rPr>
              <a:t>drugoverdose</a:t>
            </a:r>
            <a:r>
              <a:rPr lang="en-US" sz="1000" dirty="0">
                <a:latin typeface="Arial" panose="020B0604020202020204" pitchFamily="34" charset="0"/>
                <a:cs typeface="Arial" panose="020B0604020202020204" pitchFamily="34" charset="0"/>
              </a:rPr>
              <a:t>/maps/</a:t>
            </a:r>
            <a:r>
              <a:rPr lang="en-US" sz="1000" dirty="0" err="1">
                <a:latin typeface="Arial" panose="020B0604020202020204" pitchFamily="34" charset="0"/>
                <a:cs typeface="Arial" panose="020B0604020202020204" pitchFamily="34" charset="0"/>
              </a:rPr>
              <a:t>rxrate-maps.html</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259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pic>
        <p:nvPicPr>
          <p:cNvPr id="5" name="Picture 4">
            <a:extLst>
              <a:ext uri="{FF2B5EF4-FFF2-40B4-BE49-F238E27FC236}">
                <a16:creationId xmlns:a16="http://schemas.microsoft.com/office/drawing/2014/main" id="{9CD86070-0C28-0846-A474-B60CAE0A5CD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l="6666" r="4167" b="8983"/>
          <a:stretch/>
        </p:blipFill>
        <p:spPr>
          <a:xfrm>
            <a:off x="571050" y="2818474"/>
            <a:ext cx="4446768" cy="2742829"/>
          </a:xfrm>
          <a:prstGeom prst="rect">
            <a:avLst/>
          </a:prstGeom>
        </p:spPr>
      </p:pic>
      <p:pic>
        <p:nvPicPr>
          <p:cNvPr id="6" name="Picture 5">
            <a:extLst>
              <a:ext uri="{FF2B5EF4-FFF2-40B4-BE49-F238E27FC236}">
                <a16:creationId xmlns:a16="http://schemas.microsoft.com/office/drawing/2014/main" id="{00FA8971-4190-3944-A1A6-87304EE3F035}"/>
              </a:ext>
            </a:extLst>
          </p:cNvPr>
          <p:cNvPicPr>
            <a:picLocks noChangeAspect="1"/>
          </p:cNvPicPr>
          <p:nvPr/>
        </p:nvPicPr>
        <p:blipFill rotWithShape="1">
          <a:blip r:embed="rId6">
            <a:extLst>
              <a:ext uri="{BEBA8EAE-BF5A-486C-A8C5-ECC9F3942E4B}">
                <a14:imgProps xmlns:a14="http://schemas.microsoft.com/office/drawing/2010/main">
                  <a14:imgLayer r:embed="rId7">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3200" r="4167" b="447"/>
          <a:stretch/>
        </p:blipFill>
        <p:spPr>
          <a:xfrm>
            <a:off x="7245392" y="2818103"/>
            <a:ext cx="4506676" cy="2743200"/>
          </a:xfrm>
          <a:prstGeom prst="rect">
            <a:avLst/>
          </a:prstGeom>
        </p:spPr>
      </p:pic>
      <p:sp>
        <p:nvSpPr>
          <p:cNvPr id="7" name="TextBox 6">
            <a:extLst>
              <a:ext uri="{FF2B5EF4-FFF2-40B4-BE49-F238E27FC236}">
                <a16:creationId xmlns:a16="http://schemas.microsoft.com/office/drawing/2014/main" id="{F24C41F2-873E-2F48-8FE0-D91E58D093D8}"/>
              </a:ext>
            </a:extLst>
          </p:cNvPr>
          <p:cNvSpPr txBox="1"/>
          <p:nvPr/>
        </p:nvSpPr>
        <p:spPr>
          <a:xfrm>
            <a:off x="9006669" y="2149964"/>
            <a:ext cx="984123" cy="523220"/>
          </a:xfrm>
          <a:prstGeom prst="rect">
            <a:avLst/>
          </a:prstGeom>
          <a:noFill/>
        </p:spPr>
        <p:txBody>
          <a:bodyPr wrap="square" rtlCol="0">
            <a:spAutoFit/>
          </a:bodyPr>
          <a:lstStyle/>
          <a:p>
            <a:r>
              <a:rPr lang="en-US" sz="2800" b="1" dirty="0"/>
              <a:t>2016</a:t>
            </a:r>
          </a:p>
        </p:txBody>
      </p:sp>
      <p:sp>
        <p:nvSpPr>
          <p:cNvPr id="8" name="TextBox 7">
            <a:extLst>
              <a:ext uri="{FF2B5EF4-FFF2-40B4-BE49-F238E27FC236}">
                <a16:creationId xmlns:a16="http://schemas.microsoft.com/office/drawing/2014/main" id="{E656CF99-CCE0-114F-B556-625F6EE51B2A}"/>
              </a:ext>
            </a:extLst>
          </p:cNvPr>
          <p:cNvSpPr txBox="1"/>
          <p:nvPr/>
        </p:nvSpPr>
        <p:spPr>
          <a:xfrm>
            <a:off x="2422576" y="2104775"/>
            <a:ext cx="914400" cy="523220"/>
          </a:xfrm>
          <a:prstGeom prst="rect">
            <a:avLst/>
          </a:prstGeom>
          <a:noFill/>
        </p:spPr>
        <p:txBody>
          <a:bodyPr wrap="square" rtlCol="0">
            <a:spAutoFit/>
          </a:bodyPr>
          <a:lstStyle/>
          <a:p>
            <a:r>
              <a:rPr lang="en-US" sz="2800" b="1" dirty="0"/>
              <a:t>2014</a:t>
            </a:r>
          </a:p>
        </p:txBody>
      </p:sp>
      <p:pic>
        <p:nvPicPr>
          <p:cNvPr id="9" name="Picture 8">
            <a:extLst>
              <a:ext uri="{FF2B5EF4-FFF2-40B4-BE49-F238E27FC236}">
                <a16:creationId xmlns:a16="http://schemas.microsoft.com/office/drawing/2014/main" id="{9C9BCE87-FAD1-4749-8F62-4D67EF880BB5}"/>
              </a:ext>
            </a:extLst>
          </p:cNvPr>
          <p:cNvPicPr>
            <a:picLocks noChangeAspect="1"/>
          </p:cNvPicPr>
          <p:nvPr/>
        </p:nvPicPr>
        <p:blipFill rotWithShape="1">
          <a:blip r:embed="rId8">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rcRect l="2012" t="4387" r="-3421" b="11403"/>
          <a:stretch/>
        </p:blipFill>
        <p:spPr>
          <a:xfrm>
            <a:off x="5181600" y="3368356"/>
            <a:ext cx="1828800" cy="1828800"/>
          </a:xfrm>
          <a:prstGeom prst="rect">
            <a:avLst/>
          </a:prstGeom>
        </p:spPr>
      </p:pic>
      <p:sp>
        <p:nvSpPr>
          <p:cNvPr id="10" name="TextBox 9">
            <a:extLst>
              <a:ext uri="{FF2B5EF4-FFF2-40B4-BE49-F238E27FC236}">
                <a16:creationId xmlns:a16="http://schemas.microsoft.com/office/drawing/2014/main" id="{CEBB54B0-CEA7-1942-A828-E4F3406993F2}"/>
              </a:ext>
            </a:extLst>
          </p:cNvPr>
          <p:cNvSpPr txBox="1"/>
          <p:nvPr/>
        </p:nvSpPr>
        <p:spPr>
          <a:xfrm>
            <a:off x="5323206" y="2365093"/>
            <a:ext cx="1545589"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Drug overdose deaths per 100,000</a:t>
            </a:r>
          </a:p>
        </p:txBody>
      </p:sp>
      <p:sp>
        <p:nvSpPr>
          <p:cNvPr id="11" name="TextBox 10">
            <a:extLst>
              <a:ext uri="{FF2B5EF4-FFF2-40B4-BE49-F238E27FC236}">
                <a16:creationId xmlns:a16="http://schemas.microsoft.com/office/drawing/2014/main" id="{732E382C-61E3-084C-9AB8-D4D92C654835}"/>
              </a:ext>
            </a:extLst>
          </p:cNvPr>
          <p:cNvSpPr txBox="1"/>
          <p:nvPr/>
        </p:nvSpPr>
        <p:spPr>
          <a:xfrm>
            <a:off x="241300" y="322729"/>
            <a:ext cx="11563387" cy="1200329"/>
          </a:xfrm>
          <a:prstGeom prst="rect">
            <a:avLst/>
          </a:prstGeom>
          <a:noFill/>
        </p:spPr>
        <p:txBody>
          <a:bodyPr wrap="square" rtlCol="0">
            <a:spAutoFit/>
          </a:bodyPr>
          <a:lstStyle/>
          <a:p>
            <a:pPr algn="ctr"/>
            <a:r>
              <a:rPr lang="en-US" sz="3600" b="1" dirty="0">
                <a:solidFill>
                  <a:srgbClr val="C00000"/>
                </a:solidFill>
                <a:latin typeface="Arial" panose="020B0604020202020204" pitchFamily="34" charset="0"/>
                <a:cs typeface="Arial" panose="020B0604020202020204" pitchFamily="34" charset="0"/>
              </a:rPr>
              <a:t>Even in states where prescriptions have decreased, there may be an increase in overdose deaths</a:t>
            </a:r>
          </a:p>
        </p:txBody>
      </p:sp>
      <p:sp>
        <p:nvSpPr>
          <p:cNvPr id="2" name="TextBox 1">
            <a:extLst>
              <a:ext uri="{FF2B5EF4-FFF2-40B4-BE49-F238E27FC236}">
                <a16:creationId xmlns:a16="http://schemas.microsoft.com/office/drawing/2014/main" id="{87AA1DE0-FA78-4B46-BBCF-539CE04351B5}"/>
              </a:ext>
            </a:extLst>
          </p:cNvPr>
          <p:cNvSpPr txBox="1"/>
          <p:nvPr/>
        </p:nvSpPr>
        <p:spPr>
          <a:xfrm>
            <a:off x="5842000" y="5955146"/>
            <a:ext cx="3454400" cy="400110"/>
          </a:xfrm>
          <a:prstGeom prst="rect">
            <a:avLst/>
          </a:prstGeom>
          <a:noFill/>
        </p:spPr>
        <p:txBody>
          <a:bodyPr wrap="square" rtlCol="0">
            <a:spAutoFit/>
          </a:bodyPr>
          <a:lstStyle/>
          <a:p>
            <a:r>
              <a:rPr lang="en-US" sz="1000" dirty="0"/>
              <a:t>Drug overdose death data maps: </a:t>
            </a:r>
            <a:r>
              <a:rPr lang="en-US" sz="1000" dirty="0">
                <a:hlinkClick r:id="rId10"/>
              </a:rPr>
              <a:t>https://www.cdc.gov/drugoverdose/data/statedeaths.html</a:t>
            </a:r>
            <a:r>
              <a:rPr lang="en-US" sz="1000" dirty="0"/>
              <a:t> </a:t>
            </a:r>
          </a:p>
        </p:txBody>
      </p:sp>
    </p:spTree>
    <p:extLst>
      <p:ext uri="{BB962C8B-B14F-4D97-AF65-F5344CB8AC3E}">
        <p14:creationId xmlns:p14="http://schemas.microsoft.com/office/powerpoint/2010/main" val="1647005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2A71-5F5B-9644-B55B-6D6A89608668}"/>
              </a:ext>
            </a:extLst>
          </p:cNvPr>
          <p:cNvSpPr>
            <a:spLocks noGrp="1"/>
          </p:cNvSpPr>
          <p:nvPr>
            <p:ph type="title"/>
          </p:nvPr>
        </p:nvSpPr>
        <p:spPr>
          <a:xfrm>
            <a:off x="0" y="444501"/>
            <a:ext cx="12090400" cy="1130299"/>
          </a:xfrm>
        </p:spPr>
        <p:txBody>
          <a:bodyPr>
            <a:noAutofit/>
          </a:bodyPr>
          <a:lstStyle/>
          <a:p>
            <a:pPr algn="ctr"/>
            <a:r>
              <a:rPr lang="en-US" sz="4000" dirty="0"/>
              <a:t>What are Ohio AgrAbility and OSU Extension doing about the Opioid epidemic?</a:t>
            </a:r>
          </a:p>
        </p:txBody>
      </p:sp>
      <p:sp>
        <p:nvSpPr>
          <p:cNvPr id="3" name="Text Placeholder 2">
            <a:extLst>
              <a:ext uri="{FF2B5EF4-FFF2-40B4-BE49-F238E27FC236}">
                <a16:creationId xmlns:a16="http://schemas.microsoft.com/office/drawing/2014/main" id="{730C455A-C7DB-AB43-841B-CBBB886FF064}"/>
              </a:ext>
            </a:extLst>
          </p:cNvPr>
          <p:cNvSpPr>
            <a:spLocks noGrp="1"/>
          </p:cNvSpPr>
          <p:nvPr>
            <p:ph type="body" sz="quarter" idx="11"/>
          </p:nvPr>
        </p:nvSpPr>
        <p:spPr/>
        <p:txBody>
          <a:bodyPr/>
          <a:lstStyle/>
          <a:p>
            <a:pPr algn="ctr">
              <a:defRPr/>
            </a:pPr>
            <a:r>
              <a:rPr lang="en-US" dirty="0">
                <a:latin typeface="Arial"/>
                <a:cs typeface="Arial"/>
              </a:rPr>
              <a:t>OSU Extension is working with other state agencies, schools and communities to provide education and resources to combat opioid addiction, reduce stigma, and support families and communities impacted by opioids</a:t>
            </a:r>
          </a:p>
          <a:p>
            <a:pPr algn="ctr">
              <a:defRPr/>
            </a:pPr>
            <a:endParaRPr lang="en-US" dirty="0">
              <a:latin typeface="Arial"/>
              <a:cs typeface="Arial"/>
            </a:endParaRPr>
          </a:p>
          <a:p>
            <a:pPr algn="ctr">
              <a:defRPr/>
            </a:pPr>
            <a:r>
              <a:rPr lang="en-US" dirty="0">
                <a:latin typeface="Arial"/>
                <a:cs typeface="Arial"/>
              </a:rPr>
              <a:t>Ohio AgrAbility staff attend trainings and meetings, talk to clients, workshop attendees, and other stakeholders about safe medication practices and available resources</a:t>
            </a:r>
          </a:p>
          <a:p>
            <a:endParaRPr lang="en-US" dirty="0"/>
          </a:p>
        </p:txBody>
      </p:sp>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spTree>
    <p:extLst>
      <p:ext uri="{BB962C8B-B14F-4D97-AF65-F5344CB8AC3E}">
        <p14:creationId xmlns:p14="http://schemas.microsoft.com/office/powerpoint/2010/main" val="12227344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2A71-5F5B-9644-B55B-6D6A89608668}"/>
              </a:ext>
            </a:extLst>
          </p:cNvPr>
          <p:cNvSpPr>
            <a:spLocks noGrp="1"/>
          </p:cNvSpPr>
          <p:nvPr>
            <p:ph type="title"/>
          </p:nvPr>
        </p:nvSpPr>
        <p:spPr/>
        <p:txBody>
          <a:bodyPr>
            <a:noAutofit/>
          </a:bodyPr>
          <a:lstStyle/>
          <a:p>
            <a:pPr algn="ctr"/>
            <a:r>
              <a:rPr lang="en-US" dirty="0"/>
              <a:t>4-H Medicine Cabinet</a:t>
            </a:r>
          </a:p>
        </p:txBody>
      </p:sp>
      <p:sp>
        <p:nvSpPr>
          <p:cNvPr id="3" name="Text Placeholder 2">
            <a:extLst>
              <a:ext uri="{FF2B5EF4-FFF2-40B4-BE49-F238E27FC236}">
                <a16:creationId xmlns:a16="http://schemas.microsoft.com/office/drawing/2014/main" id="{730C455A-C7DB-AB43-841B-CBBB886FF064}"/>
              </a:ext>
            </a:extLst>
          </p:cNvPr>
          <p:cNvSpPr>
            <a:spLocks noGrp="1"/>
          </p:cNvSpPr>
          <p:nvPr>
            <p:ph type="body" sz="quarter" idx="11"/>
          </p:nvPr>
        </p:nvSpPr>
        <p:spPr>
          <a:xfrm>
            <a:off x="604741" y="2677375"/>
            <a:ext cx="3979958" cy="1955800"/>
          </a:xfrm>
        </p:spPr>
        <p:txBody>
          <a:bodyPr>
            <a:normAutofit/>
          </a:bodyPr>
          <a:lstStyle/>
          <a:p>
            <a:pPr algn="ctr"/>
            <a:r>
              <a:rPr lang="en-US" sz="3500" dirty="0"/>
              <a:t>“The Face </a:t>
            </a:r>
          </a:p>
          <a:p>
            <a:pPr algn="ctr"/>
            <a:r>
              <a:rPr lang="en-US" sz="3500" dirty="0"/>
              <a:t>in the Mirror </a:t>
            </a:r>
          </a:p>
          <a:p>
            <a:pPr algn="ctr"/>
            <a:r>
              <a:rPr lang="en-US" sz="3500" dirty="0"/>
              <a:t>Could be You”…</a:t>
            </a:r>
            <a:r>
              <a:rPr lang="en-US" sz="3600" dirty="0"/>
              <a:t> </a:t>
            </a:r>
          </a:p>
        </p:txBody>
      </p:sp>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6" name="Picture 5">
            <a:extLst>
              <a:ext uri="{FF2B5EF4-FFF2-40B4-BE49-F238E27FC236}">
                <a16:creationId xmlns:a16="http://schemas.microsoft.com/office/drawing/2014/main" id="{29EB1168-2036-0C47-B16A-74CC2EEA97B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1271" t="1143" r="2650" b="4352"/>
          <a:stretch/>
        </p:blipFill>
        <p:spPr>
          <a:xfrm>
            <a:off x="5330768" y="1549400"/>
            <a:ext cx="5283200" cy="3975100"/>
          </a:xfrm>
          <a:prstGeom prst="rect">
            <a:avLst/>
          </a:prstGeom>
          <a:ln w="12700" cap="sq">
            <a:solidFill>
              <a:srgbClr val="000000"/>
            </a:solidFill>
            <a:prstDash val="solid"/>
            <a:miter lim="800000"/>
          </a:ln>
          <a:effectLst/>
        </p:spPr>
      </p:pic>
      <p:sp>
        <p:nvSpPr>
          <p:cNvPr id="8" name="TextBox 7">
            <a:extLst>
              <a:ext uri="{FF2B5EF4-FFF2-40B4-BE49-F238E27FC236}">
                <a16:creationId xmlns:a16="http://schemas.microsoft.com/office/drawing/2014/main" id="{9FA9028D-34FE-1D4F-941B-828F7B7D091D}"/>
              </a:ext>
            </a:extLst>
          </p:cNvPr>
          <p:cNvSpPr txBox="1"/>
          <p:nvPr/>
        </p:nvSpPr>
        <p:spPr>
          <a:xfrm>
            <a:off x="3321050" y="5816600"/>
            <a:ext cx="5549900" cy="461665"/>
          </a:xfrm>
          <a:prstGeom prst="rect">
            <a:avLst/>
          </a:prstGeom>
          <a:noFill/>
        </p:spPr>
        <p:txBody>
          <a:bodyPr wrap="square" rtlCol="0">
            <a:spAutoFit/>
          </a:bodyPr>
          <a:lstStyle/>
          <a:p>
            <a:r>
              <a:rPr lang="en-US" sz="2400" dirty="0"/>
              <a:t>Who has access to your medicine cabinet?</a:t>
            </a:r>
          </a:p>
        </p:txBody>
      </p:sp>
    </p:spTree>
    <p:extLst>
      <p:ext uri="{BB962C8B-B14F-4D97-AF65-F5344CB8AC3E}">
        <p14:creationId xmlns:p14="http://schemas.microsoft.com/office/powerpoint/2010/main" val="3184975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D7E9123-9097-4648-AC09-A1F072D6A6C2}"/>
              </a:ext>
            </a:extLst>
          </p:cNvPr>
          <p:cNvSpPr txBox="1"/>
          <p:nvPr/>
        </p:nvSpPr>
        <p:spPr>
          <a:xfrm>
            <a:off x="613121" y="231345"/>
            <a:ext cx="10965758" cy="1446550"/>
          </a:xfrm>
          <a:prstGeom prst="rect">
            <a:avLst/>
          </a:prstGeom>
          <a:noFill/>
        </p:spPr>
        <p:txBody>
          <a:bodyPr wrap="square" rtlCol="0">
            <a:spAutoFit/>
          </a:bodyPr>
          <a:lstStyle/>
          <a:p>
            <a:pPr algn="ctr"/>
            <a:r>
              <a:rPr lang="en-US" altLang="en-US" sz="4400" b="1" dirty="0">
                <a:solidFill>
                  <a:srgbClr val="BB0000"/>
                </a:solidFill>
                <a:latin typeface="Arial" panose="020B0604020202020204" pitchFamily="34" charset="0"/>
                <a:ea typeface="MS PGothic" panose="020B0600070205080204" pitchFamily="34" charset="-128"/>
                <a:cs typeface="Arial" panose="020B0604020202020204" pitchFamily="34" charset="0"/>
              </a:rPr>
              <a:t>The opioid epidemic impacts which of the following sectors of the community?</a:t>
            </a:r>
            <a:endParaRPr lang="en-US" sz="4400" b="1"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116191E-BD10-9D4E-8C30-4528B43D2526}"/>
              </a:ext>
            </a:extLst>
          </p:cNvPr>
          <p:cNvSpPr/>
          <p:nvPr/>
        </p:nvSpPr>
        <p:spPr>
          <a:xfrm>
            <a:off x="2871933" y="1855695"/>
            <a:ext cx="6030737" cy="3508653"/>
          </a:xfrm>
          <a:prstGeom prst="rect">
            <a:avLst/>
          </a:prstGeom>
        </p:spPr>
        <p:txBody>
          <a:bodyPr wrap="square">
            <a:spAutoFit/>
          </a:bodyPr>
          <a:lstStyle/>
          <a:p>
            <a:pPr marL="457200" indent="-457200">
              <a:spcBef>
                <a:spcPts val="1200"/>
              </a:spcBef>
              <a:buFont typeface="Arial" panose="020B0604020202020204" pitchFamily="34" charset="0"/>
              <a:buChar char="•"/>
              <a:defRPr/>
            </a:pPr>
            <a:endParaRPr lang="en-US" altLang="en-US" sz="2800" dirty="0">
              <a:latin typeface="Arial" panose="020B0604020202020204" pitchFamily="34" charset="0"/>
              <a:cs typeface="Arial" panose="020B0604020202020204" pitchFamily="34" charset="0"/>
            </a:endParaRPr>
          </a:p>
          <a:p>
            <a:pPr marL="514350" indent="-514350">
              <a:spcBef>
                <a:spcPts val="1200"/>
              </a:spcBef>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Low income individuals</a:t>
            </a:r>
          </a:p>
          <a:p>
            <a:pPr marL="514350" indent="-514350">
              <a:spcBef>
                <a:spcPts val="1200"/>
              </a:spcBef>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People with medical insurance</a:t>
            </a:r>
          </a:p>
          <a:p>
            <a:pPr marL="514350" indent="-514350">
              <a:spcBef>
                <a:spcPts val="1200"/>
              </a:spcBef>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College educated individuals</a:t>
            </a:r>
          </a:p>
          <a:p>
            <a:pPr marL="514350" indent="-514350">
              <a:spcBef>
                <a:spcPts val="1200"/>
              </a:spcBef>
              <a:buFont typeface="Arial" panose="020B0604020202020204" pitchFamily="34" charset="0"/>
              <a:buChar char="•"/>
              <a:defRPr/>
            </a:pPr>
            <a:r>
              <a:rPr lang="en-US" altLang="en-US" sz="2800" dirty="0">
                <a:latin typeface="Arial" panose="020B0604020202020204" pitchFamily="34" charset="0"/>
                <a:cs typeface="Arial" panose="020B0604020202020204" pitchFamily="34" charset="0"/>
              </a:rPr>
              <a:t>Single parent families </a:t>
            </a:r>
          </a:p>
          <a:p>
            <a:pPr marL="457200" indent="-457200">
              <a:lnSpc>
                <a:spcPct val="150000"/>
              </a:lnSpc>
              <a:buFont typeface="Arial" panose="020B0604020202020204" pitchFamily="34" charset="0"/>
              <a:buChar char="•"/>
              <a:defRPr/>
            </a:pPr>
            <a:endParaRPr lang="en-US" altLang="en-US" sz="280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00C64E6D-A469-7744-982F-2C3617A81B70}"/>
              </a:ext>
            </a:extLst>
          </p:cNvPr>
          <p:cNvPicPr>
            <a:picLocks noChangeAspect="1"/>
          </p:cNvPicPr>
          <p:nvPr/>
        </p:nvPicPr>
        <p:blipFill>
          <a:blip r:embed="rId2"/>
          <a:stretch>
            <a:fillRect/>
          </a:stretch>
        </p:blipFill>
        <p:spPr>
          <a:xfrm>
            <a:off x="9550978" y="5936673"/>
            <a:ext cx="2125980" cy="548640"/>
          </a:xfrm>
          <a:prstGeom prst="rect">
            <a:avLst/>
          </a:prstGeom>
        </p:spPr>
      </p:pic>
    </p:spTree>
    <p:extLst>
      <p:ext uri="{BB962C8B-B14F-4D97-AF65-F5344CB8AC3E}">
        <p14:creationId xmlns:p14="http://schemas.microsoft.com/office/powerpoint/2010/main" val="4020531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2A71-5F5B-9644-B55B-6D6A89608668}"/>
              </a:ext>
            </a:extLst>
          </p:cNvPr>
          <p:cNvSpPr>
            <a:spLocks noGrp="1"/>
          </p:cNvSpPr>
          <p:nvPr>
            <p:ph type="title"/>
          </p:nvPr>
        </p:nvSpPr>
        <p:spPr>
          <a:xfrm>
            <a:off x="550021" y="611928"/>
            <a:ext cx="11091959" cy="683471"/>
          </a:xfrm>
        </p:spPr>
        <p:txBody>
          <a:bodyPr>
            <a:normAutofit fontScale="90000"/>
          </a:bodyPr>
          <a:lstStyle/>
          <a:p>
            <a:r>
              <a:rPr lang="en-US" dirty="0"/>
              <a:t/>
            </a:r>
            <a:br>
              <a:rPr lang="en-US" dirty="0"/>
            </a:br>
            <a:r>
              <a:rPr lang="en-US" sz="4900" dirty="0"/>
              <a:t>How could you impact your community?</a:t>
            </a:r>
            <a:r>
              <a:rPr lang="en-US" dirty="0"/>
              <a:t/>
            </a:r>
            <a:br>
              <a:rPr lang="en-US" dirty="0"/>
            </a:br>
            <a:endParaRPr lang="en-US" dirty="0"/>
          </a:p>
        </p:txBody>
      </p:sp>
      <p:sp>
        <p:nvSpPr>
          <p:cNvPr id="3" name="Text Placeholder 2">
            <a:extLst>
              <a:ext uri="{FF2B5EF4-FFF2-40B4-BE49-F238E27FC236}">
                <a16:creationId xmlns:a16="http://schemas.microsoft.com/office/drawing/2014/main" id="{730C455A-C7DB-AB43-841B-CBBB886FF064}"/>
              </a:ext>
            </a:extLst>
          </p:cNvPr>
          <p:cNvSpPr>
            <a:spLocks noGrp="1"/>
          </p:cNvSpPr>
          <p:nvPr>
            <p:ph type="body" sz="quarter" idx="11"/>
          </p:nvPr>
        </p:nvSpPr>
        <p:spPr/>
        <p:txBody>
          <a:bodyPr>
            <a:normAutofit/>
          </a:bodyPr>
          <a:lstStyle/>
          <a:p>
            <a:pPr algn="ctr"/>
            <a:endParaRPr lang="en-US" sz="4000" dirty="0"/>
          </a:p>
          <a:p>
            <a:pPr algn="ctr"/>
            <a:endParaRPr lang="en-US" sz="4000" dirty="0"/>
          </a:p>
          <a:p>
            <a:pPr algn="ctr"/>
            <a:r>
              <a:rPr lang="en-US" sz="4000" dirty="0"/>
              <a:t>Where could you share this information?</a:t>
            </a:r>
          </a:p>
        </p:txBody>
      </p:sp>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spTree>
    <p:extLst>
      <p:ext uri="{BB962C8B-B14F-4D97-AF65-F5344CB8AC3E}">
        <p14:creationId xmlns:p14="http://schemas.microsoft.com/office/powerpoint/2010/main" val="3506562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sp>
        <p:nvSpPr>
          <p:cNvPr id="5" name="object 3">
            <a:extLst>
              <a:ext uri="{FF2B5EF4-FFF2-40B4-BE49-F238E27FC236}">
                <a16:creationId xmlns:a16="http://schemas.microsoft.com/office/drawing/2014/main" id="{0595FBED-CF5B-5342-92B7-7AA23CA0FF94}"/>
              </a:ext>
            </a:extLst>
          </p:cNvPr>
          <p:cNvSpPr/>
          <p:nvPr/>
        </p:nvSpPr>
        <p:spPr>
          <a:xfrm>
            <a:off x="2835473" y="519952"/>
            <a:ext cx="7778495" cy="1834895"/>
          </a:xfrm>
          <a:prstGeom prst="rect">
            <a:avLst/>
          </a:prstGeom>
          <a:blipFill>
            <a:blip r:embed="rId3" cstate="print"/>
            <a:stretch>
              <a:fillRect/>
            </a:stretch>
          </a:blipFill>
        </p:spPr>
        <p:txBody>
          <a:bodyPr wrap="square" lIns="0" tIns="0" rIns="0" bIns="0" rtlCol="0"/>
          <a:lstStyle/>
          <a:p>
            <a:endParaRPr/>
          </a:p>
        </p:txBody>
      </p:sp>
      <p:sp>
        <p:nvSpPr>
          <p:cNvPr id="6" name="object 4">
            <a:extLst>
              <a:ext uri="{FF2B5EF4-FFF2-40B4-BE49-F238E27FC236}">
                <a16:creationId xmlns:a16="http://schemas.microsoft.com/office/drawing/2014/main" id="{71FD3B89-EF66-6447-8D23-D41296EA64FA}"/>
              </a:ext>
            </a:extLst>
          </p:cNvPr>
          <p:cNvSpPr/>
          <p:nvPr/>
        </p:nvSpPr>
        <p:spPr>
          <a:xfrm>
            <a:off x="1344706" y="3310608"/>
            <a:ext cx="9143352" cy="1670303"/>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148320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8" name="object 3">
            <a:extLst>
              <a:ext uri="{FF2B5EF4-FFF2-40B4-BE49-F238E27FC236}">
                <a16:creationId xmlns:a16="http://schemas.microsoft.com/office/drawing/2014/main" id="{AB6936E5-DD2C-3049-963F-B5E94BB28529}"/>
              </a:ext>
            </a:extLst>
          </p:cNvPr>
          <p:cNvSpPr txBox="1"/>
          <p:nvPr/>
        </p:nvSpPr>
        <p:spPr>
          <a:xfrm>
            <a:off x="842681" y="1900519"/>
            <a:ext cx="7351059" cy="3400931"/>
          </a:xfrm>
          <a:prstGeom prst="rect">
            <a:avLst/>
          </a:prstGeom>
        </p:spPr>
        <p:txBody>
          <a:bodyPr vert="horz" wrap="square" lIns="0" tIns="0" rIns="0" bIns="0" rtlCol="0">
            <a:spAutoFit/>
          </a:bodyPr>
          <a:lstStyle/>
          <a:p>
            <a:pPr marL="356870" marR="5080" indent="-344170">
              <a:lnSpc>
                <a:spcPct val="100000"/>
              </a:lnSpc>
              <a:buClr>
                <a:srgbClr val="3F6378"/>
              </a:buClr>
              <a:buFont typeface="Arial"/>
              <a:buChar char="•"/>
              <a:tabLst>
                <a:tab pos="357505" algn="l"/>
              </a:tabLst>
            </a:pPr>
            <a:r>
              <a:rPr sz="3600" spc="-5" dirty="0">
                <a:latin typeface="Arial" panose="020B0604020202020204" pitchFamily="34" charset="0"/>
                <a:cs typeface="Arial" panose="020B0604020202020204" pitchFamily="34" charset="0"/>
              </a:rPr>
              <a:t>O</a:t>
            </a:r>
            <a:r>
              <a:rPr sz="3600" spc="-40" dirty="0">
                <a:latin typeface="Arial" panose="020B0604020202020204" pitchFamily="34" charset="0"/>
                <a:cs typeface="Arial" panose="020B0604020202020204" pitchFamily="34" charset="0"/>
              </a:rPr>
              <a:t>v</a:t>
            </a:r>
            <a:r>
              <a:rPr sz="3600" spc="-5" dirty="0">
                <a:latin typeface="Arial" panose="020B0604020202020204" pitchFamily="34" charset="0"/>
                <a:cs typeface="Arial" panose="020B0604020202020204" pitchFamily="34" charset="0"/>
              </a:rPr>
              <a:t>e</a:t>
            </a:r>
            <a:r>
              <a:rPr sz="3600" dirty="0">
                <a:latin typeface="Arial" panose="020B0604020202020204" pitchFamily="34" charset="0"/>
                <a:cs typeface="Arial" panose="020B0604020202020204" pitchFamily="34" charset="0"/>
              </a:rPr>
              <a:t>r</a:t>
            </a:r>
            <a:r>
              <a:rPr sz="3600" spc="1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4</a:t>
            </a:r>
            <a:r>
              <a:rPr sz="3600" spc="10" dirty="0">
                <a:latin typeface="Arial" panose="020B0604020202020204" pitchFamily="34" charset="0"/>
                <a:cs typeface="Arial" panose="020B0604020202020204" pitchFamily="34" charset="0"/>
              </a:rPr>
              <a:t> </a:t>
            </a:r>
            <a:r>
              <a:rPr sz="3600" spc="-5" dirty="0">
                <a:latin typeface="Arial" panose="020B0604020202020204" pitchFamily="34" charset="0"/>
                <a:cs typeface="Arial" panose="020B0604020202020204" pitchFamily="34" charset="0"/>
              </a:rPr>
              <a:t>b</a:t>
            </a:r>
            <a:r>
              <a:rPr sz="3600" dirty="0">
                <a:latin typeface="Arial" panose="020B0604020202020204" pitchFamily="34" charset="0"/>
                <a:cs typeface="Arial" panose="020B0604020202020204" pitchFamily="34" charset="0"/>
              </a:rPr>
              <a:t>illi</a:t>
            </a:r>
            <a:r>
              <a:rPr sz="3600" spc="-5" dirty="0">
                <a:latin typeface="Arial" panose="020B0604020202020204" pitchFamily="34" charset="0"/>
                <a:cs typeface="Arial" panose="020B0604020202020204" pitchFamily="34" charset="0"/>
              </a:rPr>
              <a:t>o</a:t>
            </a:r>
            <a:r>
              <a:rPr sz="3600" dirty="0">
                <a:latin typeface="Arial" panose="020B0604020202020204" pitchFamily="34" charset="0"/>
                <a:cs typeface="Arial" panose="020B0604020202020204" pitchFamily="34" charset="0"/>
              </a:rPr>
              <a:t>n</a:t>
            </a:r>
            <a:r>
              <a:rPr sz="3600" spc="10" dirty="0">
                <a:latin typeface="Arial" panose="020B0604020202020204" pitchFamily="34" charset="0"/>
                <a:cs typeface="Arial" panose="020B0604020202020204" pitchFamily="34" charset="0"/>
              </a:rPr>
              <a:t> </a:t>
            </a:r>
            <a:r>
              <a:rPr sz="3600" spc="-5" dirty="0">
                <a:latin typeface="Arial" panose="020B0604020202020204" pitchFamily="34" charset="0"/>
                <a:cs typeface="Arial" panose="020B0604020202020204" pitchFamily="34" charset="0"/>
              </a:rPr>
              <a:t>p</a:t>
            </a:r>
            <a:r>
              <a:rPr sz="3600" dirty="0">
                <a:latin typeface="Arial" panose="020B0604020202020204" pitchFamily="34" charset="0"/>
                <a:cs typeface="Arial" panose="020B0604020202020204" pitchFamily="34" charset="0"/>
              </a:rPr>
              <a:t>r</a:t>
            </a:r>
            <a:r>
              <a:rPr sz="3600" spc="-5" dirty="0">
                <a:latin typeface="Arial" panose="020B0604020202020204" pitchFamily="34" charset="0"/>
                <a:cs typeface="Arial" panose="020B0604020202020204" pitchFamily="34" charset="0"/>
              </a:rPr>
              <a:t>e</a:t>
            </a:r>
            <a:r>
              <a:rPr sz="3600" spc="10" dirty="0">
                <a:latin typeface="Arial" panose="020B0604020202020204" pitchFamily="34" charset="0"/>
                <a:cs typeface="Arial" panose="020B0604020202020204" pitchFamily="34" charset="0"/>
              </a:rPr>
              <a:t>sc</a:t>
            </a:r>
            <a:r>
              <a:rPr sz="3600" dirty="0">
                <a:latin typeface="Arial" panose="020B0604020202020204" pitchFamily="34" charset="0"/>
                <a:cs typeface="Arial" panose="020B0604020202020204" pitchFamily="34" charset="0"/>
              </a:rPr>
              <a:t>ri</a:t>
            </a:r>
            <a:r>
              <a:rPr sz="3600" spc="-5" dirty="0">
                <a:latin typeface="Arial" panose="020B0604020202020204" pitchFamily="34" charset="0"/>
                <a:cs typeface="Arial" panose="020B0604020202020204" pitchFamily="34" charset="0"/>
              </a:rPr>
              <a:t>p</a:t>
            </a:r>
            <a:r>
              <a:rPr sz="3600" spc="10" dirty="0">
                <a:latin typeface="Arial" panose="020B0604020202020204" pitchFamily="34" charset="0"/>
                <a:cs typeface="Arial" panose="020B0604020202020204" pitchFamily="34" charset="0"/>
              </a:rPr>
              <a:t>t</a:t>
            </a:r>
            <a:r>
              <a:rPr sz="3600" dirty="0">
                <a:latin typeface="Arial" panose="020B0604020202020204" pitchFamily="34" charset="0"/>
                <a:cs typeface="Arial" panose="020B0604020202020204" pitchFamily="34" charset="0"/>
              </a:rPr>
              <a:t>i</a:t>
            </a:r>
            <a:r>
              <a:rPr sz="3600" spc="-5" dirty="0">
                <a:latin typeface="Arial" panose="020B0604020202020204" pitchFamily="34" charset="0"/>
                <a:cs typeface="Arial" panose="020B0604020202020204" pitchFamily="34" charset="0"/>
              </a:rPr>
              <a:t>o</a:t>
            </a:r>
            <a:r>
              <a:rPr sz="3600" dirty="0">
                <a:latin typeface="Arial" panose="020B0604020202020204" pitchFamily="34" charset="0"/>
                <a:cs typeface="Arial" panose="020B0604020202020204" pitchFamily="34" charset="0"/>
              </a:rPr>
              <a:t>n </a:t>
            </a:r>
            <a:r>
              <a:rPr sz="3600" spc="10" dirty="0">
                <a:latin typeface="Arial" panose="020B0604020202020204" pitchFamily="34" charset="0"/>
                <a:cs typeface="Arial" panose="020B0604020202020204" pitchFamily="34" charset="0"/>
              </a:rPr>
              <a:t>f</a:t>
            </a:r>
            <a:r>
              <a:rPr sz="3600" dirty="0">
                <a:latin typeface="Arial" panose="020B0604020202020204" pitchFamily="34" charset="0"/>
                <a:cs typeface="Arial" panose="020B0604020202020204" pitchFamily="34" charset="0"/>
              </a:rPr>
              <a:t>ill</a:t>
            </a:r>
            <a:r>
              <a:rPr sz="3600" spc="-5" dirty="0">
                <a:latin typeface="Arial" panose="020B0604020202020204" pitchFamily="34" charset="0"/>
                <a:cs typeface="Arial" panose="020B0604020202020204" pitchFamily="34" charset="0"/>
              </a:rPr>
              <a:t>e</a:t>
            </a:r>
            <a:r>
              <a:rPr sz="3600" dirty="0">
                <a:latin typeface="Arial" panose="020B0604020202020204" pitchFamily="34" charset="0"/>
                <a:cs typeface="Arial" panose="020B0604020202020204" pitchFamily="34" charset="0"/>
              </a:rPr>
              <a:t>d</a:t>
            </a:r>
            <a:r>
              <a:rPr sz="3600" spc="-1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in</a:t>
            </a:r>
            <a:r>
              <a:rPr sz="3600" spc="-1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r</a:t>
            </a:r>
            <a:r>
              <a:rPr sz="3600" spc="-5" dirty="0">
                <a:latin typeface="Arial" panose="020B0604020202020204" pitchFamily="34" charset="0"/>
                <a:cs typeface="Arial" panose="020B0604020202020204" pitchFamily="34" charset="0"/>
              </a:rPr>
              <a:t>e</a:t>
            </a:r>
            <a:r>
              <a:rPr sz="3600" spc="10" dirty="0">
                <a:latin typeface="Arial" panose="020B0604020202020204" pitchFamily="34" charset="0"/>
                <a:cs typeface="Arial" panose="020B0604020202020204" pitchFamily="34" charset="0"/>
              </a:rPr>
              <a:t>t</a:t>
            </a:r>
            <a:r>
              <a:rPr sz="3600" spc="-5" dirty="0">
                <a:latin typeface="Arial" panose="020B0604020202020204" pitchFamily="34" charset="0"/>
                <a:cs typeface="Arial" panose="020B0604020202020204" pitchFamily="34" charset="0"/>
              </a:rPr>
              <a:t>a</a:t>
            </a:r>
            <a:r>
              <a:rPr sz="3600" dirty="0">
                <a:latin typeface="Arial" panose="020B0604020202020204" pitchFamily="34" charset="0"/>
                <a:cs typeface="Arial" panose="020B0604020202020204" pitchFamily="34" charset="0"/>
              </a:rPr>
              <a:t>il</a:t>
            </a:r>
            <a:r>
              <a:rPr sz="3600" spc="-10" dirty="0">
                <a:latin typeface="Arial" panose="020B0604020202020204" pitchFamily="34" charset="0"/>
                <a:cs typeface="Arial" panose="020B0604020202020204" pitchFamily="34" charset="0"/>
              </a:rPr>
              <a:t> </a:t>
            </a:r>
            <a:r>
              <a:rPr sz="3600" spc="-15" dirty="0">
                <a:latin typeface="Arial" panose="020B0604020202020204" pitchFamily="34" charset="0"/>
                <a:cs typeface="Arial" panose="020B0604020202020204" pitchFamily="34" charset="0"/>
              </a:rPr>
              <a:t>U</a:t>
            </a:r>
            <a:r>
              <a:rPr sz="3600" spc="10" dirty="0">
                <a:latin typeface="Arial" panose="020B0604020202020204" pitchFamily="34" charset="0"/>
                <a:cs typeface="Arial" panose="020B0604020202020204" pitchFamily="34" charset="0"/>
              </a:rPr>
              <a:t>.</a:t>
            </a:r>
            <a:r>
              <a:rPr sz="3600" spc="-5" dirty="0">
                <a:latin typeface="Arial" panose="020B0604020202020204" pitchFamily="34" charset="0"/>
                <a:cs typeface="Arial" panose="020B0604020202020204" pitchFamily="34" charset="0"/>
              </a:rPr>
              <a:t>S</a:t>
            </a:r>
            <a:r>
              <a:rPr sz="3600" dirty="0">
                <a:latin typeface="Arial" panose="020B0604020202020204" pitchFamily="34" charset="0"/>
                <a:cs typeface="Arial" panose="020B0604020202020204" pitchFamily="34" charset="0"/>
              </a:rPr>
              <a:t>.</a:t>
            </a:r>
            <a:r>
              <a:rPr sz="3600" spc="-25" dirty="0">
                <a:latin typeface="Arial" panose="020B0604020202020204" pitchFamily="34" charset="0"/>
                <a:cs typeface="Arial" panose="020B0604020202020204" pitchFamily="34" charset="0"/>
              </a:rPr>
              <a:t> </a:t>
            </a:r>
            <a:r>
              <a:rPr sz="3600" spc="-5" dirty="0">
                <a:latin typeface="Arial" panose="020B0604020202020204" pitchFamily="34" charset="0"/>
                <a:cs typeface="Arial" panose="020B0604020202020204" pitchFamily="34" charset="0"/>
              </a:rPr>
              <a:t>pha</a:t>
            </a:r>
            <a:r>
              <a:rPr sz="3600" dirty="0">
                <a:latin typeface="Arial" panose="020B0604020202020204" pitchFamily="34" charset="0"/>
                <a:cs typeface="Arial" panose="020B0604020202020204" pitchFamily="34" charset="0"/>
              </a:rPr>
              <a:t>r</a:t>
            </a:r>
            <a:r>
              <a:rPr sz="3600" spc="-15" dirty="0">
                <a:latin typeface="Arial" panose="020B0604020202020204" pitchFamily="34" charset="0"/>
                <a:cs typeface="Arial" panose="020B0604020202020204" pitchFamily="34" charset="0"/>
              </a:rPr>
              <a:t>m</a:t>
            </a:r>
            <a:r>
              <a:rPr sz="3600" spc="-5" dirty="0">
                <a:latin typeface="Arial" panose="020B0604020202020204" pitchFamily="34" charset="0"/>
                <a:cs typeface="Arial" panose="020B0604020202020204" pitchFamily="34" charset="0"/>
              </a:rPr>
              <a:t>a</a:t>
            </a:r>
            <a:r>
              <a:rPr sz="3600" spc="10" dirty="0">
                <a:latin typeface="Arial" panose="020B0604020202020204" pitchFamily="34" charset="0"/>
                <a:cs typeface="Arial" panose="020B0604020202020204" pitchFamily="34" charset="0"/>
              </a:rPr>
              <a:t>c</a:t>
            </a:r>
            <a:r>
              <a:rPr sz="3600" dirty="0">
                <a:latin typeface="Arial" panose="020B0604020202020204" pitchFamily="34" charset="0"/>
                <a:cs typeface="Arial" panose="020B0604020202020204" pitchFamily="34" charset="0"/>
              </a:rPr>
              <a:t>i</a:t>
            </a:r>
            <a:r>
              <a:rPr sz="3600" spc="-5" dirty="0">
                <a:latin typeface="Arial" panose="020B0604020202020204" pitchFamily="34" charset="0"/>
                <a:cs typeface="Arial" panose="020B0604020202020204" pitchFamily="34" charset="0"/>
              </a:rPr>
              <a:t>es </a:t>
            </a:r>
            <a:r>
              <a:rPr sz="3600" dirty="0">
                <a:latin typeface="Arial" panose="020B0604020202020204" pitchFamily="34" charset="0"/>
                <a:cs typeface="Arial" panose="020B0604020202020204" pitchFamily="34" charset="0"/>
              </a:rPr>
              <a:t>l</a:t>
            </a:r>
            <a:r>
              <a:rPr sz="3600" spc="-5" dirty="0">
                <a:latin typeface="Arial" panose="020B0604020202020204" pitchFamily="34" charset="0"/>
                <a:cs typeface="Arial" panose="020B0604020202020204" pitchFamily="34" charset="0"/>
              </a:rPr>
              <a:t>a</a:t>
            </a:r>
            <a:r>
              <a:rPr sz="3600" spc="10" dirty="0">
                <a:latin typeface="Arial" panose="020B0604020202020204" pitchFamily="34" charset="0"/>
                <a:cs typeface="Arial" panose="020B0604020202020204" pitchFamily="34" charset="0"/>
              </a:rPr>
              <a:t>s</a:t>
            </a:r>
            <a:r>
              <a:rPr sz="3600" dirty="0">
                <a:latin typeface="Arial" panose="020B0604020202020204" pitchFamily="34" charset="0"/>
                <a:cs typeface="Arial" panose="020B0604020202020204" pitchFamily="34" charset="0"/>
              </a:rPr>
              <a:t>t</a:t>
            </a:r>
            <a:r>
              <a:rPr sz="3600" spc="-25" dirty="0">
                <a:latin typeface="Arial" panose="020B0604020202020204" pitchFamily="34" charset="0"/>
                <a:cs typeface="Arial" panose="020B0604020202020204" pitchFamily="34" charset="0"/>
              </a:rPr>
              <a:t> </a:t>
            </a:r>
            <a:r>
              <a:rPr sz="3600" spc="-40" dirty="0">
                <a:latin typeface="Arial" panose="020B0604020202020204" pitchFamily="34" charset="0"/>
                <a:cs typeface="Arial" panose="020B0604020202020204" pitchFamily="34" charset="0"/>
              </a:rPr>
              <a:t>y</a:t>
            </a:r>
            <a:r>
              <a:rPr sz="3600" spc="-5" dirty="0">
                <a:latin typeface="Arial" panose="020B0604020202020204" pitchFamily="34" charset="0"/>
                <a:cs typeface="Arial" panose="020B0604020202020204" pitchFamily="34" charset="0"/>
              </a:rPr>
              <a:t>ea</a:t>
            </a:r>
            <a:r>
              <a:rPr sz="3600" dirty="0">
                <a:latin typeface="Arial" panose="020B0604020202020204" pitchFamily="34" charset="0"/>
                <a:cs typeface="Arial" panose="020B0604020202020204" pitchFamily="34" charset="0"/>
              </a:rPr>
              <a:t>r</a:t>
            </a:r>
          </a:p>
          <a:p>
            <a:pPr>
              <a:lnSpc>
                <a:spcPct val="100000"/>
              </a:lnSpc>
              <a:spcBef>
                <a:spcPts val="44"/>
              </a:spcBef>
              <a:buClr>
                <a:srgbClr val="3F6378"/>
              </a:buClr>
              <a:buFont typeface="Arial"/>
              <a:buChar char="•"/>
            </a:pPr>
            <a:endParaRPr sz="3600" dirty="0">
              <a:latin typeface="Arial" panose="020B0604020202020204" pitchFamily="34" charset="0"/>
              <a:cs typeface="Arial" panose="020B0604020202020204" pitchFamily="34" charset="0"/>
            </a:endParaRPr>
          </a:p>
          <a:p>
            <a:pPr marL="356870" indent="-344170">
              <a:lnSpc>
                <a:spcPct val="100000"/>
              </a:lnSpc>
              <a:buClr>
                <a:srgbClr val="3F6378"/>
              </a:buClr>
              <a:buFont typeface="Arial"/>
              <a:buChar char="•"/>
              <a:tabLst>
                <a:tab pos="357505" algn="l"/>
              </a:tabLst>
            </a:pPr>
            <a:r>
              <a:rPr sz="3600" spc="-5" dirty="0">
                <a:latin typeface="Arial" panose="020B0604020202020204" pitchFamily="34" charset="0"/>
                <a:cs typeface="Arial" panose="020B0604020202020204" pitchFamily="34" charset="0"/>
              </a:rPr>
              <a:t>Pha</a:t>
            </a:r>
            <a:r>
              <a:rPr sz="3600" dirty="0">
                <a:latin typeface="Arial" panose="020B0604020202020204" pitchFamily="34" charset="0"/>
                <a:cs typeface="Arial" panose="020B0604020202020204" pitchFamily="34" charset="0"/>
              </a:rPr>
              <a:t>r</a:t>
            </a:r>
            <a:r>
              <a:rPr sz="3600" spc="-15" dirty="0">
                <a:latin typeface="Arial" panose="020B0604020202020204" pitchFamily="34" charset="0"/>
                <a:cs typeface="Arial" panose="020B0604020202020204" pitchFamily="34" charset="0"/>
              </a:rPr>
              <a:t>m</a:t>
            </a:r>
            <a:r>
              <a:rPr sz="3600" spc="-5" dirty="0">
                <a:latin typeface="Arial" panose="020B0604020202020204" pitchFamily="34" charset="0"/>
                <a:cs typeface="Arial" panose="020B0604020202020204" pitchFamily="34" charset="0"/>
              </a:rPr>
              <a:t>a</a:t>
            </a:r>
            <a:r>
              <a:rPr sz="3600" spc="10" dirty="0">
                <a:latin typeface="Arial" panose="020B0604020202020204" pitchFamily="34" charset="0"/>
                <a:cs typeface="Arial" panose="020B0604020202020204" pitchFamily="34" charset="0"/>
              </a:rPr>
              <a:t>c</a:t>
            </a:r>
            <a:r>
              <a:rPr sz="3600" spc="-5" dirty="0">
                <a:latin typeface="Arial" panose="020B0604020202020204" pitchFamily="34" charset="0"/>
                <a:cs typeface="Arial" panose="020B0604020202020204" pitchFamily="34" charset="0"/>
              </a:rPr>
              <a:t>eu</a:t>
            </a:r>
            <a:r>
              <a:rPr sz="3600" spc="10" dirty="0">
                <a:latin typeface="Arial" panose="020B0604020202020204" pitchFamily="34" charset="0"/>
                <a:cs typeface="Arial" panose="020B0604020202020204" pitchFamily="34" charset="0"/>
              </a:rPr>
              <a:t>t</a:t>
            </a:r>
            <a:r>
              <a:rPr sz="3600" dirty="0">
                <a:latin typeface="Arial" panose="020B0604020202020204" pitchFamily="34" charset="0"/>
                <a:cs typeface="Arial" panose="020B0604020202020204" pitchFamily="34" charset="0"/>
              </a:rPr>
              <a:t>i</a:t>
            </a:r>
            <a:r>
              <a:rPr sz="3600" spc="10" dirty="0">
                <a:latin typeface="Arial" panose="020B0604020202020204" pitchFamily="34" charset="0"/>
                <a:cs typeface="Arial" panose="020B0604020202020204" pitchFamily="34" charset="0"/>
              </a:rPr>
              <a:t>c</a:t>
            </a:r>
            <a:r>
              <a:rPr sz="3600" spc="-5" dirty="0">
                <a:latin typeface="Arial" panose="020B0604020202020204" pitchFamily="34" charset="0"/>
                <a:cs typeface="Arial" panose="020B0604020202020204" pitchFamily="34" charset="0"/>
              </a:rPr>
              <a:t>a</a:t>
            </a:r>
            <a:r>
              <a:rPr sz="3600" dirty="0">
                <a:latin typeface="Arial" panose="020B0604020202020204" pitchFamily="34" charset="0"/>
                <a:cs typeface="Arial" panose="020B0604020202020204" pitchFamily="34" charset="0"/>
              </a:rPr>
              <a:t>l</a:t>
            </a:r>
            <a:r>
              <a:rPr sz="3600" spc="-35" dirty="0">
                <a:latin typeface="Arial" panose="020B0604020202020204" pitchFamily="34" charset="0"/>
                <a:cs typeface="Arial" panose="020B0604020202020204" pitchFamily="34" charset="0"/>
              </a:rPr>
              <a:t> </a:t>
            </a:r>
            <a:r>
              <a:rPr sz="3600" spc="-5" dirty="0">
                <a:latin typeface="Arial" panose="020B0604020202020204" pitchFamily="34" charset="0"/>
                <a:cs typeface="Arial" panose="020B0604020202020204" pitchFamily="34" charset="0"/>
              </a:rPr>
              <a:t>popu</a:t>
            </a:r>
            <a:r>
              <a:rPr sz="3600" dirty="0">
                <a:latin typeface="Arial" panose="020B0604020202020204" pitchFamily="34" charset="0"/>
                <a:cs typeface="Arial" panose="020B0604020202020204" pitchFamily="34" charset="0"/>
              </a:rPr>
              <a:t>li</a:t>
            </a:r>
            <a:r>
              <a:rPr sz="3600" spc="10" dirty="0">
                <a:latin typeface="Arial" panose="020B0604020202020204" pitchFamily="34" charset="0"/>
                <a:cs typeface="Arial" panose="020B0604020202020204" pitchFamily="34" charset="0"/>
              </a:rPr>
              <a:t>s</a:t>
            </a:r>
            <a:r>
              <a:rPr sz="3600" dirty="0">
                <a:latin typeface="Arial" panose="020B0604020202020204" pitchFamily="34" charset="0"/>
                <a:cs typeface="Arial" panose="020B0604020202020204" pitchFamily="34" charset="0"/>
              </a:rPr>
              <a:t>m</a:t>
            </a:r>
          </a:p>
          <a:p>
            <a:pPr marL="756285" marR="85725" indent="-287020">
              <a:lnSpc>
                <a:spcPct val="100000"/>
              </a:lnSpc>
              <a:spcBef>
                <a:spcPts val="590"/>
              </a:spcBef>
            </a:pPr>
            <a:r>
              <a:rPr sz="3600" dirty="0">
                <a:latin typeface="Arial" panose="020B0604020202020204" pitchFamily="34" charset="0"/>
                <a:cs typeface="Arial" panose="020B0604020202020204" pitchFamily="34" charset="0"/>
              </a:rPr>
              <a:t>–</a:t>
            </a:r>
            <a:r>
              <a:rPr sz="3600" spc="250" dirty="0">
                <a:latin typeface="Arial" panose="020B0604020202020204" pitchFamily="34" charset="0"/>
                <a:cs typeface="Arial" panose="020B0604020202020204" pitchFamily="34" charset="0"/>
              </a:rPr>
              <a:t> </a:t>
            </a:r>
            <a:r>
              <a:rPr sz="3600" spc="-10" dirty="0">
                <a:latin typeface="Arial" panose="020B0604020202020204" pitchFamily="34" charset="0"/>
                <a:cs typeface="Arial" panose="020B0604020202020204" pitchFamily="34" charset="0"/>
              </a:rPr>
              <a:t>“</a:t>
            </a:r>
            <a:r>
              <a:rPr sz="3600" dirty="0">
                <a:latin typeface="Arial" panose="020B0604020202020204" pitchFamily="34" charset="0"/>
                <a:cs typeface="Arial" panose="020B0604020202020204" pitchFamily="34" charset="0"/>
              </a:rPr>
              <a:t>…a</a:t>
            </a:r>
            <a:r>
              <a:rPr sz="3600" spc="10" dirty="0">
                <a:latin typeface="Arial" panose="020B0604020202020204" pitchFamily="34" charset="0"/>
                <a:cs typeface="Arial" panose="020B0604020202020204" pitchFamily="34" charset="0"/>
              </a:rPr>
              <a:t> </a:t>
            </a:r>
            <a:r>
              <a:rPr sz="3600" spc="-15" dirty="0">
                <a:latin typeface="Arial" panose="020B0604020202020204" pitchFamily="34" charset="0"/>
                <a:cs typeface="Arial" panose="020B0604020202020204" pitchFamily="34" charset="0"/>
              </a:rPr>
              <a:t>g</a:t>
            </a:r>
            <a:r>
              <a:rPr sz="3600" spc="-10" dirty="0">
                <a:latin typeface="Arial" panose="020B0604020202020204" pitchFamily="34" charset="0"/>
                <a:cs typeface="Arial" panose="020B0604020202020204" pitchFamily="34" charset="0"/>
              </a:rPr>
              <a:t>r</a:t>
            </a:r>
            <a:r>
              <a:rPr sz="3600" spc="5" dirty="0">
                <a:latin typeface="Arial" panose="020B0604020202020204" pitchFamily="34" charset="0"/>
                <a:cs typeface="Arial" panose="020B0604020202020204" pitchFamily="34" charset="0"/>
              </a:rPr>
              <a:t>o</a:t>
            </a:r>
            <a:r>
              <a:rPr sz="3600" spc="-30" dirty="0">
                <a:latin typeface="Arial" panose="020B0604020202020204" pitchFamily="34" charset="0"/>
                <a:cs typeface="Arial" panose="020B0604020202020204" pitchFamily="34" charset="0"/>
              </a:rPr>
              <a:t>w</a:t>
            </a:r>
            <a:r>
              <a:rPr sz="3600" spc="-5" dirty="0">
                <a:latin typeface="Arial" panose="020B0604020202020204" pitchFamily="34" charset="0"/>
                <a:cs typeface="Arial" panose="020B0604020202020204" pitchFamily="34" charset="0"/>
              </a:rPr>
              <a:t>i</a:t>
            </a:r>
            <a:r>
              <a:rPr sz="3600" spc="5" dirty="0">
                <a:latin typeface="Arial" panose="020B0604020202020204" pitchFamily="34" charset="0"/>
                <a:cs typeface="Arial" panose="020B0604020202020204" pitchFamily="34" charset="0"/>
              </a:rPr>
              <a:t>n</a:t>
            </a:r>
            <a:r>
              <a:rPr sz="3600" dirty="0">
                <a:latin typeface="Arial" panose="020B0604020202020204" pitchFamily="34" charset="0"/>
                <a:cs typeface="Arial" panose="020B0604020202020204" pitchFamily="34" charset="0"/>
              </a:rPr>
              <a:t>g</a:t>
            </a:r>
            <a:r>
              <a:rPr sz="3600" spc="3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c</a:t>
            </a:r>
            <a:r>
              <a:rPr sz="3600" spc="5" dirty="0">
                <a:latin typeface="Arial" panose="020B0604020202020204" pitchFamily="34" charset="0"/>
                <a:cs typeface="Arial" panose="020B0604020202020204" pitchFamily="34" charset="0"/>
              </a:rPr>
              <a:t>u</a:t>
            </a:r>
            <a:r>
              <a:rPr sz="3600" spc="-5" dirty="0">
                <a:latin typeface="Arial" panose="020B0604020202020204" pitchFamily="34" charset="0"/>
                <a:cs typeface="Arial" panose="020B0604020202020204" pitchFamily="34" charset="0"/>
              </a:rPr>
              <a:t>l</a:t>
            </a:r>
            <a:r>
              <a:rPr sz="3600" dirty="0">
                <a:latin typeface="Arial" panose="020B0604020202020204" pitchFamily="34" charset="0"/>
                <a:cs typeface="Arial" panose="020B0604020202020204" pitchFamily="34" charset="0"/>
              </a:rPr>
              <a:t>t</a:t>
            </a:r>
            <a:r>
              <a:rPr sz="3600" spc="5" dirty="0">
                <a:latin typeface="Arial" panose="020B0604020202020204" pitchFamily="34" charset="0"/>
                <a:cs typeface="Arial" panose="020B0604020202020204" pitchFamily="34" charset="0"/>
              </a:rPr>
              <a:t>u</a:t>
            </a:r>
            <a:r>
              <a:rPr sz="3600" spc="-10" dirty="0">
                <a:latin typeface="Arial" panose="020B0604020202020204" pitchFamily="34" charset="0"/>
                <a:cs typeface="Arial" panose="020B0604020202020204" pitchFamily="34" charset="0"/>
              </a:rPr>
              <a:t>r</a:t>
            </a:r>
            <a:r>
              <a:rPr sz="3600" dirty="0">
                <a:latin typeface="Arial" panose="020B0604020202020204" pitchFamily="34" charset="0"/>
                <a:cs typeface="Arial" panose="020B0604020202020204" pitchFamily="34" charset="0"/>
              </a:rPr>
              <a:t>e</a:t>
            </a:r>
            <a:r>
              <a:rPr sz="3600" spc="-10" dirty="0">
                <a:latin typeface="Arial" panose="020B0604020202020204" pitchFamily="34" charset="0"/>
                <a:cs typeface="Arial" panose="020B0604020202020204" pitchFamily="34" charset="0"/>
              </a:rPr>
              <a:t> </a:t>
            </a:r>
            <a:r>
              <a:rPr sz="3600" spc="5" dirty="0">
                <a:latin typeface="Arial" panose="020B0604020202020204" pitchFamily="34" charset="0"/>
                <a:cs typeface="Arial" panose="020B0604020202020204" pitchFamily="34" charset="0"/>
              </a:rPr>
              <a:t>o</a:t>
            </a:r>
            <a:r>
              <a:rPr sz="3600" dirty="0">
                <a:latin typeface="Arial" panose="020B0604020202020204" pitchFamily="34" charset="0"/>
                <a:cs typeface="Arial" panose="020B0604020202020204" pitchFamily="34" charset="0"/>
              </a:rPr>
              <a:t>f</a:t>
            </a:r>
            <a:r>
              <a:rPr sz="3600" spc="-1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s</a:t>
            </a:r>
            <a:r>
              <a:rPr sz="3600" spc="5" dirty="0">
                <a:latin typeface="Arial" panose="020B0604020202020204" pitchFamily="34" charset="0"/>
                <a:cs typeface="Arial" panose="020B0604020202020204" pitchFamily="34" charset="0"/>
              </a:rPr>
              <a:t>e</a:t>
            </a:r>
            <a:r>
              <a:rPr sz="3600" spc="-5" dirty="0">
                <a:latin typeface="Arial" panose="020B0604020202020204" pitchFamily="34" charset="0"/>
                <a:cs typeface="Arial" panose="020B0604020202020204" pitchFamily="34" charset="0"/>
              </a:rPr>
              <a:t>l</a:t>
            </a:r>
            <a:r>
              <a:rPr sz="3600" spc="25" dirty="0">
                <a:latin typeface="Arial" panose="020B0604020202020204" pitchFamily="34" charset="0"/>
                <a:cs typeface="Arial" panose="020B0604020202020204" pitchFamily="34" charset="0"/>
              </a:rPr>
              <a:t>f</a:t>
            </a:r>
            <a:r>
              <a:rPr sz="3600" dirty="0">
                <a:latin typeface="Arial" panose="020B0604020202020204" pitchFamily="34" charset="0"/>
                <a:cs typeface="Arial" panose="020B0604020202020204" pitchFamily="34" charset="0"/>
              </a:rPr>
              <a:t>- </a:t>
            </a:r>
            <a:r>
              <a:rPr sz="3600" spc="5" dirty="0">
                <a:latin typeface="Arial" panose="020B0604020202020204" pitchFamily="34" charset="0"/>
                <a:cs typeface="Arial" panose="020B0604020202020204" pitchFamily="34" charset="0"/>
              </a:rPr>
              <a:t>d</a:t>
            </a:r>
            <a:r>
              <a:rPr sz="3600" spc="-5" dirty="0">
                <a:latin typeface="Arial" panose="020B0604020202020204" pitchFamily="34" charset="0"/>
                <a:cs typeface="Arial" panose="020B0604020202020204" pitchFamily="34" charset="0"/>
              </a:rPr>
              <a:t>i</a:t>
            </a:r>
            <a:r>
              <a:rPr sz="3600" spc="5" dirty="0">
                <a:latin typeface="Arial" panose="020B0604020202020204" pitchFamily="34" charset="0"/>
                <a:cs typeface="Arial" panose="020B0604020202020204" pitchFamily="34" charset="0"/>
              </a:rPr>
              <a:t>a</a:t>
            </a:r>
            <a:r>
              <a:rPr sz="3600" spc="-15" dirty="0">
                <a:latin typeface="Arial" panose="020B0604020202020204" pitchFamily="34" charset="0"/>
                <a:cs typeface="Arial" panose="020B0604020202020204" pitchFamily="34" charset="0"/>
              </a:rPr>
              <a:t>g</a:t>
            </a:r>
            <a:r>
              <a:rPr sz="3600" spc="5" dirty="0">
                <a:latin typeface="Arial" panose="020B0604020202020204" pitchFamily="34" charset="0"/>
                <a:cs typeface="Arial" panose="020B0604020202020204" pitchFamily="34" charset="0"/>
              </a:rPr>
              <a:t>no</a:t>
            </a:r>
            <a:r>
              <a:rPr sz="3600" dirty="0">
                <a:latin typeface="Arial" panose="020B0604020202020204" pitchFamily="34" charset="0"/>
                <a:cs typeface="Arial" panose="020B0604020202020204" pitchFamily="34" charset="0"/>
              </a:rPr>
              <a:t>s</a:t>
            </a:r>
            <a:r>
              <a:rPr sz="3600" spc="-5" dirty="0">
                <a:latin typeface="Arial" panose="020B0604020202020204" pitchFamily="34" charset="0"/>
                <a:cs typeface="Arial" panose="020B0604020202020204" pitchFamily="34" charset="0"/>
              </a:rPr>
              <a:t>i</a:t>
            </a:r>
            <a:r>
              <a:rPr sz="3600" dirty="0">
                <a:latin typeface="Arial" panose="020B0604020202020204" pitchFamily="34" charset="0"/>
                <a:cs typeface="Arial" panose="020B0604020202020204" pitchFamily="34" charset="0"/>
              </a:rPr>
              <a:t>s </a:t>
            </a:r>
            <a:r>
              <a:rPr sz="3600" spc="5" dirty="0">
                <a:latin typeface="Arial" panose="020B0604020202020204" pitchFamily="34" charset="0"/>
                <a:cs typeface="Arial" panose="020B0604020202020204" pitchFamily="34" charset="0"/>
              </a:rPr>
              <a:t>an</a:t>
            </a:r>
            <a:r>
              <a:rPr sz="3600" dirty="0">
                <a:latin typeface="Arial" panose="020B0604020202020204" pitchFamily="34" charset="0"/>
                <a:cs typeface="Arial" panose="020B0604020202020204" pitchFamily="34" charset="0"/>
              </a:rPr>
              <a:t>d</a:t>
            </a:r>
            <a:r>
              <a:rPr sz="3600" spc="-1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s</a:t>
            </a:r>
            <a:r>
              <a:rPr sz="3600" spc="5" dirty="0">
                <a:latin typeface="Arial" panose="020B0604020202020204" pitchFamily="34" charset="0"/>
                <a:cs typeface="Arial" panose="020B0604020202020204" pitchFamily="34" charset="0"/>
              </a:rPr>
              <a:t>e</a:t>
            </a:r>
            <a:r>
              <a:rPr sz="3600" spc="-5" dirty="0">
                <a:latin typeface="Arial" panose="020B0604020202020204" pitchFamily="34" charset="0"/>
                <a:cs typeface="Arial" panose="020B0604020202020204" pitchFamily="34" charset="0"/>
              </a:rPr>
              <a:t>l</a:t>
            </a:r>
            <a:r>
              <a:rPr sz="3600" spc="25" dirty="0">
                <a:latin typeface="Arial" panose="020B0604020202020204" pitchFamily="34" charset="0"/>
                <a:cs typeface="Arial" panose="020B0604020202020204" pitchFamily="34" charset="0"/>
              </a:rPr>
              <a:t>f</a:t>
            </a:r>
            <a:r>
              <a:rPr sz="3600" spc="-10" dirty="0">
                <a:latin typeface="Arial" panose="020B0604020202020204" pitchFamily="34" charset="0"/>
                <a:cs typeface="Arial" panose="020B0604020202020204" pitchFamily="34" charset="0"/>
              </a:rPr>
              <a:t>-</a:t>
            </a:r>
            <a:r>
              <a:rPr sz="3600" spc="5" dirty="0">
                <a:latin typeface="Arial" panose="020B0604020202020204" pitchFamily="34" charset="0"/>
                <a:cs typeface="Arial" panose="020B0604020202020204" pitchFamily="34" charset="0"/>
              </a:rPr>
              <a:t>p</a:t>
            </a:r>
            <a:r>
              <a:rPr sz="3600" spc="-10" dirty="0">
                <a:latin typeface="Arial" panose="020B0604020202020204" pitchFamily="34" charset="0"/>
                <a:cs typeface="Arial" panose="020B0604020202020204" pitchFamily="34" charset="0"/>
              </a:rPr>
              <a:t>r</a:t>
            </a:r>
            <a:r>
              <a:rPr sz="3600" spc="5" dirty="0">
                <a:latin typeface="Arial" panose="020B0604020202020204" pitchFamily="34" charset="0"/>
                <a:cs typeface="Arial" panose="020B0604020202020204" pitchFamily="34" charset="0"/>
              </a:rPr>
              <a:t>e</a:t>
            </a:r>
            <a:r>
              <a:rPr sz="3600" dirty="0">
                <a:latin typeface="Arial" panose="020B0604020202020204" pitchFamily="34" charset="0"/>
                <a:cs typeface="Arial" panose="020B0604020202020204" pitchFamily="34" charset="0"/>
              </a:rPr>
              <a:t>sc</a:t>
            </a:r>
            <a:r>
              <a:rPr sz="3600" spc="-10" dirty="0">
                <a:latin typeface="Arial" panose="020B0604020202020204" pitchFamily="34" charset="0"/>
                <a:cs typeface="Arial" panose="020B0604020202020204" pitchFamily="34" charset="0"/>
              </a:rPr>
              <a:t>r</a:t>
            </a:r>
            <a:r>
              <a:rPr sz="3600" spc="-5" dirty="0">
                <a:latin typeface="Arial" panose="020B0604020202020204" pitchFamily="34" charset="0"/>
                <a:cs typeface="Arial" panose="020B0604020202020204" pitchFamily="34" charset="0"/>
              </a:rPr>
              <a:t>i</a:t>
            </a:r>
            <a:r>
              <a:rPr sz="3600" spc="5" dirty="0">
                <a:latin typeface="Arial" panose="020B0604020202020204" pitchFamily="34" charset="0"/>
                <a:cs typeface="Arial" panose="020B0604020202020204" pitchFamily="34" charset="0"/>
              </a:rPr>
              <a:t>p</a:t>
            </a:r>
            <a:r>
              <a:rPr sz="3600" dirty="0">
                <a:latin typeface="Arial" panose="020B0604020202020204" pitchFamily="34" charset="0"/>
                <a:cs typeface="Arial" panose="020B0604020202020204" pitchFamily="34" charset="0"/>
              </a:rPr>
              <a:t>t</a:t>
            </a:r>
            <a:r>
              <a:rPr sz="3600" spc="-5" dirty="0">
                <a:latin typeface="Arial" panose="020B0604020202020204" pitchFamily="34" charset="0"/>
                <a:cs typeface="Arial" panose="020B0604020202020204" pitchFamily="34" charset="0"/>
              </a:rPr>
              <a:t>i</a:t>
            </a:r>
            <a:r>
              <a:rPr sz="3600" spc="5" dirty="0">
                <a:latin typeface="Arial" panose="020B0604020202020204" pitchFamily="34" charset="0"/>
                <a:cs typeface="Arial" panose="020B0604020202020204" pitchFamily="34" charset="0"/>
              </a:rPr>
              <a:t>on”</a:t>
            </a:r>
            <a:endParaRPr sz="3600" dirty="0">
              <a:latin typeface="Arial" panose="020B0604020202020204" pitchFamily="34" charset="0"/>
              <a:cs typeface="Arial" panose="020B0604020202020204" pitchFamily="34" charset="0"/>
            </a:endParaRPr>
          </a:p>
        </p:txBody>
      </p:sp>
      <p:sp>
        <p:nvSpPr>
          <p:cNvPr id="9" name="object 2">
            <a:extLst>
              <a:ext uri="{FF2B5EF4-FFF2-40B4-BE49-F238E27FC236}">
                <a16:creationId xmlns:a16="http://schemas.microsoft.com/office/drawing/2014/main" id="{79BD4F0D-E172-D244-A51C-945DF75BE441}"/>
              </a:ext>
            </a:extLst>
          </p:cNvPr>
          <p:cNvSpPr txBox="1">
            <a:spLocks/>
          </p:cNvSpPr>
          <p:nvPr/>
        </p:nvSpPr>
        <p:spPr>
          <a:xfrm>
            <a:off x="3136676" y="403995"/>
            <a:ext cx="5918648" cy="923330"/>
          </a:xfrm>
          <a:prstGeom prst="rect">
            <a:avLst/>
          </a:prstGeom>
        </p:spPr>
        <p:txBody>
          <a:bodyPr vert="horz" wrap="square" lIns="0" tIns="243840"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a:lnSpc>
                <a:spcPct val="100000"/>
              </a:lnSpc>
            </a:pPr>
            <a:r>
              <a:rPr lang="en-US" spc="-75" dirty="0"/>
              <a:t>W</a:t>
            </a:r>
            <a:r>
              <a:rPr lang="en-US" spc="-20" dirty="0"/>
              <a:t>e</a:t>
            </a:r>
            <a:r>
              <a:rPr lang="en-US" spc="-5" dirty="0"/>
              <a:t> </a:t>
            </a:r>
            <a:r>
              <a:rPr lang="en-US" spc="-20" dirty="0"/>
              <a:t>a</a:t>
            </a:r>
            <a:r>
              <a:rPr lang="en-US" spc="-10" dirty="0"/>
              <a:t>r</a:t>
            </a:r>
            <a:r>
              <a:rPr lang="en-US" spc="-20" dirty="0"/>
              <a:t>e</a:t>
            </a:r>
            <a:r>
              <a:rPr lang="en-US" spc="-5" dirty="0"/>
              <a:t> </a:t>
            </a:r>
            <a:r>
              <a:rPr lang="en-US" spc="-40" dirty="0"/>
              <a:t>G</a:t>
            </a:r>
            <a:r>
              <a:rPr lang="en-US" spc="-20" dirty="0"/>
              <a:t>e</a:t>
            </a:r>
            <a:r>
              <a:rPr lang="en-US" spc="-30" dirty="0"/>
              <a:t>n</a:t>
            </a:r>
            <a:r>
              <a:rPr lang="en-US" spc="-20" dirty="0"/>
              <a:t>e</a:t>
            </a:r>
            <a:r>
              <a:rPr lang="en-US" spc="-10" dirty="0"/>
              <a:t>r</a:t>
            </a:r>
            <a:r>
              <a:rPr lang="en-US" spc="-20" dirty="0"/>
              <a:t>a</a:t>
            </a:r>
            <a:r>
              <a:rPr lang="en-US" spc="-25" dirty="0"/>
              <a:t>t</a:t>
            </a:r>
            <a:r>
              <a:rPr lang="en-US" spc="-10" dirty="0"/>
              <a:t>i</a:t>
            </a:r>
            <a:r>
              <a:rPr lang="en-US" spc="-30" dirty="0"/>
              <a:t>o</a:t>
            </a:r>
            <a:r>
              <a:rPr lang="en-US" spc="-20" dirty="0"/>
              <a:t>n</a:t>
            </a:r>
            <a:r>
              <a:rPr lang="en-US" spc="15" dirty="0"/>
              <a:t> </a:t>
            </a:r>
            <a:r>
              <a:rPr lang="en-US" spc="-25" dirty="0"/>
              <a:t>Rx</a:t>
            </a:r>
          </a:p>
        </p:txBody>
      </p:sp>
      <p:sp>
        <p:nvSpPr>
          <p:cNvPr id="10" name="object 4">
            <a:extLst>
              <a:ext uri="{FF2B5EF4-FFF2-40B4-BE49-F238E27FC236}">
                <a16:creationId xmlns:a16="http://schemas.microsoft.com/office/drawing/2014/main" id="{8AC02CDD-848A-484B-BD26-49495495F709}"/>
              </a:ext>
            </a:extLst>
          </p:cNvPr>
          <p:cNvSpPr/>
          <p:nvPr/>
        </p:nvSpPr>
        <p:spPr>
          <a:xfrm>
            <a:off x="8767986" y="1751888"/>
            <a:ext cx="2703257" cy="3828956"/>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659186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C79F0815-1320-574B-B50C-42740617737E}"/>
              </a:ext>
            </a:extLst>
          </p:cNvPr>
          <p:cNvSpPr txBox="1">
            <a:spLocks noGrp="1"/>
          </p:cNvSpPr>
          <p:nvPr>
            <p:ph type="title"/>
          </p:nvPr>
        </p:nvSpPr>
        <p:spPr>
          <a:xfrm>
            <a:off x="1390318" y="561699"/>
            <a:ext cx="9411365" cy="648888"/>
          </a:xfrm>
          <a:prstGeom prst="rect">
            <a:avLst/>
          </a:prstGeom>
        </p:spPr>
        <p:txBody>
          <a:bodyPr vert="horz" wrap="square" lIns="0" tIns="160012" rIns="0" bIns="0" rtlCol="0">
            <a:spAutoFit/>
          </a:bodyPr>
          <a:lstStyle/>
          <a:p>
            <a:pPr marL="12700">
              <a:lnSpc>
                <a:spcPts val="3804"/>
              </a:lnSpc>
            </a:pPr>
            <a:r>
              <a:rPr spc="-40" dirty="0"/>
              <a:t>G</a:t>
            </a:r>
            <a:r>
              <a:rPr spc="-20" dirty="0"/>
              <a:t>e</a:t>
            </a:r>
            <a:r>
              <a:rPr spc="-30" dirty="0"/>
              <a:t>n</a:t>
            </a:r>
            <a:r>
              <a:rPr spc="-20" dirty="0"/>
              <a:t>e</a:t>
            </a:r>
            <a:r>
              <a:rPr spc="-10" dirty="0"/>
              <a:t>r</a:t>
            </a:r>
            <a:r>
              <a:rPr spc="-20" dirty="0"/>
              <a:t>a</a:t>
            </a:r>
            <a:r>
              <a:rPr spc="-25" dirty="0"/>
              <a:t>t</a:t>
            </a:r>
            <a:r>
              <a:rPr spc="-10" dirty="0"/>
              <a:t>i</a:t>
            </a:r>
            <a:r>
              <a:rPr spc="-30" dirty="0"/>
              <a:t>o</a:t>
            </a:r>
            <a:r>
              <a:rPr spc="-20" dirty="0"/>
              <a:t>n</a:t>
            </a:r>
            <a:r>
              <a:rPr spc="40" dirty="0"/>
              <a:t> </a:t>
            </a:r>
            <a:r>
              <a:rPr spc="-25" dirty="0"/>
              <a:t>Rx</a:t>
            </a:r>
            <a:r>
              <a:rPr spc="-5" dirty="0"/>
              <a:t> </a:t>
            </a:r>
            <a:r>
              <a:rPr spc="-20" dirty="0"/>
              <a:t>a</a:t>
            </a:r>
            <a:r>
              <a:rPr spc="-30" dirty="0"/>
              <a:t>n</a:t>
            </a:r>
            <a:r>
              <a:rPr spc="-20" dirty="0"/>
              <a:t>d</a:t>
            </a:r>
            <a:r>
              <a:rPr spc="-10" dirty="0"/>
              <a:t> </a:t>
            </a:r>
            <a:r>
              <a:rPr spc="-30" dirty="0"/>
              <a:t>th</a:t>
            </a:r>
            <a:r>
              <a:rPr spc="-20" dirty="0"/>
              <a:t>e</a:t>
            </a:r>
            <a:r>
              <a:rPr spc="20" dirty="0"/>
              <a:t> </a:t>
            </a:r>
            <a:r>
              <a:rPr spc="-30" dirty="0"/>
              <a:t>op</a:t>
            </a:r>
            <a:r>
              <a:rPr spc="-10" dirty="0"/>
              <a:t>i</a:t>
            </a:r>
            <a:r>
              <a:rPr spc="-30" dirty="0"/>
              <a:t>o</a:t>
            </a:r>
            <a:r>
              <a:rPr spc="-15" dirty="0"/>
              <a:t>id</a:t>
            </a:r>
            <a:r>
              <a:rPr spc="15" dirty="0"/>
              <a:t> </a:t>
            </a:r>
            <a:r>
              <a:rPr spc="-20" dirty="0"/>
              <a:t>c</a:t>
            </a:r>
            <a:r>
              <a:rPr spc="-10" dirty="0"/>
              <a:t>r</a:t>
            </a:r>
            <a:r>
              <a:rPr spc="-15" dirty="0"/>
              <a:t>isis</a:t>
            </a:r>
          </a:p>
        </p:txBody>
      </p:sp>
      <p:sp>
        <p:nvSpPr>
          <p:cNvPr id="8" name="object 6">
            <a:extLst>
              <a:ext uri="{FF2B5EF4-FFF2-40B4-BE49-F238E27FC236}">
                <a16:creationId xmlns:a16="http://schemas.microsoft.com/office/drawing/2014/main" id="{EB6C5579-47AC-F047-8C4D-66E5279EB1F4}"/>
              </a:ext>
            </a:extLst>
          </p:cNvPr>
          <p:cNvSpPr txBox="1"/>
          <p:nvPr/>
        </p:nvSpPr>
        <p:spPr>
          <a:xfrm>
            <a:off x="724497" y="1846505"/>
            <a:ext cx="2484755" cy="527685"/>
          </a:xfrm>
          <a:prstGeom prst="rect">
            <a:avLst/>
          </a:prstGeom>
        </p:spPr>
        <p:txBody>
          <a:bodyPr vert="horz" wrap="square" lIns="0" tIns="0" rIns="0" bIns="0" rtlCol="0">
            <a:spAutoFit/>
          </a:bodyPr>
          <a:lstStyle/>
          <a:p>
            <a:pPr marL="76200" marR="5080" indent="-64135">
              <a:lnSpc>
                <a:spcPct val="102699"/>
              </a:lnSpc>
            </a:pPr>
            <a:r>
              <a:rPr sz="1850" dirty="0">
                <a:solidFill>
                  <a:srgbClr val="595958"/>
                </a:solidFill>
                <a:latin typeface="Calibri"/>
                <a:cs typeface="Calibri"/>
              </a:rPr>
              <a:t>T</a:t>
            </a:r>
            <a:r>
              <a:rPr sz="1850" spc="5" dirty="0">
                <a:solidFill>
                  <a:srgbClr val="595958"/>
                </a:solidFill>
                <a:latin typeface="Calibri"/>
                <a:cs typeface="Calibri"/>
              </a:rPr>
              <a:t>he</a:t>
            </a:r>
            <a:r>
              <a:rPr sz="1850" spc="-10" dirty="0">
                <a:solidFill>
                  <a:srgbClr val="595958"/>
                </a:solidFill>
                <a:latin typeface="Calibri"/>
                <a:cs typeface="Calibri"/>
              </a:rPr>
              <a:t> </a:t>
            </a:r>
            <a:r>
              <a:rPr sz="1850" spc="5" dirty="0">
                <a:solidFill>
                  <a:srgbClr val="595958"/>
                </a:solidFill>
                <a:latin typeface="Calibri"/>
                <a:cs typeface="Calibri"/>
              </a:rPr>
              <a:t>US</a:t>
            </a:r>
            <a:r>
              <a:rPr sz="1850" spc="-10" dirty="0">
                <a:solidFill>
                  <a:srgbClr val="595958"/>
                </a:solidFill>
                <a:latin typeface="Calibri"/>
                <a:cs typeface="Calibri"/>
              </a:rPr>
              <a:t> </a:t>
            </a:r>
            <a:r>
              <a:rPr sz="1850" spc="-25" dirty="0">
                <a:solidFill>
                  <a:srgbClr val="595958"/>
                </a:solidFill>
                <a:latin typeface="Calibri"/>
                <a:cs typeface="Calibri"/>
              </a:rPr>
              <a:t>r</a:t>
            </a:r>
            <a:r>
              <a:rPr sz="1850" spc="5" dirty="0">
                <a:solidFill>
                  <a:srgbClr val="595958"/>
                </a:solidFill>
                <a:latin typeface="Calibri"/>
                <a:cs typeface="Calibri"/>
              </a:rPr>
              <a:t>ep</a:t>
            </a:r>
            <a:r>
              <a:rPr sz="1850" spc="-25" dirty="0">
                <a:solidFill>
                  <a:srgbClr val="595958"/>
                </a:solidFill>
                <a:latin typeface="Calibri"/>
                <a:cs typeface="Calibri"/>
              </a:rPr>
              <a:t>r</a:t>
            </a:r>
            <a:r>
              <a:rPr sz="1850" spc="5" dirty="0">
                <a:solidFill>
                  <a:srgbClr val="595958"/>
                </a:solidFill>
                <a:latin typeface="Calibri"/>
                <a:cs typeface="Calibri"/>
              </a:rPr>
              <a:t>e</a:t>
            </a:r>
            <a:r>
              <a:rPr sz="1850" spc="15" dirty="0">
                <a:solidFill>
                  <a:srgbClr val="595958"/>
                </a:solidFill>
                <a:latin typeface="Calibri"/>
                <a:cs typeface="Calibri"/>
              </a:rPr>
              <a:t>s</a:t>
            </a:r>
            <a:r>
              <a:rPr sz="1850" spc="5" dirty="0">
                <a:solidFill>
                  <a:srgbClr val="595958"/>
                </a:solidFill>
                <a:latin typeface="Calibri"/>
                <a:cs typeface="Calibri"/>
              </a:rPr>
              <a:t>e</a:t>
            </a:r>
            <a:r>
              <a:rPr sz="1850" spc="-20" dirty="0">
                <a:solidFill>
                  <a:srgbClr val="595958"/>
                </a:solidFill>
                <a:latin typeface="Calibri"/>
                <a:cs typeface="Calibri"/>
              </a:rPr>
              <a:t>n</a:t>
            </a:r>
            <a:r>
              <a:rPr sz="1850" dirty="0">
                <a:solidFill>
                  <a:srgbClr val="595958"/>
                </a:solidFill>
                <a:latin typeface="Calibri"/>
                <a:cs typeface="Calibri"/>
              </a:rPr>
              <a:t>t</a:t>
            </a:r>
            <a:r>
              <a:rPr sz="1850" spc="5" dirty="0">
                <a:solidFill>
                  <a:srgbClr val="595958"/>
                </a:solidFill>
                <a:latin typeface="Calibri"/>
                <a:cs typeface="Calibri"/>
              </a:rPr>
              <a:t>s</a:t>
            </a:r>
            <a:r>
              <a:rPr sz="1850" spc="-50" dirty="0">
                <a:solidFill>
                  <a:srgbClr val="595958"/>
                </a:solidFill>
                <a:latin typeface="Calibri"/>
                <a:cs typeface="Calibri"/>
              </a:rPr>
              <a:t> </a:t>
            </a:r>
            <a:r>
              <a:rPr sz="1850" spc="5" dirty="0">
                <a:solidFill>
                  <a:srgbClr val="595958"/>
                </a:solidFill>
                <a:latin typeface="Calibri"/>
                <a:cs typeface="Calibri"/>
              </a:rPr>
              <a:t>~</a:t>
            </a:r>
            <a:r>
              <a:rPr sz="1850" spc="15" dirty="0">
                <a:solidFill>
                  <a:srgbClr val="595958"/>
                </a:solidFill>
                <a:latin typeface="Calibri"/>
                <a:cs typeface="Calibri"/>
              </a:rPr>
              <a:t>5</a:t>
            </a:r>
            <a:r>
              <a:rPr sz="1850" spc="10" dirty="0">
                <a:solidFill>
                  <a:srgbClr val="595958"/>
                </a:solidFill>
                <a:latin typeface="Calibri"/>
                <a:cs typeface="Calibri"/>
              </a:rPr>
              <a:t>%</a:t>
            </a:r>
            <a:r>
              <a:rPr sz="1850" spc="-30" dirty="0">
                <a:solidFill>
                  <a:srgbClr val="595958"/>
                </a:solidFill>
                <a:latin typeface="Calibri"/>
                <a:cs typeface="Calibri"/>
              </a:rPr>
              <a:t> </a:t>
            </a:r>
            <a:r>
              <a:rPr sz="1850" dirty="0">
                <a:solidFill>
                  <a:srgbClr val="595958"/>
                </a:solidFill>
                <a:latin typeface="Calibri"/>
                <a:cs typeface="Calibri"/>
              </a:rPr>
              <a:t>o</a:t>
            </a:r>
            <a:r>
              <a:rPr sz="1850" spc="5" dirty="0">
                <a:solidFill>
                  <a:srgbClr val="595958"/>
                </a:solidFill>
                <a:latin typeface="Calibri"/>
                <a:cs typeface="Calibri"/>
              </a:rPr>
              <a:t>f</a:t>
            </a:r>
            <a:r>
              <a:rPr sz="1850" dirty="0">
                <a:solidFill>
                  <a:srgbClr val="595958"/>
                </a:solidFill>
                <a:latin typeface="Calibri"/>
                <a:cs typeface="Calibri"/>
              </a:rPr>
              <a:t> t</a:t>
            </a:r>
            <a:r>
              <a:rPr sz="1850" spc="5" dirty="0">
                <a:solidFill>
                  <a:srgbClr val="595958"/>
                </a:solidFill>
                <a:latin typeface="Calibri"/>
                <a:cs typeface="Calibri"/>
              </a:rPr>
              <a:t>he</a:t>
            </a:r>
            <a:r>
              <a:rPr sz="1850" spc="-10" dirty="0">
                <a:solidFill>
                  <a:srgbClr val="595958"/>
                </a:solidFill>
                <a:latin typeface="Calibri"/>
                <a:cs typeface="Calibri"/>
              </a:rPr>
              <a:t> w</a:t>
            </a:r>
            <a:r>
              <a:rPr sz="1850" dirty="0">
                <a:solidFill>
                  <a:srgbClr val="595958"/>
                </a:solidFill>
                <a:latin typeface="Calibri"/>
                <a:cs typeface="Calibri"/>
              </a:rPr>
              <a:t>or</a:t>
            </a:r>
            <a:r>
              <a:rPr sz="1850" spc="5" dirty="0">
                <a:solidFill>
                  <a:srgbClr val="595958"/>
                </a:solidFill>
                <a:latin typeface="Calibri"/>
                <a:cs typeface="Calibri"/>
              </a:rPr>
              <a:t>ld</a:t>
            </a:r>
            <a:r>
              <a:rPr sz="1850" spc="-135" dirty="0">
                <a:solidFill>
                  <a:srgbClr val="595958"/>
                </a:solidFill>
                <a:latin typeface="Calibri"/>
                <a:cs typeface="Calibri"/>
              </a:rPr>
              <a:t>’</a:t>
            </a:r>
            <a:r>
              <a:rPr sz="1850" spc="5" dirty="0">
                <a:solidFill>
                  <a:srgbClr val="595958"/>
                </a:solidFill>
                <a:latin typeface="Calibri"/>
                <a:cs typeface="Calibri"/>
              </a:rPr>
              <a:t>s</a:t>
            </a:r>
            <a:r>
              <a:rPr sz="1850" dirty="0">
                <a:solidFill>
                  <a:srgbClr val="595958"/>
                </a:solidFill>
                <a:latin typeface="Calibri"/>
                <a:cs typeface="Calibri"/>
              </a:rPr>
              <a:t> </a:t>
            </a:r>
            <a:r>
              <a:rPr sz="1850" spc="5" dirty="0">
                <a:solidFill>
                  <a:srgbClr val="595958"/>
                </a:solidFill>
                <a:latin typeface="Calibri"/>
                <a:cs typeface="Calibri"/>
              </a:rPr>
              <a:t>p</a:t>
            </a:r>
            <a:r>
              <a:rPr sz="1850" dirty="0">
                <a:solidFill>
                  <a:srgbClr val="595958"/>
                </a:solidFill>
                <a:latin typeface="Calibri"/>
                <a:cs typeface="Calibri"/>
              </a:rPr>
              <a:t>o</a:t>
            </a:r>
            <a:r>
              <a:rPr sz="1850" spc="5" dirty="0">
                <a:solidFill>
                  <a:srgbClr val="595958"/>
                </a:solidFill>
                <a:latin typeface="Calibri"/>
                <a:cs typeface="Calibri"/>
              </a:rPr>
              <a:t>pul</a:t>
            </a:r>
            <a:r>
              <a:rPr sz="1850" spc="-30" dirty="0">
                <a:solidFill>
                  <a:srgbClr val="595958"/>
                </a:solidFill>
                <a:latin typeface="Calibri"/>
                <a:cs typeface="Calibri"/>
              </a:rPr>
              <a:t>a</a:t>
            </a:r>
            <a:r>
              <a:rPr sz="1850" dirty="0">
                <a:solidFill>
                  <a:srgbClr val="595958"/>
                </a:solidFill>
                <a:latin typeface="Calibri"/>
                <a:cs typeface="Calibri"/>
              </a:rPr>
              <a:t>tio</a:t>
            </a:r>
            <a:r>
              <a:rPr sz="1850" spc="10" dirty="0">
                <a:solidFill>
                  <a:srgbClr val="595958"/>
                </a:solidFill>
                <a:latin typeface="Calibri"/>
                <a:cs typeface="Calibri"/>
              </a:rPr>
              <a:t>n…</a:t>
            </a:r>
            <a:endParaRPr sz="1850" dirty="0">
              <a:latin typeface="Calibri"/>
              <a:cs typeface="Calibri"/>
            </a:endParaRPr>
          </a:p>
        </p:txBody>
      </p:sp>
      <p:sp>
        <p:nvSpPr>
          <p:cNvPr id="9" name="object 7">
            <a:extLst>
              <a:ext uri="{FF2B5EF4-FFF2-40B4-BE49-F238E27FC236}">
                <a16:creationId xmlns:a16="http://schemas.microsoft.com/office/drawing/2014/main" id="{B1AA47C7-54AF-C242-8A80-38324484AA86}"/>
              </a:ext>
            </a:extLst>
          </p:cNvPr>
          <p:cNvSpPr/>
          <p:nvPr/>
        </p:nvSpPr>
        <p:spPr>
          <a:xfrm>
            <a:off x="2875782" y="4124595"/>
            <a:ext cx="1703705" cy="1703705"/>
          </a:xfrm>
          <a:custGeom>
            <a:avLst/>
            <a:gdLst/>
            <a:ahLst/>
            <a:cxnLst/>
            <a:rect l="l" t="t" r="r" b="b"/>
            <a:pathLst>
              <a:path w="1703704" h="1703704">
                <a:moveTo>
                  <a:pt x="40995" y="587997"/>
                </a:moveTo>
                <a:lnTo>
                  <a:pt x="29846" y="625676"/>
                </a:lnTo>
                <a:lnTo>
                  <a:pt x="20395" y="664083"/>
                </a:lnTo>
                <a:lnTo>
                  <a:pt x="12686" y="703173"/>
                </a:lnTo>
                <a:lnTo>
                  <a:pt x="6760" y="742904"/>
                </a:lnTo>
                <a:lnTo>
                  <a:pt x="2660" y="783234"/>
                </a:lnTo>
                <a:lnTo>
                  <a:pt x="428" y="824118"/>
                </a:lnTo>
                <a:lnTo>
                  <a:pt x="0" y="851662"/>
                </a:lnTo>
                <a:lnTo>
                  <a:pt x="2803" y="921889"/>
                </a:lnTo>
                <a:lnTo>
                  <a:pt x="11071" y="990484"/>
                </a:lnTo>
                <a:lnTo>
                  <a:pt x="24591" y="1057233"/>
                </a:lnTo>
                <a:lnTo>
                  <a:pt x="43150" y="1121924"/>
                </a:lnTo>
                <a:lnTo>
                  <a:pt x="66535" y="1184344"/>
                </a:lnTo>
                <a:lnTo>
                  <a:pt x="94533" y="1244280"/>
                </a:lnTo>
                <a:lnTo>
                  <a:pt x="126931" y="1301519"/>
                </a:lnTo>
                <a:lnTo>
                  <a:pt x="163517" y="1355848"/>
                </a:lnTo>
                <a:lnTo>
                  <a:pt x="204077" y="1407054"/>
                </a:lnTo>
                <a:lnTo>
                  <a:pt x="248399" y="1454924"/>
                </a:lnTo>
                <a:lnTo>
                  <a:pt x="296269" y="1499246"/>
                </a:lnTo>
                <a:lnTo>
                  <a:pt x="347475" y="1539806"/>
                </a:lnTo>
                <a:lnTo>
                  <a:pt x="401804" y="1576392"/>
                </a:lnTo>
                <a:lnTo>
                  <a:pt x="459043" y="1608790"/>
                </a:lnTo>
                <a:lnTo>
                  <a:pt x="518979" y="1636788"/>
                </a:lnTo>
                <a:lnTo>
                  <a:pt x="581399" y="1660173"/>
                </a:lnTo>
                <a:lnTo>
                  <a:pt x="646090" y="1678732"/>
                </a:lnTo>
                <a:lnTo>
                  <a:pt x="712839" y="1692252"/>
                </a:lnTo>
                <a:lnTo>
                  <a:pt x="781434" y="1700520"/>
                </a:lnTo>
                <a:lnTo>
                  <a:pt x="851662" y="1703324"/>
                </a:lnTo>
                <a:lnTo>
                  <a:pt x="921889" y="1700520"/>
                </a:lnTo>
                <a:lnTo>
                  <a:pt x="990484" y="1692252"/>
                </a:lnTo>
                <a:lnTo>
                  <a:pt x="1057233" y="1678732"/>
                </a:lnTo>
                <a:lnTo>
                  <a:pt x="1121924" y="1660173"/>
                </a:lnTo>
                <a:lnTo>
                  <a:pt x="1184344" y="1636788"/>
                </a:lnTo>
                <a:lnTo>
                  <a:pt x="1244280" y="1608790"/>
                </a:lnTo>
                <a:lnTo>
                  <a:pt x="1301519" y="1576392"/>
                </a:lnTo>
                <a:lnTo>
                  <a:pt x="1355848" y="1539806"/>
                </a:lnTo>
                <a:lnTo>
                  <a:pt x="1407054" y="1499246"/>
                </a:lnTo>
                <a:lnTo>
                  <a:pt x="1454924" y="1454924"/>
                </a:lnTo>
                <a:lnTo>
                  <a:pt x="1499246" y="1407054"/>
                </a:lnTo>
                <a:lnTo>
                  <a:pt x="1539806" y="1355848"/>
                </a:lnTo>
                <a:lnTo>
                  <a:pt x="1576392" y="1301519"/>
                </a:lnTo>
                <a:lnTo>
                  <a:pt x="1608790" y="1244280"/>
                </a:lnTo>
                <a:lnTo>
                  <a:pt x="1636788" y="1184344"/>
                </a:lnTo>
                <a:lnTo>
                  <a:pt x="1660173" y="1121924"/>
                </a:lnTo>
                <a:lnTo>
                  <a:pt x="1678732" y="1057233"/>
                </a:lnTo>
                <a:lnTo>
                  <a:pt x="1692252" y="990484"/>
                </a:lnTo>
                <a:lnTo>
                  <a:pt x="1700520" y="921889"/>
                </a:lnTo>
                <a:lnTo>
                  <a:pt x="1703324" y="851662"/>
                </a:lnTo>
                <a:lnTo>
                  <a:pt x="851662" y="851662"/>
                </a:lnTo>
                <a:lnTo>
                  <a:pt x="40995" y="587997"/>
                </a:lnTo>
                <a:close/>
              </a:path>
              <a:path w="1703704" h="1703704">
                <a:moveTo>
                  <a:pt x="852360" y="0"/>
                </a:moveTo>
                <a:lnTo>
                  <a:pt x="851662" y="851662"/>
                </a:lnTo>
                <a:lnTo>
                  <a:pt x="1703324" y="851662"/>
                </a:lnTo>
                <a:lnTo>
                  <a:pt x="1700523" y="781468"/>
                </a:lnTo>
                <a:lnTo>
                  <a:pt x="1692263" y="712905"/>
                </a:lnTo>
                <a:lnTo>
                  <a:pt x="1678756" y="646185"/>
                </a:lnTo>
                <a:lnTo>
                  <a:pt x="1660214" y="581522"/>
                </a:lnTo>
                <a:lnTo>
                  <a:pt x="1636851" y="519127"/>
                </a:lnTo>
                <a:lnTo>
                  <a:pt x="1608879" y="459213"/>
                </a:lnTo>
                <a:lnTo>
                  <a:pt x="1576510" y="401993"/>
                </a:lnTo>
                <a:lnTo>
                  <a:pt x="1539957" y="347680"/>
                </a:lnTo>
                <a:lnTo>
                  <a:pt x="1499433" y="296486"/>
                </a:lnTo>
                <a:lnTo>
                  <a:pt x="1455150" y="248623"/>
                </a:lnTo>
                <a:lnTo>
                  <a:pt x="1407321" y="204304"/>
                </a:lnTo>
                <a:lnTo>
                  <a:pt x="1356158" y="163742"/>
                </a:lnTo>
                <a:lnTo>
                  <a:pt x="1301874" y="127149"/>
                </a:lnTo>
                <a:lnTo>
                  <a:pt x="1244682" y="94739"/>
                </a:lnTo>
                <a:lnTo>
                  <a:pt x="1184794" y="66722"/>
                </a:lnTo>
                <a:lnTo>
                  <a:pt x="1122423" y="43313"/>
                </a:lnTo>
                <a:lnTo>
                  <a:pt x="1057782" y="24724"/>
                </a:lnTo>
                <a:lnTo>
                  <a:pt x="991082" y="11167"/>
                </a:lnTo>
                <a:lnTo>
                  <a:pt x="922538" y="2854"/>
                </a:lnTo>
                <a:lnTo>
                  <a:pt x="852360" y="0"/>
                </a:lnTo>
                <a:close/>
              </a:path>
            </a:pathLst>
          </a:custGeom>
          <a:solidFill>
            <a:srgbClr val="9ACD78"/>
          </a:solidFill>
        </p:spPr>
        <p:txBody>
          <a:bodyPr wrap="square" lIns="0" tIns="0" rIns="0" bIns="0" rtlCol="0"/>
          <a:lstStyle/>
          <a:p>
            <a:endParaRPr/>
          </a:p>
        </p:txBody>
      </p:sp>
      <p:sp>
        <p:nvSpPr>
          <p:cNvPr id="10" name="object 8">
            <a:extLst>
              <a:ext uri="{FF2B5EF4-FFF2-40B4-BE49-F238E27FC236}">
                <a16:creationId xmlns:a16="http://schemas.microsoft.com/office/drawing/2014/main" id="{6BC5C7F7-742E-3946-9B81-B02B710CCF17}"/>
              </a:ext>
            </a:extLst>
          </p:cNvPr>
          <p:cNvSpPr/>
          <p:nvPr/>
        </p:nvSpPr>
        <p:spPr>
          <a:xfrm>
            <a:off x="2916740" y="4124595"/>
            <a:ext cx="810895" cy="852169"/>
          </a:xfrm>
          <a:custGeom>
            <a:avLst/>
            <a:gdLst/>
            <a:ahLst/>
            <a:cxnLst/>
            <a:rect l="l" t="t" r="r" b="b"/>
            <a:pathLst>
              <a:path w="810894" h="852170">
                <a:moveTo>
                  <a:pt x="810006" y="0"/>
                </a:moveTo>
                <a:lnTo>
                  <a:pt x="753380" y="1863"/>
                </a:lnTo>
                <a:lnTo>
                  <a:pt x="697786" y="7291"/>
                </a:lnTo>
                <a:lnTo>
                  <a:pt x="643334" y="16174"/>
                </a:lnTo>
                <a:lnTo>
                  <a:pt x="590136" y="28400"/>
                </a:lnTo>
                <a:lnTo>
                  <a:pt x="538302" y="43857"/>
                </a:lnTo>
                <a:lnTo>
                  <a:pt x="487944" y="62436"/>
                </a:lnTo>
                <a:lnTo>
                  <a:pt x="439172" y="84025"/>
                </a:lnTo>
                <a:lnTo>
                  <a:pt x="392098" y="108514"/>
                </a:lnTo>
                <a:lnTo>
                  <a:pt x="346832" y="135790"/>
                </a:lnTo>
                <a:lnTo>
                  <a:pt x="303485" y="165744"/>
                </a:lnTo>
                <a:lnTo>
                  <a:pt x="262169" y="198264"/>
                </a:lnTo>
                <a:lnTo>
                  <a:pt x="222994" y="233239"/>
                </a:lnTo>
                <a:lnTo>
                  <a:pt x="186071" y="270559"/>
                </a:lnTo>
                <a:lnTo>
                  <a:pt x="151511" y="310111"/>
                </a:lnTo>
                <a:lnTo>
                  <a:pt x="119426" y="351786"/>
                </a:lnTo>
                <a:lnTo>
                  <a:pt x="89926" y="395473"/>
                </a:lnTo>
                <a:lnTo>
                  <a:pt x="63123" y="441059"/>
                </a:lnTo>
                <a:lnTo>
                  <a:pt x="39127" y="488435"/>
                </a:lnTo>
                <a:lnTo>
                  <a:pt x="18048" y="537489"/>
                </a:lnTo>
                <a:lnTo>
                  <a:pt x="0" y="588111"/>
                </a:lnTo>
                <a:lnTo>
                  <a:pt x="810704" y="851662"/>
                </a:lnTo>
                <a:lnTo>
                  <a:pt x="810006" y="0"/>
                </a:lnTo>
                <a:close/>
              </a:path>
            </a:pathLst>
          </a:custGeom>
          <a:solidFill>
            <a:srgbClr val="A8A8AA"/>
          </a:solidFill>
        </p:spPr>
        <p:txBody>
          <a:bodyPr wrap="square" lIns="0" tIns="0" rIns="0" bIns="0" rtlCol="0"/>
          <a:lstStyle/>
          <a:p>
            <a:endParaRPr/>
          </a:p>
        </p:txBody>
      </p:sp>
      <p:sp>
        <p:nvSpPr>
          <p:cNvPr id="11" name="object 5">
            <a:extLst>
              <a:ext uri="{FF2B5EF4-FFF2-40B4-BE49-F238E27FC236}">
                <a16:creationId xmlns:a16="http://schemas.microsoft.com/office/drawing/2014/main" id="{02FC8B4B-F5A6-C743-85E5-026D8BC8AAA8}"/>
              </a:ext>
            </a:extLst>
          </p:cNvPr>
          <p:cNvSpPr/>
          <p:nvPr/>
        </p:nvSpPr>
        <p:spPr>
          <a:xfrm>
            <a:off x="547011" y="2573824"/>
            <a:ext cx="1703705" cy="1703705"/>
          </a:xfrm>
          <a:custGeom>
            <a:avLst/>
            <a:gdLst/>
            <a:ahLst/>
            <a:cxnLst/>
            <a:rect l="l" t="t" r="r" b="b"/>
            <a:pathLst>
              <a:path w="1703705" h="1703704">
                <a:moveTo>
                  <a:pt x="850963" y="0"/>
                </a:moveTo>
                <a:lnTo>
                  <a:pt x="780785" y="2854"/>
                </a:lnTo>
                <a:lnTo>
                  <a:pt x="712241" y="11167"/>
                </a:lnTo>
                <a:lnTo>
                  <a:pt x="645541" y="24724"/>
                </a:lnTo>
                <a:lnTo>
                  <a:pt x="580900" y="43313"/>
                </a:lnTo>
                <a:lnTo>
                  <a:pt x="518529" y="66722"/>
                </a:lnTo>
                <a:lnTo>
                  <a:pt x="458641" y="94739"/>
                </a:lnTo>
                <a:lnTo>
                  <a:pt x="401449" y="127149"/>
                </a:lnTo>
                <a:lnTo>
                  <a:pt x="347165" y="163742"/>
                </a:lnTo>
                <a:lnTo>
                  <a:pt x="296002" y="204304"/>
                </a:lnTo>
                <a:lnTo>
                  <a:pt x="248173" y="248623"/>
                </a:lnTo>
                <a:lnTo>
                  <a:pt x="203890" y="296486"/>
                </a:lnTo>
                <a:lnTo>
                  <a:pt x="163366" y="347680"/>
                </a:lnTo>
                <a:lnTo>
                  <a:pt x="126813" y="401993"/>
                </a:lnTo>
                <a:lnTo>
                  <a:pt x="94444" y="459213"/>
                </a:lnTo>
                <a:lnTo>
                  <a:pt x="66472" y="519127"/>
                </a:lnTo>
                <a:lnTo>
                  <a:pt x="43109" y="581522"/>
                </a:lnTo>
                <a:lnTo>
                  <a:pt x="24567" y="646185"/>
                </a:lnTo>
                <a:lnTo>
                  <a:pt x="11060" y="712905"/>
                </a:lnTo>
                <a:lnTo>
                  <a:pt x="2800" y="781468"/>
                </a:lnTo>
                <a:lnTo>
                  <a:pt x="0" y="851662"/>
                </a:lnTo>
                <a:lnTo>
                  <a:pt x="2803" y="921889"/>
                </a:lnTo>
                <a:lnTo>
                  <a:pt x="11071" y="990484"/>
                </a:lnTo>
                <a:lnTo>
                  <a:pt x="24591" y="1057233"/>
                </a:lnTo>
                <a:lnTo>
                  <a:pt x="43150" y="1121924"/>
                </a:lnTo>
                <a:lnTo>
                  <a:pt x="66535" y="1184344"/>
                </a:lnTo>
                <a:lnTo>
                  <a:pt x="94533" y="1244280"/>
                </a:lnTo>
                <a:lnTo>
                  <a:pt x="126931" y="1301519"/>
                </a:lnTo>
                <a:lnTo>
                  <a:pt x="163517" y="1355848"/>
                </a:lnTo>
                <a:lnTo>
                  <a:pt x="204077" y="1407054"/>
                </a:lnTo>
                <a:lnTo>
                  <a:pt x="248399" y="1454924"/>
                </a:lnTo>
                <a:lnTo>
                  <a:pt x="296269" y="1499246"/>
                </a:lnTo>
                <a:lnTo>
                  <a:pt x="347475" y="1539806"/>
                </a:lnTo>
                <a:lnTo>
                  <a:pt x="401804" y="1576392"/>
                </a:lnTo>
                <a:lnTo>
                  <a:pt x="459043" y="1608790"/>
                </a:lnTo>
                <a:lnTo>
                  <a:pt x="518979" y="1636788"/>
                </a:lnTo>
                <a:lnTo>
                  <a:pt x="581399" y="1660173"/>
                </a:lnTo>
                <a:lnTo>
                  <a:pt x="646090" y="1678732"/>
                </a:lnTo>
                <a:lnTo>
                  <a:pt x="712839" y="1692252"/>
                </a:lnTo>
                <a:lnTo>
                  <a:pt x="781434" y="1700520"/>
                </a:lnTo>
                <a:lnTo>
                  <a:pt x="851662" y="1703324"/>
                </a:lnTo>
                <a:lnTo>
                  <a:pt x="921889" y="1700520"/>
                </a:lnTo>
                <a:lnTo>
                  <a:pt x="990484" y="1692252"/>
                </a:lnTo>
                <a:lnTo>
                  <a:pt x="1057233" y="1678732"/>
                </a:lnTo>
                <a:lnTo>
                  <a:pt x="1121924" y="1660173"/>
                </a:lnTo>
                <a:lnTo>
                  <a:pt x="1184344" y="1636788"/>
                </a:lnTo>
                <a:lnTo>
                  <a:pt x="1244280" y="1608790"/>
                </a:lnTo>
                <a:lnTo>
                  <a:pt x="1301519" y="1576392"/>
                </a:lnTo>
                <a:lnTo>
                  <a:pt x="1355848" y="1539806"/>
                </a:lnTo>
                <a:lnTo>
                  <a:pt x="1407054" y="1499246"/>
                </a:lnTo>
                <a:lnTo>
                  <a:pt x="1454924" y="1454924"/>
                </a:lnTo>
                <a:lnTo>
                  <a:pt x="1499246" y="1407054"/>
                </a:lnTo>
                <a:lnTo>
                  <a:pt x="1539806" y="1355848"/>
                </a:lnTo>
                <a:lnTo>
                  <a:pt x="1576392" y="1301519"/>
                </a:lnTo>
                <a:lnTo>
                  <a:pt x="1608790" y="1244280"/>
                </a:lnTo>
                <a:lnTo>
                  <a:pt x="1636788" y="1184344"/>
                </a:lnTo>
                <a:lnTo>
                  <a:pt x="1660173" y="1121924"/>
                </a:lnTo>
                <a:lnTo>
                  <a:pt x="1678732" y="1057233"/>
                </a:lnTo>
                <a:lnTo>
                  <a:pt x="1692252" y="990484"/>
                </a:lnTo>
                <a:lnTo>
                  <a:pt x="1700520" y="921889"/>
                </a:lnTo>
                <a:lnTo>
                  <a:pt x="1703324" y="851662"/>
                </a:lnTo>
                <a:lnTo>
                  <a:pt x="851662" y="851662"/>
                </a:lnTo>
                <a:lnTo>
                  <a:pt x="850963" y="0"/>
                </a:lnTo>
                <a:close/>
              </a:path>
              <a:path w="1703705" h="1703704">
                <a:moveTo>
                  <a:pt x="1115326" y="40995"/>
                </a:moveTo>
                <a:lnTo>
                  <a:pt x="851662" y="851662"/>
                </a:lnTo>
                <a:lnTo>
                  <a:pt x="1703324" y="851662"/>
                </a:lnTo>
                <a:lnTo>
                  <a:pt x="1701502" y="794996"/>
                </a:lnTo>
                <a:lnTo>
                  <a:pt x="1696110" y="739361"/>
                </a:lnTo>
                <a:lnTo>
                  <a:pt x="1687260" y="684869"/>
                </a:lnTo>
                <a:lnTo>
                  <a:pt x="1675062" y="631631"/>
                </a:lnTo>
                <a:lnTo>
                  <a:pt x="1659628" y="579757"/>
                </a:lnTo>
                <a:lnTo>
                  <a:pt x="1641069" y="529359"/>
                </a:lnTo>
                <a:lnTo>
                  <a:pt x="1619496" y="480548"/>
                </a:lnTo>
                <a:lnTo>
                  <a:pt x="1595020" y="433435"/>
                </a:lnTo>
                <a:lnTo>
                  <a:pt x="1567752" y="388132"/>
                </a:lnTo>
                <a:lnTo>
                  <a:pt x="1537803" y="344749"/>
                </a:lnTo>
                <a:lnTo>
                  <a:pt x="1505285" y="303397"/>
                </a:lnTo>
                <a:lnTo>
                  <a:pt x="1470308" y="264189"/>
                </a:lnTo>
                <a:lnTo>
                  <a:pt x="1432984" y="227234"/>
                </a:lnTo>
                <a:lnTo>
                  <a:pt x="1393424" y="192644"/>
                </a:lnTo>
                <a:lnTo>
                  <a:pt x="1351738" y="160530"/>
                </a:lnTo>
                <a:lnTo>
                  <a:pt x="1308039" y="131004"/>
                </a:lnTo>
                <a:lnTo>
                  <a:pt x="1262437" y="104176"/>
                </a:lnTo>
                <a:lnTo>
                  <a:pt x="1215044" y="80158"/>
                </a:lnTo>
                <a:lnTo>
                  <a:pt x="1165970" y="59061"/>
                </a:lnTo>
                <a:lnTo>
                  <a:pt x="1115326" y="40995"/>
                </a:lnTo>
                <a:close/>
              </a:path>
            </a:pathLst>
          </a:custGeom>
          <a:solidFill>
            <a:srgbClr val="A8A8AA"/>
          </a:solidFill>
        </p:spPr>
        <p:txBody>
          <a:bodyPr wrap="square" lIns="0" tIns="0" rIns="0" bIns="0" rtlCol="0"/>
          <a:lstStyle/>
          <a:p>
            <a:endParaRPr/>
          </a:p>
        </p:txBody>
      </p:sp>
      <p:sp>
        <p:nvSpPr>
          <p:cNvPr id="12" name="object 4">
            <a:extLst>
              <a:ext uri="{FF2B5EF4-FFF2-40B4-BE49-F238E27FC236}">
                <a16:creationId xmlns:a16="http://schemas.microsoft.com/office/drawing/2014/main" id="{F2811A46-40B0-9348-81C3-2A4DBCF1B9B0}"/>
              </a:ext>
            </a:extLst>
          </p:cNvPr>
          <p:cNvSpPr/>
          <p:nvPr/>
        </p:nvSpPr>
        <p:spPr>
          <a:xfrm>
            <a:off x="1390317" y="2565278"/>
            <a:ext cx="264160" cy="1058493"/>
          </a:xfrm>
          <a:custGeom>
            <a:avLst/>
            <a:gdLst/>
            <a:ahLst/>
            <a:cxnLst/>
            <a:rect l="l" t="t" r="r" b="b"/>
            <a:pathLst>
              <a:path w="264159" h="852169">
                <a:moveTo>
                  <a:pt x="139" y="0"/>
                </a:moveTo>
                <a:lnTo>
                  <a:pt x="0" y="851662"/>
                </a:lnTo>
                <a:lnTo>
                  <a:pt x="263664" y="40995"/>
                </a:lnTo>
                <a:lnTo>
                  <a:pt x="251194" y="37094"/>
                </a:lnTo>
                <a:lnTo>
                  <a:pt x="213285" y="26511"/>
                </a:lnTo>
                <a:lnTo>
                  <a:pt x="174666" y="17639"/>
                </a:lnTo>
                <a:lnTo>
                  <a:pt x="135378" y="10520"/>
                </a:lnTo>
                <a:lnTo>
                  <a:pt x="95465" y="5197"/>
                </a:lnTo>
                <a:lnTo>
                  <a:pt x="54968" y="1712"/>
                </a:lnTo>
                <a:lnTo>
                  <a:pt x="13931" y="109"/>
                </a:lnTo>
                <a:lnTo>
                  <a:pt x="139" y="0"/>
                </a:lnTo>
                <a:close/>
              </a:path>
            </a:pathLst>
          </a:custGeom>
          <a:solidFill>
            <a:srgbClr val="9ACD78"/>
          </a:solidFill>
        </p:spPr>
        <p:txBody>
          <a:bodyPr wrap="square" lIns="0" tIns="0" rIns="0" bIns="0" rtlCol="0"/>
          <a:lstStyle/>
          <a:p>
            <a:endParaRPr/>
          </a:p>
        </p:txBody>
      </p:sp>
      <p:sp>
        <p:nvSpPr>
          <p:cNvPr id="13" name="object 10">
            <a:extLst>
              <a:ext uri="{FF2B5EF4-FFF2-40B4-BE49-F238E27FC236}">
                <a16:creationId xmlns:a16="http://schemas.microsoft.com/office/drawing/2014/main" id="{73381250-8EC3-D34A-9304-A77CFE0C9D35}"/>
              </a:ext>
            </a:extLst>
          </p:cNvPr>
          <p:cNvSpPr txBox="1"/>
          <p:nvPr/>
        </p:nvSpPr>
        <p:spPr>
          <a:xfrm>
            <a:off x="2512900" y="3136144"/>
            <a:ext cx="2674396" cy="866904"/>
          </a:xfrm>
          <a:prstGeom prst="rect">
            <a:avLst/>
          </a:prstGeom>
        </p:spPr>
        <p:txBody>
          <a:bodyPr vert="horz" wrap="square" lIns="0" tIns="0" rIns="0" bIns="0" rtlCol="0">
            <a:spAutoFit/>
          </a:bodyPr>
          <a:lstStyle/>
          <a:p>
            <a:pPr algn="ctr">
              <a:lnSpc>
                <a:spcPct val="100000"/>
              </a:lnSpc>
            </a:pPr>
            <a:r>
              <a:rPr sz="1850" spc="5" dirty="0">
                <a:solidFill>
                  <a:srgbClr val="595958"/>
                </a:solidFill>
                <a:latin typeface="Calibri"/>
                <a:cs typeface="Calibri"/>
              </a:rPr>
              <a:t>…but</a:t>
            </a:r>
            <a:r>
              <a:rPr sz="1850" spc="-15" dirty="0">
                <a:solidFill>
                  <a:srgbClr val="595958"/>
                </a:solidFill>
                <a:latin typeface="Calibri"/>
                <a:cs typeface="Calibri"/>
              </a:rPr>
              <a:t> </a:t>
            </a:r>
            <a:r>
              <a:rPr sz="1850" spc="-20" dirty="0">
                <a:solidFill>
                  <a:srgbClr val="595958"/>
                </a:solidFill>
                <a:latin typeface="Calibri"/>
                <a:cs typeface="Calibri"/>
              </a:rPr>
              <a:t>c</a:t>
            </a:r>
            <a:r>
              <a:rPr sz="1850" dirty="0">
                <a:solidFill>
                  <a:srgbClr val="595958"/>
                </a:solidFill>
                <a:latin typeface="Calibri"/>
                <a:cs typeface="Calibri"/>
              </a:rPr>
              <a:t>o</a:t>
            </a:r>
            <a:r>
              <a:rPr sz="1850" spc="5" dirty="0">
                <a:solidFill>
                  <a:srgbClr val="595958"/>
                </a:solidFill>
                <a:latin typeface="Calibri"/>
                <a:cs typeface="Calibri"/>
              </a:rPr>
              <a:t>n</a:t>
            </a:r>
            <a:r>
              <a:rPr sz="1850" spc="15" dirty="0">
                <a:solidFill>
                  <a:srgbClr val="595958"/>
                </a:solidFill>
                <a:latin typeface="Calibri"/>
                <a:cs typeface="Calibri"/>
              </a:rPr>
              <a:t>s</a:t>
            </a:r>
            <a:r>
              <a:rPr sz="1850" spc="5" dirty="0">
                <a:solidFill>
                  <a:srgbClr val="595958"/>
                </a:solidFill>
                <a:latin typeface="Calibri"/>
                <a:cs typeface="Calibri"/>
              </a:rPr>
              <a:t>u</a:t>
            </a:r>
            <a:r>
              <a:rPr sz="1850" dirty="0">
                <a:solidFill>
                  <a:srgbClr val="595958"/>
                </a:solidFill>
                <a:latin typeface="Calibri"/>
                <a:cs typeface="Calibri"/>
              </a:rPr>
              <a:t>m</a:t>
            </a:r>
            <a:r>
              <a:rPr sz="1850" spc="5" dirty="0">
                <a:solidFill>
                  <a:srgbClr val="595958"/>
                </a:solidFill>
                <a:latin typeface="Calibri"/>
                <a:cs typeface="Calibri"/>
              </a:rPr>
              <a:t>es</a:t>
            </a:r>
            <a:r>
              <a:rPr sz="1850" spc="-50" dirty="0">
                <a:solidFill>
                  <a:srgbClr val="595958"/>
                </a:solidFill>
                <a:latin typeface="Calibri"/>
                <a:cs typeface="Calibri"/>
              </a:rPr>
              <a:t> </a:t>
            </a:r>
            <a:r>
              <a:rPr sz="1850" spc="15" dirty="0">
                <a:solidFill>
                  <a:srgbClr val="595958"/>
                </a:solidFill>
                <a:latin typeface="Calibri"/>
                <a:cs typeface="Calibri"/>
              </a:rPr>
              <a:t>80</a:t>
            </a:r>
            <a:r>
              <a:rPr sz="1850" spc="10" dirty="0">
                <a:solidFill>
                  <a:srgbClr val="595958"/>
                </a:solidFill>
                <a:latin typeface="Calibri"/>
                <a:cs typeface="Calibri"/>
              </a:rPr>
              <a:t>%</a:t>
            </a:r>
            <a:r>
              <a:rPr sz="1850" spc="-30" dirty="0">
                <a:solidFill>
                  <a:srgbClr val="595958"/>
                </a:solidFill>
                <a:latin typeface="Calibri"/>
                <a:cs typeface="Calibri"/>
              </a:rPr>
              <a:t> </a:t>
            </a:r>
            <a:r>
              <a:rPr sz="1850" dirty="0">
                <a:solidFill>
                  <a:srgbClr val="595958"/>
                </a:solidFill>
                <a:latin typeface="Calibri"/>
                <a:cs typeface="Calibri"/>
              </a:rPr>
              <a:t>o</a:t>
            </a:r>
            <a:r>
              <a:rPr sz="1850" spc="5" dirty="0">
                <a:solidFill>
                  <a:srgbClr val="595958"/>
                </a:solidFill>
                <a:latin typeface="Calibri"/>
                <a:cs typeface="Calibri"/>
              </a:rPr>
              <a:t>f</a:t>
            </a:r>
            <a:endParaRPr sz="1850" dirty="0">
              <a:latin typeface="Calibri"/>
              <a:cs typeface="Calibri"/>
            </a:endParaRPr>
          </a:p>
          <a:p>
            <a:pPr algn="ctr">
              <a:lnSpc>
                <a:spcPct val="100000"/>
              </a:lnSpc>
              <a:spcBef>
                <a:spcPts val="60"/>
              </a:spcBef>
            </a:pPr>
            <a:r>
              <a:rPr sz="1850" dirty="0">
                <a:solidFill>
                  <a:srgbClr val="595958"/>
                </a:solidFill>
                <a:latin typeface="Calibri"/>
                <a:cs typeface="Calibri"/>
              </a:rPr>
              <a:t>t</a:t>
            </a:r>
            <a:r>
              <a:rPr sz="1850" spc="5" dirty="0">
                <a:solidFill>
                  <a:srgbClr val="595958"/>
                </a:solidFill>
                <a:latin typeface="Calibri"/>
                <a:cs typeface="Calibri"/>
              </a:rPr>
              <a:t>he</a:t>
            </a:r>
            <a:r>
              <a:rPr sz="1850" spc="-10" dirty="0">
                <a:solidFill>
                  <a:srgbClr val="595958"/>
                </a:solidFill>
                <a:latin typeface="Calibri"/>
                <a:cs typeface="Calibri"/>
              </a:rPr>
              <a:t> w</a:t>
            </a:r>
            <a:r>
              <a:rPr sz="1850" dirty="0">
                <a:solidFill>
                  <a:srgbClr val="595958"/>
                </a:solidFill>
                <a:latin typeface="Calibri"/>
                <a:cs typeface="Calibri"/>
              </a:rPr>
              <a:t>or</a:t>
            </a:r>
            <a:r>
              <a:rPr sz="1850" spc="5" dirty="0">
                <a:solidFill>
                  <a:srgbClr val="595958"/>
                </a:solidFill>
                <a:latin typeface="Calibri"/>
                <a:cs typeface="Calibri"/>
              </a:rPr>
              <a:t>ld</a:t>
            </a:r>
            <a:r>
              <a:rPr sz="1850" spc="-135" dirty="0">
                <a:solidFill>
                  <a:srgbClr val="595958"/>
                </a:solidFill>
                <a:latin typeface="Calibri"/>
                <a:cs typeface="Calibri"/>
              </a:rPr>
              <a:t>’</a:t>
            </a:r>
            <a:r>
              <a:rPr sz="1850" spc="5" dirty="0">
                <a:solidFill>
                  <a:srgbClr val="595958"/>
                </a:solidFill>
                <a:latin typeface="Calibri"/>
                <a:cs typeface="Calibri"/>
              </a:rPr>
              <a:t>s</a:t>
            </a:r>
            <a:r>
              <a:rPr sz="1850" dirty="0">
                <a:solidFill>
                  <a:srgbClr val="595958"/>
                </a:solidFill>
                <a:latin typeface="Calibri"/>
                <a:cs typeface="Calibri"/>
              </a:rPr>
              <a:t> </a:t>
            </a:r>
            <a:r>
              <a:rPr sz="1850" spc="5" dirty="0">
                <a:solidFill>
                  <a:srgbClr val="595958"/>
                </a:solidFill>
                <a:latin typeface="Calibri"/>
                <a:cs typeface="Calibri"/>
              </a:rPr>
              <a:t>p</a:t>
            </a:r>
            <a:r>
              <a:rPr sz="1850" spc="-25" dirty="0">
                <a:solidFill>
                  <a:srgbClr val="595958"/>
                </a:solidFill>
                <a:latin typeface="Calibri"/>
                <a:cs typeface="Calibri"/>
              </a:rPr>
              <a:t>r</a:t>
            </a:r>
            <a:r>
              <a:rPr sz="1850" spc="5" dirty="0">
                <a:solidFill>
                  <a:srgbClr val="595958"/>
                </a:solidFill>
                <a:latin typeface="Calibri"/>
                <a:cs typeface="Calibri"/>
              </a:rPr>
              <a:t>e</a:t>
            </a:r>
            <a:r>
              <a:rPr sz="1850" spc="15" dirty="0">
                <a:solidFill>
                  <a:srgbClr val="595958"/>
                </a:solidFill>
                <a:latin typeface="Calibri"/>
                <a:cs typeface="Calibri"/>
              </a:rPr>
              <a:t>s</a:t>
            </a:r>
            <a:r>
              <a:rPr sz="1850" spc="5" dirty="0">
                <a:solidFill>
                  <a:srgbClr val="595958"/>
                </a:solidFill>
                <a:latin typeface="Calibri"/>
                <a:cs typeface="Calibri"/>
              </a:rPr>
              <a:t>c</a:t>
            </a:r>
            <a:r>
              <a:rPr sz="1850" dirty="0">
                <a:solidFill>
                  <a:srgbClr val="595958"/>
                </a:solidFill>
                <a:latin typeface="Calibri"/>
                <a:cs typeface="Calibri"/>
              </a:rPr>
              <a:t>r</a:t>
            </a:r>
            <a:r>
              <a:rPr sz="1850" spc="5" dirty="0">
                <a:solidFill>
                  <a:srgbClr val="595958"/>
                </a:solidFill>
                <a:latin typeface="Calibri"/>
                <a:cs typeface="Calibri"/>
              </a:rPr>
              <a:t>ip</a:t>
            </a:r>
            <a:r>
              <a:rPr sz="1850" dirty="0">
                <a:solidFill>
                  <a:srgbClr val="595958"/>
                </a:solidFill>
                <a:latin typeface="Calibri"/>
                <a:cs typeface="Calibri"/>
              </a:rPr>
              <a:t>tio</a:t>
            </a:r>
            <a:r>
              <a:rPr sz="1850" spc="5" dirty="0">
                <a:solidFill>
                  <a:srgbClr val="595958"/>
                </a:solidFill>
                <a:latin typeface="Calibri"/>
                <a:cs typeface="Calibri"/>
              </a:rPr>
              <a:t>n</a:t>
            </a:r>
            <a:r>
              <a:rPr sz="1850" spc="-60" dirty="0">
                <a:solidFill>
                  <a:srgbClr val="595958"/>
                </a:solidFill>
                <a:latin typeface="Calibri"/>
                <a:cs typeface="Calibri"/>
              </a:rPr>
              <a:t> </a:t>
            </a:r>
            <a:r>
              <a:rPr sz="1850" dirty="0">
                <a:solidFill>
                  <a:srgbClr val="595958"/>
                </a:solidFill>
                <a:latin typeface="Calibri"/>
                <a:cs typeface="Calibri"/>
              </a:rPr>
              <a:t>o</a:t>
            </a:r>
            <a:r>
              <a:rPr sz="1850" spc="5" dirty="0">
                <a:solidFill>
                  <a:srgbClr val="595958"/>
                </a:solidFill>
                <a:latin typeface="Calibri"/>
                <a:cs typeface="Calibri"/>
              </a:rPr>
              <a:t>pi</a:t>
            </a:r>
            <a:r>
              <a:rPr sz="1850" dirty="0">
                <a:solidFill>
                  <a:srgbClr val="595958"/>
                </a:solidFill>
                <a:latin typeface="Calibri"/>
                <a:cs typeface="Calibri"/>
              </a:rPr>
              <a:t>o</a:t>
            </a:r>
            <a:r>
              <a:rPr sz="1850" spc="5" dirty="0">
                <a:solidFill>
                  <a:srgbClr val="595958"/>
                </a:solidFill>
                <a:latin typeface="Calibri"/>
                <a:cs typeface="Calibri"/>
              </a:rPr>
              <a:t>id</a:t>
            </a:r>
            <a:r>
              <a:rPr sz="1850" spc="-35" dirty="0">
                <a:solidFill>
                  <a:srgbClr val="595958"/>
                </a:solidFill>
                <a:latin typeface="Calibri"/>
                <a:cs typeface="Calibri"/>
              </a:rPr>
              <a:t> </a:t>
            </a:r>
            <a:r>
              <a:rPr sz="1850" spc="15" dirty="0">
                <a:solidFill>
                  <a:srgbClr val="595958"/>
                </a:solidFill>
                <a:latin typeface="Calibri"/>
                <a:cs typeface="Calibri"/>
              </a:rPr>
              <a:t>s</a:t>
            </a:r>
            <a:r>
              <a:rPr sz="1850" spc="5" dirty="0">
                <a:solidFill>
                  <a:srgbClr val="595958"/>
                </a:solidFill>
                <a:latin typeface="Calibri"/>
                <a:cs typeface="Calibri"/>
              </a:rPr>
              <a:t>upply</a:t>
            </a:r>
            <a:endParaRPr sz="1850" dirty="0">
              <a:latin typeface="Calibri"/>
              <a:cs typeface="Calibri"/>
            </a:endParaRPr>
          </a:p>
        </p:txBody>
      </p:sp>
      <p:sp>
        <p:nvSpPr>
          <p:cNvPr id="14" name="object 3">
            <a:extLst>
              <a:ext uri="{FF2B5EF4-FFF2-40B4-BE49-F238E27FC236}">
                <a16:creationId xmlns:a16="http://schemas.microsoft.com/office/drawing/2014/main" id="{28416924-82B5-B94C-8A14-2E14CCC6B456}"/>
              </a:ext>
            </a:extLst>
          </p:cNvPr>
          <p:cNvSpPr/>
          <p:nvPr/>
        </p:nvSpPr>
        <p:spPr>
          <a:xfrm>
            <a:off x="7325364" y="1648692"/>
            <a:ext cx="3553967" cy="3553967"/>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176850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1C16DCAD-1AEB-F94C-AE8A-0680F8FDA7DD}"/>
              </a:ext>
            </a:extLst>
          </p:cNvPr>
          <p:cNvSpPr txBox="1">
            <a:spLocks/>
          </p:cNvSpPr>
          <p:nvPr/>
        </p:nvSpPr>
        <p:spPr>
          <a:xfrm>
            <a:off x="1377499" y="508304"/>
            <a:ext cx="9437002" cy="824047"/>
          </a:xfrm>
          <a:prstGeom prst="rect">
            <a:avLst/>
          </a:prstGeom>
        </p:spPr>
        <p:txBody>
          <a:bodyPr vert="horz" wrap="square" lIns="0" tIns="145517"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a:lnSpc>
                <a:spcPct val="100000"/>
              </a:lnSpc>
            </a:pPr>
            <a:r>
              <a:rPr lang="en-US" spc="-40" dirty="0"/>
              <a:t>G</a:t>
            </a:r>
            <a:r>
              <a:rPr lang="en-US" spc="-20" dirty="0"/>
              <a:t>e</a:t>
            </a:r>
            <a:r>
              <a:rPr lang="en-US" spc="-30" dirty="0"/>
              <a:t>n</a:t>
            </a:r>
            <a:r>
              <a:rPr lang="en-US" spc="-20" dirty="0"/>
              <a:t>e</a:t>
            </a:r>
            <a:r>
              <a:rPr lang="en-US" spc="-10" dirty="0"/>
              <a:t>r</a:t>
            </a:r>
            <a:r>
              <a:rPr lang="en-US" spc="-20" dirty="0"/>
              <a:t>a</a:t>
            </a:r>
            <a:r>
              <a:rPr lang="en-US" spc="-25" dirty="0"/>
              <a:t>t</a:t>
            </a:r>
            <a:r>
              <a:rPr lang="en-US" spc="-10" dirty="0"/>
              <a:t>i</a:t>
            </a:r>
            <a:r>
              <a:rPr lang="en-US" spc="-30" dirty="0"/>
              <a:t>o</a:t>
            </a:r>
            <a:r>
              <a:rPr lang="en-US" spc="-20" dirty="0"/>
              <a:t>n</a:t>
            </a:r>
            <a:r>
              <a:rPr lang="en-US" spc="40" dirty="0"/>
              <a:t> </a:t>
            </a:r>
            <a:r>
              <a:rPr lang="en-US" spc="-25" dirty="0"/>
              <a:t>Rx</a:t>
            </a:r>
            <a:r>
              <a:rPr lang="en-US" spc="-5" dirty="0"/>
              <a:t> </a:t>
            </a:r>
            <a:r>
              <a:rPr lang="en-US" spc="-20" dirty="0"/>
              <a:t>a</a:t>
            </a:r>
            <a:r>
              <a:rPr lang="en-US" spc="-30" dirty="0"/>
              <a:t>n</a:t>
            </a:r>
            <a:r>
              <a:rPr lang="en-US" spc="-20" dirty="0"/>
              <a:t>d</a:t>
            </a:r>
            <a:r>
              <a:rPr lang="en-US" spc="-10" dirty="0"/>
              <a:t> </a:t>
            </a:r>
            <a:r>
              <a:rPr lang="en-US" spc="-30" dirty="0"/>
              <a:t>th</a:t>
            </a:r>
            <a:r>
              <a:rPr lang="en-US" spc="-20" dirty="0"/>
              <a:t>e</a:t>
            </a:r>
            <a:r>
              <a:rPr lang="en-US" spc="20" dirty="0"/>
              <a:t> </a:t>
            </a:r>
            <a:r>
              <a:rPr lang="en-US" spc="-30" dirty="0"/>
              <a:t>op</a:t>
            </a:r>
            <a:r>
              <a:rPr lang="en-US" spc="-10" dirty="0"/>
              <a:t>i</a:t>
            </a:r>
            <a:r>
              <a:rPr lang="en-US" spc="-30" dirty="0"/>
              <a:t>o</a:t>
            </a:r>
            <a:r>
              <a:rPr lang="en-US" spc="-15" dirty="0"/>
              <a:t>id</a:t>
            </a:r>
            <a:r>
              <a:rPr lang="en-US" spc="15" dirty="0"/>
              <a:t> </a:t>
            </a:r>
            <a:r>
              <a:rPr lang="en-US" spc="-20" dirty="0"/>
              <a:t>c</a:t>
            </a:r>
            <a:r>
              <a:rPr lang="en-US" spc="-10" dirty="0"/>
              <a:t>r</a:t>
            </a:r>
            <a:r>
              <a:rPr lang="en-US" spc="-15" dirty="0"/>
              <a:t>isis</a:t>
            </a:r>
          </a:p>
        </p:txBody>
      </p:sp>
      <p:sp>
        <p:nvSpPr>
          <p:cNvPr id="8" name="object 3">
            <a:extLst>
              <a:ext uri="{FF2B5EF4-FFF2-40B4-BE49-F238E27FC236}">
                <a16:creationId xmlns:a16="http://schemas.microsoft.com/office/drawing/2014/main" id="{0925B6F3-BE32-EB4B-8467-1FDBAACF9D1B}"/>
              </a:ext>
            </a:extLst>
          </p:cNvPr>
          <p:cNvSpPr/>
          <p:nvPr/>
        </p:nvSpPr>
        <p:spPr>
          <a:xfrm>
            <a:off x="1800006" y="1721123"/>
            <a:ext cx="2963278" cy="3206495"/>
          </a:xfrm>
          <a:prstGeom prst="rect">
            <a:avLst/>
          </a:prstGeom>
          <a:blipFill>
            <a:blip r:embed="rId4" cstate="print"/>
            <a:stretch>
              <a:fillRect/>
            </a:stretch>
          </a:blipFill>
        </p:spPr>
        <p:txBody>
          <a:bodyPr wrap="square" lIns="0" tIns="0" rIns="0" bIns="0" rtlCol="0"/>
          <a:lstStyle/>
          <a:p>
            <a:endParaRPr dirty="0"/>
          </a:p>
        </p:txBody>
      </p:sp>
      <p:sp>
        <p:nvSpPr>
          <p:cNvPr id="9" name="object 5">
            <a:extLst>
              <a:ext uri="{FF2B5EF4-FFF2-40B4-BE49-F238E27FC236}">
                <a16:creationId xmlns:a16="http://schemas.microsoft.com/office/drawing/2014/main" id="{FA474C8A-FB9F-B34F-83CE-A54573643E82}"/>
              </a:ext>
            </a:extLst>
          </p:cNvPr>
          <p:cNvSpPr/>
          <p:nvPr/>
        </p:nvSpPr>
        <p:spPr>
          <a:xfrm>
            <a:off x="7732227" y="1576092"/>
            <a:ext cx="3278949" cy="3127247"/>
          </a:xfrm>
          <a:prstGeom prst="rect">
            <a:avLst/>
          </a:prstGeom>
          <a:blipFill>
            <a:blip r:embed="rId5" cstate="print"/>
            <a:stretch>
              <a:fillRect/>
            </a:stretch>
          </a:blipFill>
        </p:spPr>
        <p:txBody>
          <a:bodyPr wrap="square" lIns="0" tIns="0" rIns="0" bIns="0" rtlCol="0"/>
          <a:lstStyle/>
          <a:p>
            <a:endParaRPr dirty="0"/>
          </a:p>
        </p:txBody>
      </p:sp>
      <p:sp>
        <p:nvSpPr>
          <p:cNvPr id="10" name="object 7">
            <a:extLst>
              <a:ext uri="{FF2B5EF4-FFF2-40B4-BE49-F238E27FC236}">
                <a16:creationId xmlns:a16="http://schemas.microsoft.com/office/drawing/2014/main" id="{646915EB-EE75-7648-BFE1-F071A8401B11}"/>
              </a:ext>
            </a:extLst>
          </p:cNvPr>
          <p:cNvSpPr txBox="1"/>
          <p:nvPr/>
        </p:nvSpPr>
        <p:spPr>
          <a:xfrm>
            <a:off x="1955053" y="4999806"/>
            <a:ext cx="8281895" cy="738664"/>
          </a:xfrm>
          <a:prstGeom prst="rect">
            <a:avLst/>
          </a:prstGeom>
        </p:spPr>
        <p:txBody>
          <a:bodyPr vert="horz" wrap="square" lIns="0" tIns="0" rIns="0" bIns="0" rtlCol="0">
            <a:spAutoFit/>
          </a:bodyPr>
          <a:lstStyle/>
          <a:p>
            <a:pPr marL="902335" marR="5080" indent="-890269">
              <a:lnSpc>
                <a:spcPct val="100000"/>
              </a:lnSpc>
            </a:pPr>
            <a:r>
              <a:rPr sz="2400" spc="5" dirty="0">
                <a:latin typeface="Arial"/>
                <a:cs typeface="Arial"/>
              </a:rPr>
              <a:t>Peop</a:t>
            </a:r>
            <a:r>
              <a:rPr sz="2400" spc="-5" dirty="0">
                <a:latin typeface="Arial"/>
                <a:cs typeface="Arial"/>
              </a:rPr>
              <a:t>l</a:t>
            </a:r>
            <a:r>
              <a:rPr sz="2400" dirty="0">
                <a:latin typeface="Arial"/>
                <a:cs typeface="Arial"/>
              </a:rPr>
              <a:t>e</a:t>
            </a:r>
            <a:r>
              <a:rPr sz="2400" spc="-10" dirty="0">
                <a:latin typeface="Arial"/>
                <a:cs typeface="Arial"/>
              </a:rPr>
              <a:t> </a:t>
            </a:r>
            <a:r>
              <a:rPr sz="2400" spc="-30" dirty="0">
                <a:latin typeface="Arial"/>
                <a:cs typeface="Arial"/>
              </a:rPr>
              <a:t>w</a:t>
            </a:r>
            <a:r>
              <a:rPr sz="2400" spc="5" dirty="0">
                <a:latin typeface="Arial"/>
                <a:cs typeface="Arial"/>
              </a:rPr>
              <a:t>h</a:t>
            </a:r>
            <a:r>
              <a:rPr sz="2400" dirty="0">
                <a:latin typeface="Arial"/>
                <a:cs typeface="Arial"/>
              </a:rPr>
              <a:t>o</a:t>
            </a:r>
            <a:r>
              <a:rPr sz="2400" spc="10" dirty="0">
                <a:latin typeface="Arial"/>
                <a:cs typeface="Arial"/>
              </a:rPr>
              <a:t> </a:t>
            </a:r>
            <a:r>
              <a:rPr sz="2400" spc="5" dirty="0">
                <a:latin typeface="Arial"/>
                <a:cs typeface="Arial"/>
              </a:rPr>
              <a:t>a</a:t>
            </a:r>
            <a:r>
              <a:rPr sz="2400" spc="-10" dirty="0">
                <a:latin typeface="Arial"/>
                <a:cs typeface="Arial"/>
              </a:rPr>
              <a:t>r</a:t>
            </a:r>
            <a:r>
              <a:rPr sz="2400" dirty="0">
                <a:latin typeface="Arial"/>
                <a:cs typeface="Arial"/>
              </a:rPr>
              <a:t>e</a:t>
            </a:r>
            <a:r>
              <a:rPr sz="2400" spc="-10" dirty="0">
                <a:latin typeface="Arial"/>
                <a:cs typeface="Arial"/>
              </a:rPr>
              <a:t> </a:t>
            </a:r>
            <a:r>
              <a:rPr sz="2400" spc="5" dirty="0">
                <a:latin typeface="Arial"/>
                <a:cs typeface="Arial"/>
              </a:rPr>
              <a:t>add</a:t>
            </a:r>
            <a:r>
              <a:rPr sz="2400" spc="-5" dirty="0">
                <a:latin typeface="Arial"/>
                <a:cs typeface="Arial"/>
              </a:rPr>
              <a:t>i</a:t>
            </a:r>
            <a:r>
              <a:rPr sz="2400" dirty="0">
                <a:latin typeface="Arial"/>
                <a:cs typeface="Arial"/>
              </a:rPr>
              <a:t>ct</a:t>
            </a:r>
            <a:r>
              <a:rPr sz="2400" spc="5" dirty="0">
                <a:latin typeface="Arial"/>
                <a:cs typeface="Arial"/>
              </a:rPr>
              <a:t>e</a:t>
            </a:r>
            <a:r>
              <a:rPr sz="2400" dirty="0">
                <a:latin typeface="Arial"/>
                <a:cs typeface="Arial"/>
              </a:rPr>
              <a:t>d</a:t>
            </a:r>
            <a:r>
              <a:rPr sz="2400" spc="-10"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p</a:t>
            </a:r>
            <a:r>
              <a:rPr sz="2400" spc="-10" dirty="0">
                <a:latin typeface="Arial"/>
                <a:cs typeface="Arial"/>
              </a:rPr>
              <a:t>r</a:t>
            </a:r>
            <a:r>
              <a:rPr sz="2400" spc="5" dirty="0">
                <a:latin typeface="Arial"/>
                <a:cs typeface="Arial"/>
              </a:rPr>
              <a:t>e</a:t>
            </a:r>
            <a:r>
              <a:rPr sz="2400" dirty="0">
                <a:latin typeface="Arial"/>
                <a:cs typeface="Arial"/>
              </a:rPr>
              <a:t>sc</a:t>
            </a:r>
            <a:r>
              <a:rPr sz="2400" spc="-10" dirty="0">
                <a:latin typeface="Arial"/>
                <a:cs typeface="Arial"/>
              </a:rPr>
              <a:t>r</a:t>
            </a:r>
            <a:r>
              <a:rPr sz="2400" spc="-5" dirty="0">
                <a:latin typeface="Arial"/>
                <a:cs typeface="Arial"/>
              </a:rPr>
              <a:t>i</a:t>
            </a:r>
            <a:r>
              <a:rPr sz="2400" spc="5" dirty="0">
                <a:latin typeface="Arial"/>
                <a:cs typeface="Arial"/>
              </a:rPr>
              <a:t>p</a:t>
            </a:r>
            <a:r>
              <a:rPr sz="2400" dirty="0">
                <a:latin typeface="Arial"/>
                <a:cs typeface="Arial"/>
              </a:rPr>
              <a:t>t</a:t>
            </a:r>
            <a:r>
              <a:rPr sz="2400" spc="-5" dirty="0">
                <a:latin typeface="Arial"/>
                <a:cs typeface="Arial"/>
              </a:rPr>
              <a:t>i</a:t>
            </a:r>
            <a:r>
              <a:rPr sz="2400" spc="5" dirty="0">
                <a:latin typeface="Arial"/>
                <a:cs typeface="Arial"/>
              </a:rPr>
              <a:t>o</a:t>
            </a:r>
            <a:r>
              <a:rPr sz="2400" dirty="0">
                <a:latin typeface="Arial"/>
                <a:cs typeface="Arial"/>
              </a:rPr>
              <a:t>n</a:t>
            </a:r>
            <a:r>
              <a:rPr sz="2400" spc="-10" dirty="0">
                <a:latin typeface="Arial"/>
                <a:cs typeface="Arial"/>
              </a:rPr>
              <a:t> </a:t>
            </a:r>
            <a:r>
              <a:rPr sz="2400" spc="5" dirty="0">
                <a:latin typeface="Arial"/>
                <a:cs typeface="Arial"/>
              </a:rPr>
              <a:t>op</a:t>
            </a:r>
            <a:r>
              <a:rPr sz="2400" spc="-5" dirty="0">
                <a:latin typeface="Arial"/>
                <a:cs typeface="Arial"/>
              </a:rPr>
              <a:t>i</a:t>
            </a:r>
            <a:r>
              <a:rPr sz="2400" spc="5" dirty="0">
                <a:latin typeface="Arial"/>
                <a:cs typeface="Arial"/>
              </a:rPr>
              <a:t>o</a:t>
            </a:r>
            <a:r>
              <a:rPr sz="2400" spc="-5" dirty="0">
                <a:latin typeface="Arial"/>
                <a:cs typeface="Arial"/>
              </a:rPr>
              <a:t>i</a:t>
            </a:r>
            <a:r>
              <a:rPr sz="2400" dirty="0">
                <a:latin typeface="Arial"/>
                <a:cs typeface="Arial"/>
              </a:rPr>
              <a:t>d</a:t>
            </a:r>
            <a:r>
              <a:rPr sz="2400" spc="-10" dirty="0">
                <a:latin typeface="Arial"/>
                <a:cs typeface="Arial"/>
              </a:rPr>
              <a:t> </a:t>
            </a:r>
            <a:r>
              <a:rPr sz="2400" spc="5" dirty="0">
                <a:latin typeface="Arial"/>
                <a:cs typeface="Arial"/>
              </a:rPr>
              <a:t>pa</a:t>
            </a:r>
            <a:r>
              <a:rPr sz="2400" spc="-5" dirty="0">
                <a:latin typeface="Arial"/>
                <a:cs typeface="Arial"/>
              </a:rPr>
              <a:t>i</a:t>
            </a:r>
            <a:r>
              <a:rPr sz="2400" spc="5" dirty="0">
                <a:latin typeface="Arial"/>
                <a:cs typeface="Arial"/>
              </a:rPr>
              <a:t>n</a:t>
            </a:r>
            <a:r>
              <a:rPr sz="2400" dirty="0">
                <a:latin typeface="Arial"/>
                <a:cs typeface="Arial"/>
              </a:rPr>
              <a:t>k</a:t>
            </a:r>
            <a:r>
              <a:rPr sz="2400" spc="-5" dirty="0">
                <a:latin typeface="Arial"/>
                <a:cs typeface="Arial"/>
              </a:rPr>
              <a:t>ill</a:t>
            </a:r>
            <a:r>
              <a:rPr sz="2400" spc="5" dirty="0">
                <a:latin typeface="Arial"/>
                <a:cs typeface="Arial"/>
              </a:rPr>
              <a:t>e</a:t>
            </a:r>
            <a:r>
              <a:rPr sz="2400" spc="-10" dirty="0">
                <a:latin typeface="Arial"/>
                <a:cs typeface="Arial"/>
              </a:rPr>
              <a:t>r</a:t>
            </a:r>
            <a:r>
              <a:rPr sz="2400" dirty="0">
                <a:latin typeface="Arial"/>
                <a:cs typeface="Arial"/>
              </a:rPr>
              <a:t>s </a:t>
            </a:r>
            <a:r>
              <a:rPr sz="2400" spc="5" dirty="0">
                <a:latin typeface="Arial"/>
                <a:cs typeface="Arial"/>
              </a:rPr>
              <a:t>a</a:t>
            </a:r>
            <a:r>
              <a:rPr sz="2400" spc="-10" dirty="0">
                <a:latin typeface="Arial"/>
                <a:cs typeface="Arial"/>
              </a:rPr>
              <a:t>r</a:t>
            </a:r>
            <a:r>
              <a:rPr sz="2400" dirty="0">
                <a:latin typeface="Arial"/>
                <a:cs typeface="Arial"/>
              </a:rPr>
              <a:t>e</a:t>
            </a:r>
            <a:r>
              <a:rPr sz="2400" spc="-10" dirty="0">
                <a:latin typeface="Arial"/>
                <a:cs typeface="Arial"/>
              </a:rPr>
              <a:t> </a:t>
            </a:r>
            <a:endParaRPr lang="en-US" sz="2400" spc="-10" dirty="0">
              <a:latin typeface="Arial"/>
              <a:cs typeface="Arial"/>
            </a:endParaRPr>
          </a:p>
          <a:p>
            <a:pPr marL="902335" marR="5080" indent="-890269">
              <a:lnSpc>
                <a:spcPct val="100000"/>
              </a:lnSpc>
            </a:pPr>
            <a:r>
              <a:rPr sz="2400" spc="5" dirty="0">
                <a:latin typeface="Arial"/>
                <a:cs typeface="Arial"/>
              </a:rPr>
              <a:t>40</a:t>
            </a:r>
            <a:r>
              <a:rPr sz="2400" dirty="0">
                <a:latin typeface="Arial"/>
                <a:cs typeface="Arial"/>
              </a:rPr>
              <a:t>x</a:t>
            </a:r>
            <a:r>
              <a:rPr sz="2400" b="1" spc="-20" dirty="0">
                <a:latin typeface="Arial"/>
                <a:cs typeface="Arial"/>
              </a:rPr>
              <a:t> </a:t>
            </a:r>
            <a:r>
              <a:rPr sz="2400" spc="15" dirty="0">
                <a:latin typeface="Arial"/>
                <a:cs typeface="Arial"/>
              </a:rPr>
              <a:t>m</a:t>
            </a:r>
            <a:r>
              <a:rPr sz="2400" spc="5" dirty="0">
                <a:latin typeface="Arial"/>
                <a:cs typeface="Arial"/>
              </a:rPr>
              <a:t>o</a:t>
            </a:r>
            <a:r>
              <a:rPr sz="2400" spc="-10" dirty="0">
                <a:latin typeface="Arial"/>
                <a:cs typeface="Arial"/>
              </a:rPr>
              <a:t>r</a:t>
            </a:r>
            <a:r>
              <a:rPr sz="2400" dirty="0">
                <a:latin typeface="Arial"/>
                <a:cs typeface="Arial"/>
              </a:rPr>
              <a:t>e</a:t>
            </a:r>
            <a:r>
              <a:rPr sz="2400" spc="-10" dirty="0">
                <a:latin typeface="Arial"/>
                <a:cs typeface="Arial"/>
              </a:rPr>
              <a:t> </a:t>
            </a:r>
            <a:r>
              <a:rPr sz="2400" spc="-5" dirty="0">
                <a:latin typeface="Arial"/>
                <a:cs typeface="Arial"/>
              </a:rPr>
              <a:t>li</a:t>
            </a:r>
            <a:r>
              <a:rPr sz="2400" dirty="0">
                <a:latin typeface="Arial"/>
                <a:cs typeface="Arial"/>
              </a:rPr>
              <a:t>k</a:t>
            </a:r>
            <a:r>
              <a:rPr sz="2400" spc="5" dirty="0">
                <a:latin typeface="Arial"/>
                <a:cs typeface="Arial"/>
              </a:rPr>
              <a:t>e</a:t>
            </a:r>
            <a:r>
              <a:rPr sz="2400" spc="-5" dirty="0">
                <a:latin typeface="Arial"/>
                <a:cs typeface="Arial"/>
              </a:rPr>
              <a:t>l</a:t>
            </a:r>
            <a:r>
              <a:rPr sz="2400" dirty="0">
                <a:latin typeface="Arial"/>
                <a:cs typeface="Arial"/>
              </a:rPr>
              <a:t>y</a:t>
            </a:r>
            <a:r>
              <a:rPr sz="2400" spc="2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b</a:t>
            </a:r>
            <a:r>
              <a:rPr sz="2400" dirty="0">
                <a:latin typeface="Arial"/>
                <a:cs typeface="Arial"/>
              </a:rPr>
              <a:t>e</a:t>
            </a:r>
            <a:r>
              <a:rPr sz="2400" spc="-10" dirty="0">
                <a:latin typeface="Arial"/>
                <a:cs typeface="Arial"/>
              </a:rPr>
              <a:t> </a:t>
            </a:r>
            <a:r>
              <a:rPr sz="2400" spc="5" dirty="0">
                <a:latin typeface="Arial"/>
                <a:cs typeface="Arial"/>
              </a:rPr>
              <a:t>add</a:t>
            </a:r>
            <a:r>
              <a:rPr sz="2400" spc="-5" dirty="0">
                <a:latin typeface="Arial"/>
                <a:cs typeface="Arial"/>
              </a:rPr>
              <a:t>i</a:t>
            </a:r>
            <a:r>
              <a:rPr sz="2400" dirty="0">
                <a:latin typeface="Arial"/>
                <a:cs typeface="Arial"/>
              </a:rPr>
              <a:t>ct</a:t>
            </a:r>
            <a:r>
              <a:rPr sz="2400" spc="5" dirty="0">
                <a:latin typeface="Arial"/>
                <a:cs typeface="Arial"/>
              </a:rPr>
              <a:t>e</a:t>
            </a:r>
            <a:r>
              <a:rPr sz="2400" dirty="0">
                <a:latin typeface="Arial"/>
                <a:cs typeface="Arial"/>
              </a:rPr>
              <a:t>d</a:t>
            </a:r>
            <a:r>
              <a:rPr sz="2400" spc="-35" dirty="0">
                <a:latin typeface="Arial"/>
                <a:cs typeface="Arial"/>
              </a:rPr>
              <a:t> </a:t>
            </a:r>
            <a:r>
              <a:rPr sz="2400" dirty="0">
                <a:latin typeface="Arial"/>
                <a:cs typeface="Arial"/>
              </a:rPr>
              <a:t>to</a:t>
            </a:r>
            <a:r>
              <a:rPr sz="2400" spc="-10" dirty="0">
                <a:latin typeface="Arial"/>
                <a:cs typeface="Arial"/>
              </a:rPr>
              <a:t> </a:t>
            </a:r>
            <a:r>
              <a:rPr sz="2400" spc="5" dirty="0">
                <a:latin typeface="Arial"/>
                <a:cs typeface="Arial"/>
              </a:rPr>
              <a:t>he</a:t>
            </a:r>
            <a:r>
              <a:rPr sz="2400" spc="-10" dirty="0">
                <a:latin typeface="Arial"/>
                <a:cs typeface="Arial"/>
              </a:rPr>
              <a:t>r</a:t>
            </a:r>
            <a:r>
              <a:rPr sz="2400" spc="5" dirty="0">
                <a:latin typeface="Arial"/>
                <a:cs typeface="Arial"/>
              </a:rPr>
              <a:t>o</a:t>
            </a:r>
            <a:r>
              <a:rPr sz="2400" spc="-5" dirty="0">
                <a:latin typeface="Arial"/>
                <a:cs typeface="Arial"/>
              </a:rPr>
              <a:t>i</a:t>
            </a:r>
            <a:r>
              <a:rPr sz="2400" spc="5" dirty="0">
                <a:latin typeface="Arial"/>
                <a:cs typeface="Arial"/>
              </a:rPr>
              <a:t>n</a:t>
            </a:r>
            <a:endParaRPr sz="2400" dirty="0">
              <a:latin typeface="Arial"/>
              <a:cs typeface="Arial"/>
            </a:endParaRPr>
          </a:p>
        </p:txBody>
      </p:sp>
      <p:sp>
        <p:nvSpPr>
          <p:cNvPr id="11" name="object 4">
            <a:extLst>
              <a:ext uri="{FF2B5EF4-FFF2-40B4-BE49-F238E27FC236}">
                <a16:creationId xmlns:a16="http://schemas.microsoft.com/office/drawing/2014/main" id="{F4B39D1D-5894-A241-8F44-70834A4E07CD}"/>
              </a:ext>
            </a:extLst>
          </p:cNvPr>
          <p:cNvSpPr txBox="1"/>
          <p:nvPr/>
        </p:nvSpPr>
        <p:spPr>
          <a:xfrm>
            <a:off x="2730783" y="4530227"/>
            <a:ext cx="1101725" cy="254000"/>
          </a:xfrm>
          <a:prstGeom prst="rect">
            <a:avLst/>
          </a:prstGeom>
        </p:spPr>
        <p:txBody>
          <a:bodyPr vert="horz" wrap="square" lIns="0" tIns="0" rIns="0" bIns="0" rtlCol="0">
            <a:spAutoFit/>
          </a:bodyPr>
          <a:lstStyle/>
          <a:p>
            <a:pPr marL="12700">
              <a:lnSpc>
                <a:spcPct val="100000"/>
              </a:lnSpc>
            </a:pPr>
            <a:r>
              <a:rPr sz="1800" spc="5" dirty="0">
                <a:solidFill>
                  <a:srgbClr val="8E0000"/>
                </a:solidFill>
                <a:latin typeface="Calibri"/>
                <a:cs typeface="Calibri"/>
              </a:rPr>
              <a:t>O</a:t>
            </a:r>
            <a:r>
              <a:rPr sz="1800" spc="-15" dirty="0">
                <a:solidFill>
                  <a:srgbClr val="8E0000"/>
                </a:solidFill>
                <a:latin typeface="Calibri"/>
                <a:cs typeface="Calibri"/>
              </a:rPr>
              <a:t>x</a:t>
            </a:r>
            <a:r>
              <a:rPr sz="1800" spc="-10" dirty="0">
                <a:solidFill>
                  <a:srgbClr val="8E0000"/>
                </a:solidFill>
                <a:latin typeface="Calibri"/>
                <a:cs typeface="Calibri"/>
              </a:rPr>
              <a:t>y</a:t>
            </a:r>
            <a:r>
              <a:rPr sz="1800" dirty="0">
                <a:solidFill>
                  <a:srgbClr val="8E0000"/>
                </a:solidFill>
                <a:latin typeface="Calibri"/>
                <a:cs typeface="Calibri"/>
              </a:rPr>
              <a:t>C</a:t>
            </a:r>
            <a:r>
              <a:rPr sz="1800" spc="10" dirty="0">
                <a:solidFill>
                  <a:srgbClr val="8E0000"/>
                </a:solidFill>
                <a:latin typeface="Calibri"/>
                <a:cs typeface="Calibri"/>
              </a:rPr>
              <a:t>o</a:t>
            </a:r>
            <a:r>
              <a:rPr sz="1800" spc="-35" dirty="0">
                <a:solidFill>
                  <a:srgbClr val="8E0000"/>
                </a:solidFill>
                <a:latin typeface="Calibri"/>
                <a:cs typeface="Calibri"/>
              </a:rPr>
              <a:t>n</a:t>
            </a:r>
            <a:r>
              <a:rPr sz="1800" spc="-15" dirty="0">
                <a:solidFill>
                  <a:srgbClr val="8E0000"/>
                </a:solidFill>
                <a:latin typeface="Calibri"/>
                <a:cs typeface="Calibri"/>
              </a:rPr>
              <a:t>t</a:t>
            </a:r>
            <a:r>
              <a:rPr sz="1800" spc="-5" dirty="0">
                <a:solidFill>
                  <a:srgbClr val="8E0000"/>
                </a:solidFill>
                <a:latin typeface="Calibri"/>
                <a:cs typeface="Calibri"/>
              </a:rPr>
              <a:t>i</a:t>
            </a:r>
            <a:r>
              <a:rPr sz="1800" spc="-10" dirty="0">
                <a:solidFill>
                  <a:srgbClr val="8E0000"/>
                </a:solidFill>
                <a:latin typeface="Calibri"/>
                <a:cs typeface="Calibri"/>
              </a:rPr>
              <a:t>n®</a:t>
            </a:r>
            <a:endParaRPr sz="1800" dirty="0">
              <a:latin typeface="Calibri"/>
              <a:cs typeface="Calibri"/>
            </a:endParaRPr>
          </a:p>
        </p:txBody>
      </p:sp>
      <p:sp>
        <p:nvSpPr>
          <p:cNvPr id="12" name="object 6">
            <a:extLst>
              <a:ext uri="{FF2B5EF4-FFF2-40B4-BE49-F238E27FC236}">
                <a16:creationId xmlns:a16="http://schemas.microsoft.com/office/drawing/2014/main" id="{8C3FDC6F-7BF8-1847-AF9A-A3E64A962B6F}"/>
              </a:ext>
            </a:extLst>
          </p:cNvPr>
          <p:cNvSpPr txBox="1"/>
          <p:nvPr/>
        </p:nvSpPr>
        <p:spPr>
          <a:xfrm>
            <a:off x="8899468" y="4403227"/>
            <a:ext cx="651510" cy="254000"/>
          </a:xfrm>
          <a:prstGeom prst="rect">
            <a:avLst/>
          </a:prstGeom>
        </p:spPr>
        <p:txBody>
          <a:bodyPr vert="horz" wrap="square" lIns="0" tIns="0" rIns="0" bIns="0" rtlCol="0">
            <a:spAutoFit/>
          </a:bodyPr>
          <a:lstStyle/>
          <a:p>
            <a:pPr marL="12700">
              <a:lnSpc>
                <a:spcPct val="100000"/>
              </a:lnSpc>
            </a:pPr>
            <a:r>
              <a:rPr sz="1800" spc="5" dirty="0">
                <a:solidFill>
                  <a:srgbClr val="8E0000"/>
                </a:solidFill>
                <a:latin typeface="Calibri"/>
                <a:cs typeface="Calibri"/>
              </a:rPr>
              <a:t>H</a:t>
            </a:r>
            <a:r>
              <a:rPr sz="1800" spc="-20" dirty="0">
                <a:solidFill>
                  <a:srgbClr val="8E0000"/>
                </a:solidFill>
                <a:latin typeface="Calibri"/>
                <a:cs typeface="Calibri"/>
              </a:rPr>
              <a:t>e</a:t>
            </a:r>
            <a:r>
              <a:rPr sz="1800" spc="-40" dirty="0">
                <a:solidFill>
                  <a:srgbClr val="8E0000"/>
                </a:solidFill>
                <a:latin typeface="Calibri"/>
                <a:cs typeface="Calibri"/>
              </a:rPr>
              <a:t>r</a:t>
            </a:r>
            <a:r>
              <a:rPr sz="1800" spc="10" dirty="0">
                <a:solidFill>
                  <a:srgbClr val="8E0000"/>
                </a:solidFill>
                <a:latin typeface="Calibri"/>
                <a:cs typeface="Calibri"/>
              </a:rPr>
              <a:t>o</a:t>
            </a:r>
            <a:r>
              <a:rPr sz="1800" spc="-10" dirty="0">
                <a:solidFill>
                  <a:srgbClr val="8E0000"/>
                </a:solidFill>
                <a:latin typeface="Calibri"/>
                <a:cs typeface="Calibri"/>
              </a:rPr>
              <a:t>i</a:t>
            </a:r>
            <a:r>
              <a:rPr sz="1800" dirty="0">
                <a:solidFill>
                  <a:srgbClr val="8E0000"/>
                </a:solidFill>
                <a:latin typeface="Calibri"/>
                <a:cs typeface="Calibri"/>
              </a:rPr>
              <a:t>n</a:t>
            </a:r>
            <a:endParaRPr sz="1800" dirty="0">
              <a:latin typeface="Calibri"/>
              <a:cs typeface="Calibri"/>
            </a:endParaRPr>
          </a:p>
        </p:txBody>
      </p:sp>
    </p:spTree>
    <p:extLst>
      <p:ext uri="{BB962C8B-B14F-4D97-AF65-F5344CB8AC3E}">
        <p14:creationId xmlns:p14="http://schemas.microsoft.com/office/powerpoint/2010/main" val="19053743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4">
            <a:extLst>
              <a:ext uri="{FF2B5EF4-FFF2-40B4-BE49-F238E27FC236}">
                <a16:creationId xmlns:a16="http://schemas.microsoft.com/office/drawing/2014/main" id="{E5398ED8-3D5E-9540-AE9E-A6B1FB19BACA}"/>
              </a:ext>
            </a:extLst>
          </p:cNvPr>
          <p:cNvSpPr/>
          <p:nvPr/>
        </p:nvSpPr>
        <p:spPr>
          <a:xfrm>
            <a:off x="7214625" y="1657340"/>
            <a:ext cx="4258237" cy="4134701"/>
          </a:xfrm>
          <a:prstGeom prst="rect">
            <a:avLst/>
          </a:prstGeom>
          <a:blipFill>
            <a:blip r:embed="rId4" cstate="print"/>
            <a:stretch>
              <a:fillRect l="2758" t="3558" r="2758" b="3558"/>
            </a:stretch>
          </a:blipFill>
        </p:spPr>
        <p:txBody>
          <a:bodyPr wrap="square" lIns="0" tIns="0" rIns="0" bIns="0" rtlCol="0"/>
          <a:lstStyle/>
          <a:p>
            <a:endParaRPr dirty="0"/>
          </a:p>
        </p:txBody>
      </p:sp>
      <p:sp>
        <p:nvSpPr>
          <p:cNvPr id="8" name="object 3">
            <a:extLst>
              <a:ext uri="{FF2B5EF4-FFF2-40B4-BE49-F238E27FC236}">
                <a16:creationId xmlns:a16="http://schemas.microsoft.com/office/drawing/2014/main" id="{6039F0BB-6C6A-3A40-A438-45799AB76D8D}"/>
              </a:ext>
            </a:extLst>
          </p:cNvPr>
          <p:cNvSpPr txBox="1"/>
          <p:nvPr/>
        </p:nvSpPr>
        <p:spPr>
          <a:xfrm>
            <a:off x="1308846" y="2492188"/>
            <a:ext cx="4646184" cy="2215991"/>
          </a:xfrm>
          <a:prstGeom prst="rect">
            <a:avLst/>
          </a:prstGeom>
        </p:spPr>
        <p:txBody>
          <a:bodyPr vert="horz" wrap="square" lIns="0" tIns="0" rIns="0" bIns="0" rtlCol="0">
            <a:spAutoFit/>
          </a:bodyPr>
          <a:lstStyle/>
          <a:p>
            <a:pPr marL="12700" marR="5080">
              <a:lnSpc>
                <a:spcPct val="100000"/>
              </a:lnSpc>
            </a:pPr>
            <a:r>
              <a:rPr sz="3600" spc="-15" dirty="0">
                <a:latin typeface="Arial"/>
                <a:cs typeface="Arial"/>
              </a:rPr>
              <a:t>T</a:t>
            </a:r>
            <a:r>
              <a:rPr sz="3600" spc="-5" dirty="0">
                <a:latin typeface="Arial"/>
                <a:cs typeface="Arial"/>
              </a:rPr>
              <a:t>h</a:t>
            </a:r>
            <a:r>
              <a:rPr sz="3600" dirty="0">
                <a:latin typeface="Arial"/>
                <a:cs typeface="Arial"/>
              </a:rPr>
              <a:t>e</a:t>
            </a:r>
            <a:r>
              <a:rPr sz="3600" spc="10" dirty="0">
                <a:latin typeface="Arial"/>
                <a:cs typeface="Arial"/>
              </a:rPr>
              <a:t> </a:t>
            </a:r>
            <a:r>
              <a:rPr sz="3600" spc="-40" dirty="0">
                <a:latin typeface="Arial"/>
                <a:cs typeface="Arial"/>
              </a:rPr>
              <a:t>v</a:t>
            </a:r>
            <a:r>
              <a:rPr sz="3600" spc="-5" dirty="0">
                <a:latin typeface="Arial"/>
                <a:cs typeface="Arial"/>
              </a:rPr>
              <a:t>a</a:t>
            </a:r>
            <a:r>
              <a:rPr sz="3600" spc="10" dirty="0">
                <a:latin typeface="Arial"/>
                <a:cs typeface="Arial"/>
              </a:rPr>
              <a:t>s</a:t>
            </a:r>
            <a:r>
              <a:rPr sz="3600" dirty="0">
                <a:latin typeface="Arial"/>
                <a:cs typeface="Arial"/>
              </a:rPr>
              <a:t>t </a:t>
            </a:r>
            <a:r>
              <a:rPr sz="3600" spc="-15" dirty="0">
                <a:latin typeface="Arial"/>
                <a:cs typeface="Arial"/>
              </a:rPr>
              <a:t>m</a:t>
            </a:r>
            <a:r>
              <a:rPr sz="3600" spc="-5" dirty="0">
                <a:latin typeface="Arial"/>
                <a:cs typeface="Arial"/>
              </a:rPr>
              <a:t>a</a:t>
            </a:r>
            <a:r>
              <a:rPr sz="3600" dirty="0">
                <a:latin typeface="Arial"/>
                <a:cs typeface="Arial"/>
              </a:rPr>
              <a:t>j</a:t>
            </a:r>
            <a:r>
              <a:rPr sz="3600" spc="-5" dirty="0">
                <a:latin typeface="Arial"/>
                <a:cs typeface="Arial"/>
              </a:rPr>
              <a:t>o</a:t>
            </a:r>
            <a:r>
              <a:rPr sz="3600" dirty="0">
                <a:latin typeface="Arial"/>
                <a:cs typeface="Arial"/>
              </a:rPr>
              <a:t>ri</a:t>
            </a:r>
            <a:r>
              <a:rPr sz="3600" spc="10" dirty="0">
                <a:latin typeface="Arial"/>
                <a:cs typeface="Arial"/>
              </a:rPr>
              <a:t>t</a:t>
            </a:r>
            <a:r>
              <a:rPr sz="3600" dirty="0">
                <a:latin typeface="Arial"/>
                <a:cs typeface="Arial"/>
              </a:rPr>
              <a:t>y </a:t>
            </a:r>
            <a:r>
              <a:rPr sz="3600" spc="-5" dirty="0">
                <a:latin typeface="Arial"/>
                <a:cs typeface="Arial"/>
              </a:rPr>
              <a:t>o</a:t>
            </a:r>
            <a:r>
              <a:rPr sz="3600" dirty="0">
                <a:latin typeface="Arial"/>
                <a:cs typeface="Arial"/>
              </a:rPr>
              <a:t>f </a:t>
            </a:r>
            <a:r>
              <a:rPr sz="3600" spc="-5" dirty="0">
                <a:latin typeface="Arial"/>
                <a:cs typeface="Arial"/>
              </a:rPr>
              <a:t>he</a:t>
            </a:r>
            <a:r>
              <a:rPr sz="3600" dirty="0">
                <a:latin typeface="Arial"/>
                <a:cs typeface="Arial"/>
              </a:rPr>
              <a:t>r</a:t>
            </a:r>
            <a:r>
              <a:rPr sz="3600" spc="-5" dirty="0">
                <a:latin typeface="Arial"/>
                <a:cs typeface="Arial"/>
              </a:rPr>
              <a:t>o</a:t>
            </a:r>
            <a:r>
              <a:rPr sz="3600" dirty="0">
                <a:latin typeface="Arial"/>
                <a:cs typeface="Arial"/>
              </a:rPr>
              <a:t>in</a:t>
            </a:r>
            <a:r>
              <a:rPr sz="3600" spc="10" dirty="0">
                <a:latin typeface="Arial"/>
                <a:cs typeface="Arial"/>
              </a:rPr>
              <a:t> </a:t>
            </a:r>
            <a:r>
              <a:rPr sz="3600" spc="-5" dirty="0">
                <a:latin typeface="Arial"/>
                <a:cs typeface="Arial"/>
              </a:rPr>
              <a:t>u</a:t>
            </a:r>
            <a:r>
              <a:rPr sz="3600" spc="10" dirty="0">
                <a:latin typeface="Arial"/>
                <a:cs typeface="Arial"/>
              </a:rPr>
              <a:t>s</a:t>
            </a:r>
            <a:r>
              <a:rPr sz="3600" spc="-5" dirty="0">
                <a:latin typeface="Arial"/>
                <a:cs typeface="Arial"/>
              </a:rPr>
              <a:t>e</a:t>
            </a:r>
            <a:r>
              <a:rPr sz="3600" dirty="0">
                <a:latin typeface="Arial"/>
                <a:cs typeface="Arial"/>
              </a:rPr>
              <a:t>rs</a:t>
            </a:r>
            <a:r>
              <a:rPr sz="3600" spc="-25" dirty="0">
                <a:latin typeface="Arial"/>
                <a:cs typeface="Arial"/>
              </a:rPr>
              <a:t> </a:t>
            </a:r>
            <a:r>
              <a:rPr sz="3600" spc="10" dirty="0">
                <a:latin typeface="Arial"/>
                <a:cs typeface="Arial"/>
              </a:rPr>
              <a:t>st</a:t>
            </a:r>
            <a:r>
              <a:rPr sz="3600" spc="-5" dirty="0">
                <a:latin typeface="Arial"/>
                <a:cs typeface="Arial"/>
              </a:rPr>
              <a:t>a</a:t>
            </a:r>
            <a:r>
              <a:rPr sz="3600" dirty="0">
                <a:latin typeface="Arial"/>
                <a:cs typeface="Arial"/>
              </a:rPr>
              <a:t>r</a:t>
            </a:r>
            <a:r>
              <a:rPr sz="3600" spc="10" dirty="0">
                <a:latin typeface="Arial"/>
                <a:cs typeface="Arial"/>
              </a:rPr>
              <a:t>t</a:t>
            </a:r>
            <a:r>
              <a:rPr sz="3600" spc="-5" dirty="0">
                <a:latin typeface="Arial"/>
                <a:cs typeface="Arial"/>
              </a:rPr>
              <a:t>e</a:t>
            </a:r>
            <a:r>
              <a:rPr sz="3600" dirty="0">
                <a:latin typeface="Arial"/>
                <a:cs typeface="Arial"/>
              </a:rPr>
              <a:t>d </a:t>
            </a:r>
            <a:r>
              <a:rPr sz="3600" spc="-15" dirty="0">
                <a:latin typeface="Arial"/>
                <a:cs typeface="Arial"/>
              </a:rPr>
              <a:t>m</a:t>
            </a:r>
            <a:r>
              <a:rPr sz="3600" dirty="0">
                <a:latin typeface="Arial"/>
                <a:cs typeface="Arial"/>
              </a:rPr>
              <a:t>i</a:t>
            </a:r>
            <a:r>
              <a:rPr sz="3600" spc="10" dirty="0">
                <a:latin typeface="Arial"/>
                <a:cs typeface="Arial"/>
              </a:rPr>
              <a:t>s</a:t>
            </a:r>
            <a:r>
              <a:rPr sz="3600" spc="-5" dirty="0">
                <a:latin typeface="Arial"/>
                <a:cs typeface="Arial"/>
              </a:rPr>
              <a:t>u</a:t>
            </a:r>
            <a:r>
              <a:rPr sz="3600" spc="10" dirty="0">
                <a:latin typeface="Arial"/>
                <a:cs typeface="Arial"/>
              </a:rPr>
              <a:t>s</a:t>
            </a:r>
            <a:r>
              <a:rPr sz="3600" dirty="0">
                <a:latin typeface="Arial"/>
                <a:cs typeface="Arial"/>
              </a:rPr>
              <a:t>i</a:t>
            </a:r>
            <a:r>
              <a:rPr sz="3600" spc="-5" dirty="0">
                <a:latin typeface="Arial"/>
                <a:cs typeface="Arial"/>
              </a:rPr>
              <a:t>n</a:t>
            </a:r>
            <a:r>
              <a:rPr sz="3600" dirty="0">
                <a:latin typeface="Arial"/>
                <a:cs typeface="Arial"/>
              </a:rPr>
              <a:t>g</a:t>
            </a:r>
            <a:r>
              <a:rPr sz="3600" spc="-15" dirty="0">
                <a:latin typeface="Arial"/>
                <a:cs typeface="Arial"/>
              </a:rPr>
              <a:t> </a:t>
            </a:r>
            <a:r>
              <a:rPr sz="3600" spc="-5" dirty="0">
                <a:latin typeface="Arial"/>
                <a:cs typeface="Arial"/>
              </a:rPr>
              <a:t>p</a:t>
            </a:r>
            <a:r>
              <a:rPr sz="3600" dirty="0">
                <a:latin typeface="Arial"/>
                <a:cs typeface="Arial"/>
              </a:rPr>
              <a:t>r</a:t>
            </a:r>
            <a:r>
              <a:rPr sz="3600" spc="-5" dirty="0">
                <a:latin typeface="Arial"/>
                <a:cs typeface="Arial"/>
              </a:rPr>
              <a:t>e</a:t>
            </a:r>
            <a:r>
              <a:rPr sz="3600" spc="10" dirty="0">
                <a:latin typeface="Arial"/>
                <a:cs typeface="Arial"/>
              </a:rPr>
              <a:t>sc</a:t>
            </a:r>
            <a:r>
              <a:rPr sz="3600" dirty="0">
                <a:latin typeface="Arial"/>
                <a:cs typeface="Arial"/>
              </a:rPr>
              <a:t>ri</a:t>
            </a:r>
            <a:r>
              <a:rPr sz="3600" spc="-5" dirty="0">
                <a:latin typeface="Arial"/>
                <a:cs typeface="Arial"/>
              </a:rPr>
              <a:t>p</a:t>
            </a:r>
            <a:r>
              <a:rPr sz="3600" spc="10" dirty="0">
                <a:latin typeface="Arial"/>
                <a:cs typeface="Arial"/>
              </a:rPr>
              <a:t>t</a:t>
            </a:r>
            <a:r>
              <a:rPr sz="3600" dirty="0">
                <a:latin typeface="Arial"/>
                <a:cs typeface="Arial"/>
              </a:rPr>
              <a:t>i</a:t>
            </a:r>
            <a:r>
              <a:rPr sz="3600" spc="-5" dirty="0">
                <a:latin typeface="Arial"/>
                <a:cs typeface="Arial"/>
              </a:rPr>
              <a:t>o</a:t>
            </a:r>
            <a:r>
              <a:rPr sz="3600" dirty="0">
                <a:latin typeface="Arial"/>
                <a:cs typeface="Arial"/>
              </a:rPr>
              <a:t>n o</a:t>
            </a:r>
            <a:r>
              <a:rPr sz="3600" spc="-5" dirty="0">
                <a:latin typeface="Arial"/>
                <a:cs typeface="Arial"/>
              </a:rPr>
              <a:t>p</a:t>
            </a:r>
            <a:r>
              <a:rPr sz="3600" dirty="0">
                <a:latin typeface="Arial"/>
                <a:cs typeface="Arial"/>
              </a:rPr>
              <a:t>ioid</a:t>
            </a:r>
            <a:r>
              <a:rPr sz="3600" spc="10" dirty="0">
                <a:latin typeface="Arial"/>
                <a:cs typeface="Arial"/>
              </a:rPr>
              <a:t> </a:t>
            </a:r>
            <a:r>
              <a:rPr sz="3600" dirty="0">
                <a:latin typeface="Arial"/>
                <a:cs typeface="Arial"/>
              </a:rPr>
              <a:t>p</a:t>
            </a:r>
            <a:r>
              <a:rPr sz="3600" spc="-5" dirty="0">
                <a:latin typeface="Arial"/>
                <a:cs typeface="Arial"/>
              </a:rPr>
              <a:t>a</a:t>
            </a:r>
            <a:r>
              <a:rPr sz="3600" dirty="0">
                <a:latin typeface="Arial"/>
                <a:cs typeface="Arial"/>
              </a:rPr>
              <a:t>i</a:t>
            </a:r>
            <a:r>
              <a:rPr sz="3600" spc="-5" dirty="0">
                <a:latin typeface="Arial"/>
                <a:cs typeface="Arial"/>
              </a:rPr>
              <a:t>n</a:t>
            </a:r>
            <a:r>
              <a:rPr sz="3600" spc="10" dirty="0">
                <a:latin typeface="Arial"/>
                <a:cs typeface="Arial"/>
              </a:rPr>
              <a:t>k</a:t>
            </a:r>
            <a:r>
              <a:rPr sz="3600" dirty="0">
                <a:latin typeface="Arial"/>
                <a:cs typeface="Arial"/>
              </a:rPr>
              <a:t>illers</a:t>
            </a:r>
            <a:r>
              <a:rPr sz="3600" spc="-25" dirty="0">
                <a:latin typeface="Arial"/>
                <a:cs typeface="Arial"/>
              </a:rPr>
              <a:t> </a:t>
            </a:r>
            <a:r>
              <a:rPr sz="3600" spc="10" dirty="0">
                <a:latin typeface="Arial"/>
                <a:cs typeface="Arial"/>
              </a:rPr>
              <a:t>f</a:t>
            </a:r>
            <a:r>
              <a:rPr sz="3600" dirty="0">
                <a:latin typeface="Arial"/>
                <a:cs typeface="Arial"/>
              </a:rPr>
              <a:t>ir</a:t>
            </a:r>
            <a:r>
              <a:rPr sz="3600" spc="10" dirty="0">
                <a:latin typeface="Arial"/>
                <a:cs typeface="Arial"/>
              </a:rPr>
              <a:t>st</a:t>
            </a:r>
            <a:r>
              <a:rPr sz="3600" dirty="0">
                <a:latin typeface="Arial"/>
                <a:cs typeface="Arial"/>
              </a:rPr>
              <a:t>.</a:t>
            </a:r>
          </a:p>
        </p:txBody>
      </p:sp>
      <p:sp>
        <p:nvSpPr>
          <p:cNvPr id="9" name="object 2">
            <a:extLst>
              <a:ext uri="{FF2B5EF4-FFF2-40B4-BE49-F238E27FC236}">
                <a16:creationId xmlns:a16="http://schemas.microsoft.com/office/drawing/2014/main" id="{02E1C869-9489-A44A-919C-5C489B7D954F}"/>
              </a:ext>
            </a:extLst>
          </p:cNvPr>
          <p:cNvSpPr txBox="1">
            <a:spLocks/>
          </p:cNvSpPr>
          <p:nvPr/>
        </p:nvSpPr>
        <p:spPr>
          <a:xfrm>
            <a:off x="1347470" y="413508"/>
            <a:ext cx="9497060" cy="918844"/>
          </a:xfrm>
          <a:prstGeom prst="rect">
            <a:avLst/>
          </a:prstGeom>
        </p:spPr>
        <p:txBody>
          <a:bodyPr vert="horz" wrap="square" lIns="0" tIns="243840"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a:lnSpc>
                <a:spcPct val="100000"/>
              </a:lnSpc>
            </a:pPr>
            <a:r>
              <a:rPr lang="en-US" spc="-40" dirty="0"/>
              <a:t>G</a:t>
            </a:r>
            <a:r>
              <a:rPr lang="en-US" spc="-20" dirty="0"/>
              <a:t>e</a:t>
            </a:r>
            <a:r>
              <a:rPr lang="en-US" spc="-30" dirty="0"/>
              <a:t>n</a:t>
            </a:r>
            <a:r>
              <a:rPr lang="en-US" spc="-20" dirty="0"/>
              <a:t>e</a:t>
            </a:r>
            <a:r>
              <a:rPr lang="en-US" spc="-10" dirty="0"/>
              <a:t>r</a:t>
            </a:r>
            <a:r>
              <a:rPr lang="en-US" spc="-20" dirty="0"/>
              <a:t>a</a:t>
            </a:r>
            <a:r>
              <a:rPr lang="en-US" spc="-25" dirty="0"/>
              <a:t>t</a:t>
            </a:r>
            <a:r>
              <a:rPr lang="en-US" spc="-10" dirty="0"/>
              <a:t>i</a:t>
            </a:r>
            <a:r>
              <a:rPr lang="en-US" spc="-30" dirty="0"/>
              <a:t>o</a:t>
            </a:r>
            <a:r>
              <a:rPr lang="en-US" spc="-20" dirty="0"/>
              <a:t>n</a:t>
            </a:r>
            <a:r>
              <a:rPr lang="en-US" spc="40" dirty="0"/>
              <a:t> </a:t>
            </a:r>
            <a:r>
              <a:rPr lang="en-US" spc="-25" dirty="0"/>
              <a:t>Rx</a:t>
            </a:r>
            <a:r>
              <a:rPr lang="en-US" spc="-5" dirty="0"/>
              <a:t> </a:t>
            </a:r>
            <a:r>
              <a:rPr lang="en-US" spc="-20" dirty="0"/>
              <a:t>a</a:t>
            </a:r>
            <a:r>
              <a:rPr lang="en-US" spc="-30" dirty="0"/>
              <a:t>n</a:t>
            </a:r>
            <a:r>
              <a:rPr lang="en-US" spc="-20" dirty="0"/>
              <a:t>d</a:t>
            </a:r>
            <a:r>
              <a:rPr lang="en-US" spc="-10" dirty="0"/>
              <a:t> </a:t>
            </a:r>
            <a:r>
              <a:rPr lang="en-US" spc="-30" dirty="0"/>
              <a:t>th</a:t>
            </a:r>
            <a:r>
              <a:rPr lang="en-US" spc="-20" dirty="0"/>
              <a:t>e</a:t>
            </a:r>
            <a:r>
              <a:rPr lang="en-US" spc="20" dirty="0"/>
              <a:t> </a:t>
            </a:r>
            <a:r>
              <a:rPr lang="en-US" spc="-30" dirty="0"/>
              <a:t>op</a:t>
            </a:r>
            <a:r>
              <a:rPr lang="en-US" spc="-10" dirty="0"/>
              <a:t>i</a:t>
            </a:r>
            <a:r>
              <a:rPr lang="en-US" spc="-30" dirty="0"/>
              <a:t>o</a:t>
            </a:r>
            <a:r>
              <a:rPr lang="en-US" spc="-15" dirty="0"/>
              <a:t>id</a:t>
            </a:r>
            <a:r>
              <a:rPr lang="en-US" spc="15" dirty="0"/>
              <a:t> </a:t>
            </a:r>
            <a:r>
              <a:rPr lang="en-US" spc="-20" dirty="0"/>
              <a:t>c</a:t>
            </a:r>
            <a:r>
              <a:rPr lang="en-US" spc="-10" dirty="0"/>
              <a:t>r</a:t>
            </a:r>
            <a:r>
              <a:rPr lang="en-US" spc="-15" dirty="0"/>
              <a:t>isis</a:t>
            </a:r>
          </a:p>
        </p:txBody>
      </p:sp>
    </p:spTree>
    <p:extLst>
      <p:ext uri="{BB962C8B-B14F-4D97-AF65-F5344CB8AC3E}">
        <p14:creationId xmlns:p14="http://schemas.microsoft.com/office/powerpoint/2010/main" val="3444432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E1C61B78-9CCC-664E-94B5-D272A72F5DBE}"/>
              </a:ext>
            </a:extLst>
          </p:cNvPr>
          <p:cNvSpPr txBox="1">
            <a:spLocks/>
          </p:cNvSpPr>
          <p:nvPr/>
        </p:nvSpPr>
        <p:spPr>
          <a:xfrm>
            <a:off x="1424417" y="647065"/>
            <a:ext cx="9343166" cy="843905"/>
          </a:xfrm>
          <a:prstGeom prst="rect">
            <a:avLst/>
          </a:prstGeom>
        </p:spPr>
        <p:txBody>
          <a:bodyPr vert="horz" wrap="square" lIns="0" tIns="165183"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a:lnSpc>
                <a:spcPct val="100000"/>
              </a:lnSpc>
            </a:pPr>
            <a:r>
              <a:rPr lang="en-US" spc="-125" dirty="0"/>
              <a:t>A</a:t>
            </a:r>
            <a:r>
              <a:rPr lang="en-US" spc="-30" dirty="0"/>
              <a:t>bou</a:t>
            </a:r>
            <a:r>
              <a:rPr lang="en-US" spc="-15" dirty="0"/>
              <a:t>t</a:t>
            </a:r>
            <a:r>
              <a:rPr lang="en-US" spc="110" dirty="0"/>
              <a:t> </a:t>
            </a:r>
            <a:r>
              <a:rPr lang="en-US" spc="-30" dirty="0"/>
              <a:t>Th</a:t>
            </a:r>
            <a:r>
              <a:rPr lang="en-US" spc="-20" dirty="0"/>
              <a:t>e</a:t>
            </a:r>
            <a:r>
              <a:rPr lang="en-US" spc="20" dirty="0"/>
              <a:t> </a:t>
            </a:r>
            <a:r>
              <a:rPr lang="en-US" spc="-40" dirty="0"/>
              <a:t>G</a:t>
            </a:r>
            <a:r>
              <a:rPr lang="en-US" spc="-20" dirty="0"/>
              <a:t>e</a:t>
            </a:r>
            <a:r>
              <a:rPr lang="en-US" spc="-30" dirty="0"/>
              <a:t>n</a:t>
            </a:r>
            <a:r>
              <a:rPr lang="en-US" spc="-20" dirty="0"/>
              <a:t>e</a:t>
            </a:r>
            <a:r>
              <a:rPr lang="en-US" spc="-10" dirty="0"/>
              <a:t>r</a:t>
            </a:r>
            <a:r>
              <a:rPr lang="en-US" spc="-20" dirty="0"/>
              <a:t>a</a:t>
            </a:r>
            <a:r>
              <a:rPr lang="en-US" spc="-25" dirty="0"/>
              <a:t>t</a:t>
            </a:r>
            <a:r>
              <a:rPr lang="en-US" spc="-10" dirty="0"/>
              <a:t>i</a:t>
            </a:r>
            <a:r>
              <a:rPr lang="en-US" spc="-30" dirty="0"/>
              <a:t>o</a:t>
            </a:r>
            <a:r>
              <a:rPr lang="en-US" spc="-20" dirty="0"/>
              <a:t>n</a:t>
            </a:r>
            <a:r>
              <a:rPr lang="en-US" spc="15" dirty="0"/>
              <a:t> </a:t>
            </a:r>
            <a:r>
              <a:rPr lang="en-US" spc="-30" dirty="0"/>
              <a:t>R</a:t>
            </a:r>
            <a:r>
              <a:rPr lang="en-US" spc="-20" dirty="0"/>
              <a:t>x</a:t>
            </a:r>
            <a:r>
              <a:rPr lang="en-US" spc="20" dirty="0"/>
              <a:t> </a:t>
            </a:r>
            <a:r>
              <a:rPr lang="en-US" spc="-10" dirty="0"/>
              <a:t>I</a:t>
            </a:r>
            <a:r>
              <a:rPr lang="en-US" spc="-30" dirty="0"/>
              <a:t>n</a:t>
            </a:r>
            <a:r>
              <a:rPr lang="en-US" spc="-10" dirty="0"/>
              <a:t>i</a:t>
            </a:r>
            <a:r>
              <a:rPr lang="en-US" spc="-25" dirty="0"/>
              <a:t>t</a:t>
            </a:r>
            <a:r>
              <a:rPr lang="en-US" spc="-15" dirty="0"/>
              <a:t>ia</a:t>
            </a:r>
            <a:r>
              <a:rPr lang="en-US" spc="-25" dirty="0"/>
              <a:t>t</a:t>
            </a:r>
            <a:r>
              <a:rPr lang="en-US" spc="-10" dirty="0"/>
              <a:t>i</a:t>
            </a:r>
            <a:r>
              <a:rPr lang="en-US" spc="-95" dirty="0"/>
              <a:t>v</a:t>
            </a:r>
            <a:r>
              <a:rPr lang="en-US" spc="-20" dirty="0"/>
              <a:t>e</a:t>
            </a:r>
          </a:p>
        </p:txBody>
      </p:sp>
      <p:sp>
        <p:nvSpPr>
          <p:cNvPr id="8" name="object 4">
            <a:extLst>
              <a:ext uri="{FF2B5EF4-FFF2-40B4-BE49-F238E27FC236}">
                <a16:creationId xmlns:a16="http://schemas.microsoft.com/office/drawing/2014/main" id="{5CBC1E84-25BA-6F46-B179-80F8FC272409}"/>
              </a:ext>
            </a:extLst>
          </p:cNvPr>
          <p:cNvSpPr txBox="1">
            <a:spLocks/>
          </p:cNvSpPr>
          <p:nvPr/>
        </p:nvSpPr>
        <p:spPr>
          <a:xfrm>
            <a:off x="481717" y="2190463"/>
            <a:ext cx="6448001" cy="3198311"/>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56870" indent="-344170">
              <a:lnSpc>
                <a:spcPct val="100000"/>
              </a:lnSpc>
              <a:buClr>
                <a:srgbClr val="3F6378"/>
              </a:buClr>
              <a:buFont typeface="Arial"/>
              <a:buChar char="•"/>
              <a:tabLst>
                <a:tab pos="357505" algn="l"/>
              </a:tabLst>
            </a:pPr>
            <a:r>
              <a:rPr lang="en-US" spc="-5" dirty="0"/>
              <a:t>S</a:t>
            </a:r>
            <a:r>
              <a:rPr lang="en-US" spc="10" dirty="0"/>
              <a:t>t</a:t>
            </a:r>
            <a:r>
              <a:rPr lang="en-US" spc="-5" dirty="0"/>
              <a:t>a</a:t>
            </a:r>
            <a:r>
              <a:rPr lang="en-US" dirty="0"/>
              <a:t>r</a:t>
            </a:r>
            <a:r>
              <a:rPr lang="en-US" spc="10" dirty="0"/>
              <a:t>t</a:t>
            </a:r>
            <a:r>
              <a:rPr lang="en-US" spc="-5" dirty="0"/>
              <a:t>e</a:t>
            </a:r>
            <a:r>
              <a:rPr lang="en-US" dirty="0"/>
              <a:t>d</a:t>
            </a:r>
            <a:r>
              <a:rPr lang="en-US" spc="-40" dirty="0"/>
              <a:t> </a:t>
            </a:r>
            <a:r>
              <a:rPr lang="en-US" dirty="0"/>
              <a:t>in</a:t>
            </a:r>
            <a:r>
              <a:rPr lang="en-US" spc="-15" dirty="0"/>
              <a:t> </a:t>
            </a:r>
            <a:r>
              <a:rPr lang="en-US" spc="-5" dirty="0"/>
              <a:t>200</a:t>
            </a:r>
            <a:r>
              <a:rPr lang="en-US" dirty="0"/>
              <a:t>7</a:t>
            </a:r>
            <a:r>
              <a:rPr lang="en-US" spc="10" dirty="0"/>
              <a:t> </a:t>
            </a:r>
            <a:r>
              <a:rPr lang="en-US" spc="-5" dirty="0"/>
              <a:t>a</a:t>
            </a:r>
            <a:r>
              <a:rPr lang="en-US" dirty="0"/>
              <a:t>t </a:t>
            </a:r>
            <a:r>
              <a:rPr lang="en-US" spc="10" dirty="0"/>
              <a:t>t</a:t>
            </a:r>
            <a:r>
              <a:rPr lang="en-US" spc="-5" dirty="0"/>
              <a:t>h</a:t>
            </a:r>
            <a:r>
              <a:rPr lang="en-US" dirty="0"/>
              <a:t>e</a:t>
            </a:r>
            <a:r>
              <a:rPr lang="en-US" spc="-40" dirty="0"/>
              <a:t> </a:t>
            </a:r>
            <a:r>
              <a:rPr lang="en-US" spc="-15" dirty="0"/>
              <a:t>C</a:t>
            </a:r>
            <a:r>
              <a:rPr lang="en-US" spc="-5" dirty="0"/>
              <a:t>o</a:t>
            </a:r>
            <a:r>
              <a:rPr lang="en-US" dirty="0"/>
              <a:t>ll</a:t>
            </a:r>
            <a:r>
              <a:rPr lang="en-US" spc="-5" dirty="0"/>
              <a:t>eg</a:t>
            </a:r>
            <a:r>
              <a:rPr lang="en-US" dirty="0"/>
              <a:t>e</a:t>
            </a:r>
            <a:r>
              <a:rPr lang="en-US" spc="35" dirty="0"/>
              <a:t> </a:t>
            </a:r>
            <a:r>
              <a:rPr lang="en-US" spc="-5" dirty="0"/>
              <a:t>o</a:t>
            </a:r>
            <a:r>
              <a:rPr lang="en-US" dirty="0"/>
              <a:t>f</a:t>
            </a:r>
            <a:r>
              <a:rPr lang="en-US" spc="-25" dirty="0"/>
              <a:t> </a:t>
            </a:r>
            <a:r>
              <a:rPr lang="en-US" spc="-5" dirty="0"/>
              <a:t>Pha</a:t>
            </a:r>
            <a:r>
              <a:rPr lang="en-US" dirty="0"/>
              <a:t>r</a:t>
            </a:r>
            <a:r>
              <a:rPr lang="en-US" spc="-15" dirty="0"/>
              <a:t>m</a:t>
            </a:r>
            <a:r>
              <a:rPr lang="en-US" spc="-5" dirty="0"/>
              <a:t>a</a:t>
            </a:r>
            <a:r>
              <a:rPr lang="en-US" spc="10" dirty="0"/>
              <a:t>c</a:t>
            </a:r>
            <a:r>
              <a:rPr lang="en-US" dirty="0"/>
              <a:t>y</a:t>
            </a:r>
          </a:p>
          <a:p>
            <a:pPr marL="469900">
              <a:lnSpc>
                <a:spcPct val="100000"/>
              </a:lnSpc>
              <a:spcBef>
                <a:spcPts val="590"/>
              </a:spcBef>
            </a:pPr>
            <a:r>
              <a:rPr lang="en-US" sz="2400" dirty="0"/>
              <a:t>–</a:t>
            </a:r>
            <a:r>
              <a:rPr lang="en-US" sz="2400" spc="250" dirty="0"/>
              <a:t> </a:t>
            </a:r>
            <a:r>
              <a:rPr lang="en-US" sz="2400" spc="-5" dirty="0"/>
              <a:t>N</a:t>
            </a:r>
            <a:r>
              <a:rPr lang="en-US" sz="2400" spc="5" dirty="0"/>
              <a:t>o</a:t>
            </a:r>
            <a:r>
              <a:rPr lang="en-US" sz="2400" dirty="0"/>
              <a:t>w a</a:t>
            </a:r>
            <a:r>
              <a:rPr lang="en-US" sz="2400" spc="-10" dirty="0"/>
              <a:t> </a:t>
            </a:r>
            <a:r>
              <a:rPr lang="en-US" sz="2400" spc="5" dirty="0"/>
              <a:t>na</a:t>
            </a:r>
            <a:r>
              <a:rPr lang="en-US" sz="2400" dirty="0"/>
              <a:t>t</a:t>
            </a:r>
            <a:r>
              <a:rPr lang="en-US" sz="2400" spc="-5" dirty="0"/>
              <a:t>i</a:t>
            </a:r>
            <a:r>
              <a:rPr lang="en-US" sz="2400" spc="5" dirty="0"/>
              <a:t>ona</a:t>
            </a:r>
            <a:r>
              <a:rPr lang="en-US" sz="2400" dirty="0"/>
              <a:t>l</a:t>
            </a:r>
            <a:r>
              <a:rPr lang="en-US" sz="2400" spc="-25" dirty="0"/>
              <a:t> </a:t>
            </a:r>
            <a:r>
              <a:rPr lang="en-US" sz="2400" spc="15" dirty="0"/>
              <a:t>m</a:t>
            </a:r>
            <a:r>
              <a:rPr lang="en-US" sz="2400" spc="5" dirty="0"/>
              <a:t>o</a:t>
            </a:r>
            <a:r>
              <a:rPr lang="en-US" sz="2400" spc="-25" dirty="0"/>
              <a:t>v</a:t>
            </a:r>
            <a:r>
              <a:rPr lang="en-US" sz="2400" spc="5" dirty="0"/>
              <a:t>e</a:t>
            </a:r>
            <a:r>
              <a:rPr lang="en-US" sz="2400" spc="15" dirty="0"/>
              <a:t>m</a:t>
            </a:r>
            <a:r>
              <a:rPr lang="en-US" sz="2400" spc="5" dirty="0"/>
              <a:t>ent</a:t>
            </a:r>
            <a:endParaRPr lang="en-US" sz="2400" dirty="0"/>
          </a:p>
          <a:p>
            <a:pPr>
              <a:lnSpc>
                <a:spcPct val="100000"/>
              </a:lnSpc>
              <a:spcBef>
                <a:spcPts val="28"/>
              </a:spcBef>
            </a:pPr>
            <a:endParaRPr lang="en-US" sz="3050" dirty="0">
              <a:latin typeface="Times New Roman"/>
              <a:cs typeface="Times New Roman"/>
            </a:endParaRPr>
          </a:p>
          <a:p>
            <a:pPr marL="356870" marR="5080" indent="-344170">
              <a:lnSpc>
                <a:spcPct val="100000"/>
              </a:lnSpc>
              <a:buClr>
                <a:srgbClr val="3F6378"/>
              </a:buClr>
              <a:buFont typeface="Arial"/>
              <a:buChar char="•"/>
              <a:tabLst>
                <a:tab pos="357505" algn="l"/>
              </a:tabLst>
            </a:pPr>
            <a:r>
              <a:rPr lang="en-US" spc="-5" dirty="0"/>
              <a:t>Ou</a:t>
            </a:r>
            <a:r>
              <a:rPr lang="en-US" dirty="0"/>
              <a:t>r</a:t>
            </a:r>
            <a:r>
              <a:rPr lang="en-US" spc="-10" dirty="0"/>
              <a:t> </a:t>
            </a:r>
            <a:r>
              <a:rPr lang="en-US" spc="-15" dirty="0"/>
              <a:t>m</a:t>
            </a:r>
            <a:r>
              <a:rPr lang="en-US" dirty="0"/>
              <a:t>i</a:t>
            </a:r>
            <a:r>
              <a:rPr lang="en-US" spc="10" dirty="0"/>
              <a:t>ss</a:t>
            </a:r>
            <a:r>
              <a:rPr lang="en-US" dirty="0"/>
              <a:t>i</a:t>
            </a:r>
            <a:r>
              <a:rPr lang="en-US" spc="-5" dirty="0"/>
              <a:t>on</a:t>
            </a:r>
            <a:r>
              <a:rPr lang="en-US" dirty="0"/>
              <a:t>:</a:t>
            </a:r>
            <a:r>
              <a:rPr lang="en-US" spc="-25" dirty="0"/>
              <a:t> </a:t>
            </a:r>
            <a:r>
              <a:rPr lang="en-US" spc="-5" dirty="0"/>
              <a:t>edu</a:t>
            </a:r>
            <a:r>
              <a:rPr lang="en-US" spc="10" dirty="0"/>
              <a:t>c</a:t>
            </a:r>
            <a:r>
              <a:rPr lang="en-US" spc="-5" dirty="0"/>
              <a:t>a</a:t>
            </a:r>
            <a:r>
              <a:rPr lang="en-US" spc="10" dirty="0"/>
              <a:t>t</a:t>
            </a:r>
            <a:r>
              <a:rPr lang="en-US" dirty="0"/>
              <a:t>e</a:t>
            </a:r>
            <a:r>
              <a:rPr lang="en-US" spc="-40" dirty="0"/>
              <a:t> </a:t>
            </a:r>
            <a:r>
              <a:rPr lang="en-US" spc="-5" dirty="0"/>
              <a:t>peop</a:t>
            </a:r>
            <a:r>
              <a:rPr lang="en-US" dirty="0"/>
              <a:t>le</a:t>
            </a:r>
            <a:r>
              <a:rPr lang="en-US" spc="10" dirty="0"/>
              <a:t> </a:t>
            </a:r>
            <a:r>
              <a:rPr lang="en-US" spc="-5" dirty="0"/>
              <a:t>o</a:t>
            </a:r>
            <a:r>
              <a:rPr lang="en-US" dirty="0"/>
              <a:t>f </a:t>
            </a:r>
            <a:r>
              <a:rPr lang="en-US" spc="-5" dirty="0"/>
              <a:t>a</a:t>
            </a:r>
            <a:r>
              <a:rPr lang="en-US" dirty="0"/>
              <a:t>ll</a:t>
            </a:r>
            <a:r>
              <a:rPr lang="en-US" spc="-10" dirty="0"/>
              <a:t> </a:t>
            </a:r>
            <a:r>
              <a:rPr lang="en-US" spc="-5" dirty="0"/>
              <a:t>age</a:t>
            </a:r>
            <a:r>
              <a:rPr lang="en-US" dirty="0"/>
              <a:t>s </a:t>
            </a:r>
            <a:r>
              <a:rPr lang="en-US" spc="-5" dirty="0"/>
              <a:t>abou</a:t>
            </a:r>
            <a:r>
              <a:rPr lang="en-US" dirty="0"/>
              <a:t>t </a:t>
            </a:r>
            <a:r>
              <a:rPr lang="en-US" spc="10" dirty="0"/>
              <a:t>t</a:t>
            </a:r>
            <a:r>
              <a:rPr lang="en-US" spc="-5" dirty="0"/>
              <a:t>h</a:t>
            </a:r>
            <a:r>
              <a:rPr lang="en-US" dirty="0"/>
              <a:t>e </a:t>
            </a:r>
            <a:r>
              <a:rPr lang="en-US" spc="-5" dirty="0"/>
              <a:t>po</a:t>
            </a:r>
            <a:r>
              <a:rPr lang="en-US" spc="10" dirty="0"/>
              <a:t>t</a:t>
            </a:r>
            <a:r>
              <a:rPr lang="en-US" spc="-5" dirty="0"/>
              <a:t>en</a:t>
            </a:r>
            <a:r>
              <a:rPr lang="en-US" spc="10" dirty="0"/>
              <a:t>t</a:t>
            </a:r>
            <a:r>
              <a:rPr lang="en-US" dirty="0"/>
              <a:t>i</a:t>
            </a:r>
            <a:r>
              <a:rPr lang="en-US" spc="-5" dirty="0"/>
              <a:t>a</a:t>
            </a:r>
            <a:r>
              <a:rPr lang="en-US" dirty="0"/>
              <a:t>l</a:t>
            </a:r>
            <a:r>
              <a:rPr lang="en-US" spc="-35" dirty="0"/>
              <a:t> </a:t>
            </a:r>
            <a:r>
              <a:rPr lang="en-US" spc="-5" dirty="0"/>
              <a:t>dange</a:t>
            </a:r>
            <a:r>
              <a:rPr lang="en-US" dirty="0"/>
              <a:t>rs</a:t>
            </a:r>
            <a:r>
              <a:rPr lang="en-US" spc="25" dirty="0"/>
              <a:t> </a:t>
            </a:r>
            <a:r>
              <a:rPr lang="en-US" spc="-5" dirty="0"/>
              <a:t>o</a:t>
            </a:r>
            <a:r>
              <a:rPr lang="en-US" dirty="0"/>
              <a:t>f</a:t>
            </a:r>
            <a:r>
              <a:rPr lang="en-US" spc="-25" dirty="0"/>
              <a:t> </a:t>
            </a:r>
            <a:r>
              <a:rPr lang="en-US" spc="-15" dirty="0"/>
              <a:t>m</a:t>
            </a:r>
            <a:r>
              <a:rPr lang="en-US" dirty="0"/>
              <a:t>i</a:t>
            </a:r>
            <a:r>
              <a:rPr lang="en-US" spc="10" dirty="0"/>
              <a:t>s</a:t>
            </a:r>
            <a:r>
              <a:rPr lang="en-US" spc="-5" dirty="0"/>
              <a:t>u</a:t>
            </a:r>
            <a:r>
              <a:rPr lang="en-US" spc="10" dirty="0"/>
              <a:t>s</a:t>
            </a:r>
            <a:r>
              <a:rPr lang="en-US" dirty="0"/>
              <a:t>i</a:t>
            </a:r>
            <a:r>
              <a:rPr lang="en-US" spc="-5" dirty="0"/>
              <a:t>n</a:t>
            </a:r>
            <a:r>
              <a:rPr lang="en-US" dirty="0"/>
              <a:t>g</a:t>
            </a:r>
            <a:r>
              <a:rPr lang="en-US" spc="-15" dirty="0"/>
              <a:t> </a:t>
            </a:r>
            <a:r>
              <a:rPr lang="en-US" spc="-5" dirty="0"/>
              <a:t>p</a:t>
            </a:r>
            <a:r>
              <a:rPr lang="en-US" dirty="0"/>
              <a:t>r</a:t>
            </a:r>
            <a:r>
              <a:rPr lang="en-US" spc="-5" dirty="0"/>
              <a:t>e</a:t>
            </a:r>
            <a:r>
              <a:rPr lang="en-US" spc="10" dirty="0"/>
              <a:t>sc</a:t>
            </a:r>
            <a:r>
              <a:rPr lang="en-US" dirty="0"/>
              <a:t>ri</a:t>
            </a:r>
            <a:r>
              <a:rPr lang="en-US" spc="-5" dirty="0"/>
              <a:t>p</a:t>
            </a:r>
            <a:r>
              <a:rPr lang="en-US" spc="10" dirty="0"/>
              <a:t>t</a:t>
            </a:r>
            <a:r>
              <a:rPr lang="en-US" dirty="0"/>
              <a:t>i</a:t>
            </a:r>
            <a:r>
              <a:rPr lang="en-US" spc="-5" dirty="0"/>
              <a:t>o</a:t>
            </a:r>
            <a:r>
              <a:rPr lang="en-US" dirty="0"/>
              <a:t>n </a:t>
            </a:r>
            <a:r>
              <a:rPr lang="en-US" spc="-15" dirty="0"/>
              <a:t>m</a:t>
            </a:r>
            <a:r>
              <a:rPr lang="en-US" spc="-5" dirty="0"/>
              <a:t>ed</a:t>
            </a:r>
            <a:r>
              <a:rPr lang="en-US" dirty="0"/>
              <a:t>i</a:t>
            </a:r>
            <a:r>
              <a:rPr lang="en-US" spc="10" dirty="0"/>
              <a:t>c</a:t>
            </a:r>
            <a:r>
              <a:rPr lang="en-US" spc="-5" dirty="0"/>
              <a:t>a</a:t>
            </a:r>
            <a:r>
              <a:rPr lang="en-US" spc="10" dirty="0"/>
              <a:t>t</a:t>
            </a:r>
            <a:r>
              <a:rPr lang="en-US" dirty="0"/>
              <a:t>i</a:t>
            </a:r>
            <a:r>
              <a:rPr lang="en-US" spc="-5" dirty="0"/>
              <a:t>on</a:t>
            </a:r>
            <a:r>
              <a:rPr lang="en-US" dirty="0"/>
              <a:t>s</a:t>
            </a:r>
          </a:p>
        </p:txBody>
      </p:sp>
      <p:sp>
        <p:nvSpPr>
          <p:cNvPr id="9" name="object 3">
            <a:extLst>
              <a:ext uri="{FF2B5EF4-FFF2-40B4-BE49-F238E27FC236}">
                <a16:creationId xmlns:a16="http://schemas.microsoft.com/office/drawing/2014/main" id="{DAA86E07-BFDE-2D4F-8C29-F07BCE75BC14}"/>
              </a:ext>
            </a:extLst>
          </p:cNvPr>
          <p:cNvSpPr/>
          <p:nvPr/>
        </p:nvSpPr>
        <p:spPr>
          <a:xfrm>
            <a:off x="7135905" y="2190463"/>
            <a:ext cx="4422646" cy="3014471"/>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21470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D034832E-2C1A-DC46-8DCA-E2870AD36AC0}"/>
              </a:ext>
            </a:extLst>
          </p:cNvPr>
          <p:cNvSpPr txBox="1">
            <a:spLocks noGrp="1"/>
          </p:cNvSpPr>
          <p:nvPr>
            <p:ph type="title"/>
          </p:nvPr>
        </p:nvSpPr>
        <p:spPr>
          <a:xfrm>
            <a:off x="3020135" y="507929"/>
            <a:ext cx="6151731" cy="832001"/>
          </a:xfrm>
          <a:prstGeom prst="rect">
            <a:avLst/>
          </a:prstGeom>
        </p:spPr>
        <p:txBody>
          <a:bodyPr vert="horz" wrap="square" lIns="0" tIns="153395" rIns="0" bIns="0" rtlCol="0">
            <a:spAutoFit/>
          </a:bodyPr>
          <a:lstStyle/>
          <a:p>
            <a:pPr marL="12700">
              <a:lnSpc>
                <a:spcPct val="100000"/>
              </a:lnSpc>
            </a:pPr>
            <a:r>
              <a:rPr spc="10" dirty="0">
                <a:hlinkClick r:id="rId4"/>
              </a:rPr>
              <a:t>ww</a:t>
            </a:r>
            <a:r>
              <a:rPr spc="-135" dirty="0">
                <a:hlinkClick r:id="rId4"/>
              </a:rPr>
              <a:t>w</a:t>
            </a:r>
            <a:r>
              <a:rPr spc="-10" dirty="0">
                <a:hlinkClick r:id="rId4"/>
              </a:rPr>
              <a:t>.</a:t>
            </a:r>
            <a:r>
              <a:rPr spc="-30" dirty="0">
                <a:hlinkClick r:id="rId4"/>
              </a:rPr>
              <a:t>g</a:t>
            </a:r>
            <a:r>
              <a:rPr spc="-20" dirty="0">
                <a:hlinkClick r:id="rId4"/>
              </a:rPr>
              <a:t>e</a:t>
            </a:r>
            <a:r>
              <a:rPr spc="-30" dirty="0">
                <a:hlinkClick r:id="rId4"/>
              </a:rPr>
              <a:t>n</a:t>
            </a:r>
            <a:r>
              <a:rPr spc="-20" dirty="0">
                <a:hlinkClick r:id="rId4"/>
              </a:rPr>
              <a:t>e</a:t>
            </a:r>
            <a:r>
              <a:rPr spc="-10" dirty="0">
                <a:hlinkClick r:id="rId4"/>
              </a:rPr>
              <a:t>r</a:t>
            </a:r>
            <a:r>
              <a:rPr spc="-20" dirty="0">
                <a:hlinkClick r:id="rId4"/>
              </a:rPr>
              <a:t>a</a:t>
            </a:r>
            <a:r>
              <a:rPr spc="-25" dirty="0">
                <a:hlinkClick r:id="rId4"/>
              </a:rPr>
              <a:t>t</a:t>
            </a:r>
            <a:r>
              <a:rPr spc="-10" dirty="0">
                <a:hlinkClick r:id="rId4"/>
              </a:rPr>
              <a:t>i</a:t>
            </a:r>
            <a:r>
              <a:rPr spc="-30" dirty="0">
                <a:hlinkClick r:id="rId4"/>
              </a:rPr>
              <a:t>on</a:t>
            </a:r>
            <a:r>
              <a:rPr spc="-10" dirty="0">
                <a:hlinkClick r:id="rId4"/>
              </a:rPr>
              <a:t>r</a:t>
            </a:r>
            <a:r>
              <a:rPr spc="-15" dirty="0">
                <a:hlinkClick r:id="rId4"/>
              </a:rPr>
              <a:t>x.</a:t>
            </a:r>
            <a:r>
              <a:rPr spc="-30" dirty="0">
                <a:hlinkClick r:id="rId4"/>
              </a:rPr>
              <a:t>o</a:t>
            </a:r>
            <a:r>
              <a:rPr spc="-10" dirty="0">
                <a:hlinkClick r:id="rId4"/>
              </a:rPr>
              <a:t>r</a:t>
            </a:r>
            <a:r>
              <a:rPr spc="-20" dirty="0">
                <a:hlinkClick r:id="rId4"/>
              </a:rPr>
              <a:t>g</a:t>
            </a:r>
          </a:p>
        </p:txBody>
      </p:sp>
      <p:sp>
        <p:nvSpPr>
          <p:cNvPr id="8" name="object 3">
            <a:extLst>
              <a:ext uri="{FF2B5EF4-FFF2-40B4-BE49-F238E27FC236}">
                <a16:creationId xmlns:a16="http://schemas.microsoft.com/office/drawing/2014/main" id="{5C62A981-9FBA-6846-BCE6-E777E5FE8A6B}"/>
              </a:ext>
            </a:extLst>
          </p:cNvPr>
          <p:cNvSpPr/>
          <p:nvPr/>
        </p:nvSpPr>
        <p:spPr>
          <a:xfrm>
            <a:off x="2863589" y="1493484"/>
            <a:ext cx="6464822" cy="4281567"/>
          </a:xfrm>
          <a:prstGeom prst="rect">
            <a:avLst/>
          </a:prstGeom>
          <a:blipFill>
            <a:blip r:embed="rId5"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175188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8" name="object 2">
            <a:extLst>
              <a:ext uri="{FF2B5EF4-FFF2-40B4-BE49-F238E27FC236}">
                <a16:creationId xmlns:a16="http://schemas.microsoft.com/office/drawing/2014/main" id="{4BEC812E-892B-5E4C-9490-09AB01FE3B93}"/>
              </a:ext>
            </a:extLst>
          </p:cNvPr>
          <p:cNvSpPr txBox="1">
            <a:spLocks noGrp="1"/>
          </p:cNvSpPr>
          <p:nvPr>
            <p:ph type="title"/>
          </p:nvPr>
        </p:nvSpPr>
        <p:spPr>
          <a:xfrm>
            <a:off x="2164006" y="413507"/>
            <a:ext cx="7863989" cy="940163"/>
          </a:xfrm>
          <a:prstGeom prst="rect">
            <a:avLst/>
          </a:prstGeom>
        </p:spPr>
        <p:txBody>
          <a:bodyPr vert="horz" wrap="square" lIns="0" tIns="243840" rIns="0" bIns="0" rtlCol="0">
            <a:spAutoFit/>
          </a:bodyPr>
          <a:lstStyle/>
          <a:p>
            <a:pPr marL="12700">
              <a:lnSpc>
                <a:spcPct val="100000"/>
              </a:lnSpc>
            </a:pPr>
            <a:r>
              <a:rPr spc="-30" dirty="0"/>
              <a:t>Th</a:t>
            </a:r>
            <a:r>
              <a:rPr spc="-20" dirty="0"/>
              <a:t>e</a:t>
            </a:r>
            <a:r>
              <a:rPr spc="-5" dirty="0"/>
              <a:t> </a:t>
            </a:r>
            <a:r>
              <a:rPr spc="-40" dirty="0"/>
              <a:t>G</a:t>
            </a:r>
            <a:r>
              <a:rPr spc="-20" dirty="0"/>
              <a:t>e</a:t>
            </a:r>
            <a:r>
              <a:rPr spc="-30" dirty="0"/>
              <a:t>n</a:t>
            </a:r>
            <a:r>
              <a:rPr spc="-20" dirty="0"/>
              <a:t>e</a:t>
            </a:r>
            <a:r>
              <a:rPr spc="-10" dirty="0"/>
              <a:t>r</a:t>
            </a:r>
            <a:r>
              <a:rPr spc="-20" dirty="0"/>
              <a:t>a</a:t>
            </a:r>
            <a:r>
              <a:rPr spc="-25" dirty="0"/>
              <a:t>t</a:t>
            </a:r>
            <a:r>
              <a:rPr spc="-10" dirty="0"/>
              <a:t>i</a:t>
            </a:r>
            <a:r>
              <a:rPr spc="-30" dirty="0"/>
              <a:t>o</a:t>
            </a:r>
            <a:r>
              <a:rPr spc="-20" dirty="0"/>
              <a:t>n</a:t>
            </a:r>
            <a:r>
              <a:rPr spc="40" dirty="0"/>
              <a:t> </a:t>
            </a:r>
            <a:r>
              <a:rPr spc="-25" dirty="0"/>
              <a:t>Rx</a:t>
            </a:r>
            <a:r>
              <a:rPr spc="-5" dirty="0"/>
              <a:t> </a:t>
            </a:r>
            <a:r>
              <a:rPr spc="-10" dirty="0"/>
              <a:t>r</a:t>
            </a:r>
            <a:r>
              <a:rPr spc="-20" dirty="0"/>
              <a:t>es</a:t>
            </a:r>
            <a:r>
              <a:rPr spc="-30" dirty="0"/>
              <a:t>ou</a:t>
            </a:r>
            <a:r>
              <a:rPr spc="-10" dirty="0"/>
              <a:t>r</a:t>
            </a:r>
            <a:r>
              <a:rPr spc="-20" dirty="0"/>
              <a:t>ces</a:t>
            </a:r>
          </a:p>
        </p:txBody>
      </p:sp>
      <p:sp>
        <p:nvSpPr>
          <p:cNvPr id="9" name="object 3">
            <a:extLst>
              <a:ext uri="{FF2B5EF4-FFF2-40B4-BE49-F238E27FC236}">
                <a16:creationId xmlns:a16="http://schemas.microsoft.com/office/drawing/2014/main" id="{7716AEE5-C631-AE41-8564-D752D739E971}"/>
              </a:ext>
            </a:extLst>
          </p:cNvPr>
          <p:cNvSpPr txBox="1"/>
          <p:nvPr/>
        </p:nvSpPr>
        <p:spPr>
          <a:xfrm>
            <a:off x="1281206" y="2638285"/>
            <a:ext cx="4697506" cy="1197764"/>
          </a:xfrm>
          <a:prstGeom prst="rect">
            <a:avLst/>
          </a:prstGeom>
        </p:spPr>
        <p:txBody>
          <a:bodyPr vert="horz" wrap="square" lIns="0" tIns="0" rIns="0" bIns="0" rtlCol="0">
            <a:spAutoFit/>
          </a:bodyPr>
          <a:lstStyle/>
          <a:p>
            <a:pPr marL="356870" indent="-344170">
              <a:lnSpc>
                <a:spcPct val="100000"/>
              </a:lnSpc>
              <a:buClr>
                <a:srgbClr val="3F6378"/>
              </a:buClr>
              <a:buFont typeface="Arial"/>
              <a:buChar char="•"/>
              <a:tabLst>
                <a:tab pos="357505" algn="l"/>
              </a:tabLst>
            </a:pPr>
            <a:r>
              <a:rPr sz="3600" spc="-5" dirty="0">
                <a:latin typeface="Arial"/>
                <a:cs typeface="Arial"/>
              </a:rPr>
              <a:t>Edu</a:t>
            </a:r>
            <a:r>
              <a:rPr sz="3600" spc="10" dirty="0">
                <a:latin typeface="Arial"/>
                <a:cs typeface="Arial"/>
              </a:rPr>
              <a:t>c</a:t>
            </a:r>
            <a:r>
              <a:rPr sz="3600" spc="-5" dirty="0">
                <a:latin typeface="Arial"/>
                <a:cs typeface="Arial"/>
              </a:rPr>
              <a:t>a</a:t>
            </a:r>
            <a:r>
              <a:rPr sz="3600" spc="10" dirty="0">
                <a:latin typeface="Arial"/>
                <a:cs typeface="Arial"/>
              </a:rPr>
              <a:t>t</a:t>
            </a:r>
            <a:r>
              <a:rPr sz="3600" dirty="0">
                <a:latin typeface="Arial"/>
                <a:cs typeface="Arial"/>
              </a:rPr>
              <a:t>i</a:t>
            </a:r>
            <a:r>
              <a:rPr sz="3600" spc="-5" dirty="0">
                <a:latin typeface="Arial"/>
                <a:cs typeface="Arial"/>
              </a:rPr>
              <a:t>ona</a:t>
            </a:r>
            <a:r>
              <a:rPr sz="3600" dirty="0">
                <a:latin typeface="Arial"/>
                <a:cs typeface="Arial"/>
              </a:rPr>
              <a:t>l</a:t>
            </a:r>
            <a:r>
              <a:rPr sz="3600" spc="-35" dirty="0">
                <a:latin typeface="Arial"/>
                <a:cs typeface="Arial"/>
              </a:rPr>
              <a:t> </a:t>
            </a:r>
            <a:r>
              <a:rPr sz="3600" spc="10" dirty="0">
                <a:latin typeface="Arial"/>
                <a:cs typeface="Arial"/>
              </a:rPr>
              <a:t>t</a:t>
            </a:r>
            <a:r>
              <a:rPr sz="3600" spc="-5" dirty="0">
                <a:latin typeface="Arial"/>
                <a:cs typeface="Arial"/>
              </a:rPr>
              <a:t>oo</a:t>
            </a:r>
            <a:r>
              <a:rPr sz="3600" dirty="0">
                <a:latin typeface="Arial"/>
                <a:cs typeface="Arial"/>
              </a:rPr>
              <a:t>l</a:t>
            </a:r>
            <a:r>
              <a:rPr sz="3600" spc="10" dirty="0">
                <a:latin typeface="Arial"/>
                <a:cs typeface="Arial"/>
              </a:rPr>
              <a:t>k</a:t>
            </a:r>
            <a:r>
              <a:rPr sz="3600" dirty="0">
                <a:latin typeface="Arial"/>
                <a:cs typeface="Arial"/>
              </a:rPr>
              <a:t>i</a:t>
            </a:r>
            <a:r>
              <a:rPr sz="3600" spc="10" dirty="0">
                <a:latin typeface="Arial"/>
                <a:cs typeface="Arial"/>
              </a:rPr>
              <a:t>t</a:t>
            </a:r>
            <a:r>
              <a:rPr sz="3600" dirty="0">
                <a:latin typeface="Arial"/>
                <a:cs typeface="Arial"/>
              </a:rPr>
              <a:t>s</a:t>
            </a:r>
          </a:p>
          <a:p>
            <a:pPr marL="356870" indent="-344170">
              <a:lnSpc>
                <a:spcPct val="100000"/>
              </a:lnSpc>
              <a:spcBef>
                <a:spcPts val="670"/>
              </a:spcBef>
              <a:buClr>
                <a:srgbClr val="3F6378"/>
              </a:buClr>
              <a:buFont typeface="Arial"/>
              <a:buChar char="•"/>
              <a:tabLst>
                <a:tab pos="357505" algn="l"/>
              </a:tabLst>
            </a:pPr>
            <a:r>
              <a:rPr sz="3600" spc="-15" dirty="0">
                <a:latin typeface="Arial"/>
                <a:cs typeface="Arial"/>
              </a:rPr>
              <a:t>D</a:t>
            </a:r>
            <a:r>
              <a:rPr sz="3600" dirty="0">
                <a:latin typeface="Arial"/>
                <a:cs typeface="Arial"/>
              </a:rPr>
              <a:t>i</a:t>
            </a:r>
            <a:r>
              <a:rPr sz="3600" spc="-5" dirty="0">
                <a:latin typeface="Arial"/>
                <a:cs typeface="Arial"/>
              </a:rPr>
              <a:t>g</a:t>
            </a:r>
            <a:r>
              <a:rPr sz="3600" dirty="0">
                <a:latin typeface="Arial"/>
                <a:cs typeface="Arial"/>
              </a:rPr>
              <a:t>i</a:t>
            </a:r>
            <a:r>
              <a:rPr sz="3600" spc="10" dirty="0">
                <a:latin typeface="Arial"/>
                <a:cs typeface="Arial"/>
              </a:rPr>
              <a:t>t</a:t>
            </a:r>
            <a:r>
              <a:rPr sz="3600" dirty="0">
                <a:latin typeface="Arial"/>
                <a:cs typeface="Arial"/>
              </a:rPr>
              <a:t>al</a:t>
            </a:r>
            <a:r>
              <a:rPr sz="3600" spc="-15" dirty="0">
                <a:latin typeface="Arial"/>
                <a:cs typeface="Arial"/>
              </a:rPr>
              <a:t> </a:t>
            </a:r>
            <a:r>
              <a:rPr sz="3600" spc="-5" dirty="0">
                <a:latin typeface="Arial"/>
                <a:cs typeface="Arial"/>
              </a:rPr>
              <a:t>a</a:t>
            </a:r>
            <a:r>
              <a:rPr sz="3600" spc="10" dirty="0">
                <a:latin typeface="Arial"/>
                <a:cs typeface="Arial"/>
              </a:rPr>
              <a:t>ct</a:t>
            </a:r>
            <a:r>
              <a:rPr sz="3600" dirty="0">
                <a:latin typeface="Arial"/>
                <a:cs typeface="Arial"/>
              </a:rPr>
              <a:t>i</a:t>
            </a:r>
            <a:r>
              <a:rPr sz="3600" spc="-40" dirty="0">
                <a:latin typeface="Arial"/>
                <a:cs typeface="Arial"/>
              </a:rPr>
              <a:t>v</a:t>
            </a:r>
            <a:r>
              <a:rPr sz="3600" dirty="0">
                <a:latin typeface="Arial"/>
                <a:cs typeface="Arial"/>
              </a:rPr>
              <a:t>i</a:t>
            </a:r>
            <a:r>
              <a:rPr sz="3600" spc="10" dirty="0">
                <a:latin typeface="Arial"/>
                <a:cs typeface="Arial"/>
              </a:rPr>
              <a:t>t</a:t>
            </a:r>
            <a:r>
              <a:rPr sz="3600" dirty="0">
                <a:latin typeface="Arial"/>
                <a:cs typeface="Arial"/>
              </a:rPr>
              <a:t>i</a:t>
            </a:r>
            <a:r>
              <a:rPr sz="3600" spc="-5" dirty="0">
                <a:latin typeface="Arial"/>
                <a:cs typeface="Arial"/>
              </a:rPr>
              <a:t>e</a:t>
            </a:r>
            <a:r>
              <a:rPr sz="3600" dirty="0">
                <a:latin typeface="Arial"/>
                <a:cs typeface="Arial"/>
              </a:rPr>
              <a:t>s</a:t>
            </a:r>
          </a:p>
        </p:txBody>
      </p:sp>
      <p:sp>
        <p:nvSpPr>
          <p:cNvPr id="10" name="object 4">
            <a:extLst>
              <a:ext uri="{FF2B5EF4-FFF2-40B4-BE49-F238E27FC236}">
                <a16:creationId xmlns:a16="http://schemas.microsoft.com/office/drawing/2014/main" id="{72D5918B-30B1-F34F-B0AD-48B1E9FD32E2}"/>
              </a:ext>
            </a:extLst>
          </p:cNvPr>
          <p:cNvSpPr/>
          <p:nvPr/>
        </p:nvSpPr>
        <p:spPr>
          <a:xfrm>
            <a:off x="6187320" y="2086960"/>
            <a:ext cx="5102351" cy="3099815"/>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406642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E4A4C74F-5672-574B-A29A-6D6DE04C7290}"/>
              </a:ext>
            </a:extLst>
          </p:cNvPr>
          <p:cNvSpPr txBox="1">
            <a:spLocks noGrp="1"/>
          </p:cNvSpPr>
          <p:nvPr>
            <p:ph type="title"/>
          </p:nvPr>
        </p:nvSpPr>
        <p:spPr>
          <a:xfrm>
            <a:off x="2235723" y="435370"/>
            <a:ext cx="7720554" cy="923330"/>
          </a:xfrm>
          <a:prstGeom prst="rect">
            <a:avLst/>
          </a:prstGeom>
        </p:spPr>
        <p:txBody>
          <a:bodyPr vert="horz" wrap="square" lIns="0" tIns="243840" rIns="0" bIns="0" rtlCol="0">
            <a:spAutoFit/>
          </a:bodyPr>
          <a:lstStyle/>
          <a:p>
            <a:pPr marL="12700">
              <a:lnSpc>
                <a:spcPct val="100000"/>
              </a:lnSpc>
            </a:pPr>
            <a:r>
              <a:rPr spc="-75" dirty="0"/>
              <a:t>W</a:t>
            </a:r>
            <a:r>
              <a:rPr spc="-15" dirty="0"/>
              <a:t>e’</a:t>
            </a:r>
            <a:r>
              <a:rPr spc="-95" dirty="0"/>
              <a:t>v</a:t>
            </a:r>
            <a:r>
              <a:rPr spc="-20" dirty="0"/>
              <a:t>e</a:t>
            </a:r>
            <a:r>
              <a:rPr spc="45" dirty="0"/>
              <a:t> </a:t>
            </a:r>
            <a:r>
              <a:rPr spc="-30" dirty="0"/>
              <a:t>go</a:t>
            </a:r>
            <a:r>
              <a:rPr spc="-15" dirty="0"/>
              <a:t>t</a:t>
            </a:r>
            <a:r>
              <a:rPr spc="15" dirty="0"/>
              <a:t> </a:t>
            </a:r>
            <a:r>
              <a:rPr spc="-20" dirty="0"/>
              <a:t>a</a:t>
            </a:r>
            <a:r>
              <a:rPr spc="-5" dirty="0"/>
              <a:t> </a:t>
            </a:r>
            <a:r>
              <a:rPr spc="-30" dirty="0"/>
              <a:t>too</a:t>
            </a:r>
            <a:r>
              <a:rPr spc="-15" dirty="0"/>
              <a:t>lkit</a:t>
            </a:r>
            <a:r>
              <a:rPr spc="15" dirty="0"/>
              <a:t> </a:t>
            </a:r>
            <a:r>
              <a:rPr spc="-30" dirty="0"/>
              <a:t>fo</a:t>
            </a:r>
            <a:r>
              <a:rPr spc="-15" dirty="0"/>
              <a:t>r</a:t>
            </a:r>
            <a:r>
              <a:rPr spc="25" dirty="0"/>
              <a:t> </a:t>
            </a:r>
            <a:r>
              <a:rPr spc="-30" dirty="0"/>
              <a:t>th</a:t>
            </a:r>
            <a:r>
              <a:rPr spc="-20" dirty="0"/>
              <a:t>a</a:t>
            </a:r>
            <a:r>
              <a:rPr spc="-35" dirty="0"/>
              <a:t>t…</a:t>
            </a:r>
          </a:p>
        </p:txBody>
      </p:sp>
      <p:sp>
        <p:nvSpPr>
          <p:cNvPr id="8" name="object 3">
            <a:extLst>
              <a:ext uri="{FF2B5EF4-FFF2-40B4-BE49-F238E27FC236}">
                <a16:creationId xmlns:a16="http://schemas.microsoft.com/office/drawing/2014/main" id="{02E0DA19-3BFC-F441-AFA6-85DD94C4A5C6}"/>
              </a:ext>
            </a:extLst>
          </p:cNvPr>
          <p:cNvSpPr/>
          <p:nvPr/>
        </p:nvSpPr>
        <p:spPr>
          <a:xfrm>
            <a:off x="2852449" y="1722287"/>
            <a:ext cx="1987296" cy="1987296"/>
          </a:xfrm>
          <a:prstGeom prst="rect">
            <a:avLst/>
          </a:prstGeom>
          <a:blipFill>
            <a:blip r:embed="rId4" cstate="print"/>
            <a:stretch>
              <a:fillRect/>
            </a:stretch>
          </a:blipFill>
          <a:ln>
            <a:solidFill>
              <a:schemeClr val="tx1"/>
            </a:solidFill>
          </a:ln>
        </p:spPr>
        <p:txBody>
          <a:bodyPr wrap="square" lIns="0" tIns="0" rIns="0" bIns="0" rtlCol="0"/>
          <a:lstStyle/>
          <a:p>
            <a:endParaRPr/>
          </a:p>
        </p:txBody>
      </p:sp>
      <p:sp>
        <p:nvSpPr>
          <p:cNvPr id="9" name="object 4">
            <a:extLst>
              <a:ext uri="{FF2B5EF4-FFF2-40B4-BE49-F238E27FC236}">
                <a16:creationId xmlns:a16="http://schemas.microsoft.com/office/drawing/2014/main" id="{26BFE60A-72EA-B84D-B5F9-59201D91F65B}"/>
              </a:ext>
            </a:extLst>
          </p:cNvPr>
          <p:cNvSpPr/>
          <p:nvPr/>
        </p:nvSpPr>
        <p:spPr>
          <a:xfrm>
            <a:off x="5103876" y="1726892"/>
            <a:ext cx="1984247" cy="1987295"/>
          </a:xfrm>
          <a:prstGeom prst="rect">
            <a:avLst/>
          </a:prstGeom>
          <a:blipFill>
            <a:blip r:embed="rId5" cstate="print"/>
            <a:stretch>
              <a:fillRect/>
            </a:stretch>
          </a:blipFill>
          <a:ln>
            <a:solidFill>
              <a:schemeClr val="tx1"/>
            </a:solidFill>
          </a:ln>
        </p:spPr>
        <p:txBody>
          <a:bodyPr wrap="square" lIns="0" tIns="0" rIns="0" bIns="0" rtlCol="0"/>
          <a:lstStyle/>
          <a:p>
            <a:endParaRPr/>
          </a:p>
        </p:txBody>
      </p:sp>
      <p:sp>
        <p:nvSpPr>
          <p:cNvPr id="10" name="object 6">
            <a:extLst>
              <a:ext uri="{FF2B5EF4-FFF2-40B4-BE49-F238E27FC236}">
                <a16:creationId xmlns:a16="http://schemas.microsoft.com/office/drawing/2014/main" id="{83392D8A-E89C-C249-AA88-3FE9B410D190}"/>
              </a:ext>
            </a:extLst>
          </p:cNvPr>
          <p:cNvSpPr/>
          <p:nvPr/>
        </p:nvSpPr>
        <p:spPr>
          <a:xfrm>
            <a:off x="7352254" y="1722287"/>
            <a:ext cx="1984247" cy="1987295"/>
          </a:xfrm>
          <a:prstGeom prst="rect">
            <a:avLst/>
          </a:prstGeom>
          <a:blipFill>
            <a:blip r:embed="rId6" cstate="print"/>
            <a:stretch>
              <a:fillRect/>
            </a:stretch>
          </a:blipFill>
          <a:ln>
            <a:solidFill>
              <a:schemeClr val="tx1"/>
            </a:solidFill>
          </a:ln>
        </p:spPr>
        <p:txBody>
          <a:bodyPr wrap="square" lIns="0" tIns="0" rIns="0" bIns="0" rtlCol="0"/>
          <a:lstStyle/>
          <a:p>
            <a:endParaRPr/>
          </a:p>
        </p:txBody>
      </p:sp>
      <p:sp>
        <p:nvSpPr>
          <p:cNvPr id="11" name="object 5">
            <a:extLst>
              <a:ext uri="{FF2B5EF4-FFF2-40B4-BE49-F238E27FC236}">
                <a16:creationId xmlns:a16="http://schemas.microsoft.com/office/drawing/2014/main" id="{41361F62-F119-0B42-B09F-20C0406922FC}"/>
              </a:ext>
            </a:extLst>
          </p:cNvPr>
          <p:cNvSpPr/>
          <p:nvPr/>
        </p:nvSpPr>
        <p:spPr>
          <a:xfrm>
            <a:off x="1545333" y="3837605"/>
            <a:ext cx="1978152" cy="1978152"/>
          </a:xfrm>
          <a:prstGeom prst="rect">
            <a:avLst/>
          </a:prstGeom>
          <a:blipFill>
            <a:blip r:embed="rId7" cstate="print"/>
            <a:stretch>
              <a:fillRect/>
            </a:stretch>
          </a:blipFill>
          <a:ln>
            <a:solidFill>
              <a:schemeClr val="tx1"/>
            </a:solidFill>
          </a:ln>
        </p:spPr>
        <p:txBody>
          <a:bodyPr wrap="square" lIns="0" tIns="0" rIns="0" bIns="0" rtlCol="0"/>
          <a:lstStyle/>
          <a:p>
            <a:endParaRPr dirty="0"/>
          </a:p>
        </p:txBody>
      </p:sp>
      <p:sp>
        <p:nvSpPr>
          <p:cNvPr id="12" name="object 8">
            <a:extLst>
              <a:ext uri="{FF2B5EF4-FFF2-40B4-BE49-F238E27FC236}">
                <a16:creationId xmlns:a16="http://schemas.microsoft.com/office/drawing/2014/main" id="{27253844-3D4D-8B45-B73F-E7CBC8C172C7}"/>
              </a:ext>
            </a:extLst>
          </p:cNvPr>
          <p:cNvSpPr/>
          <p:nvPr/>
        </p:nvSpPr>
        <p:spPr>
          <a:xfrm>
            <a:off x="3797806" y="3837427"/>
            <a:ext cx="1990343" cy="1987295"/>
          </a:xfrm>
          <a:prstGeom prst="rect">
            <a:avLst/>
          </a:prstGeom>
          <a:blipFill>
            <a:blip r:embed="rId8" cstate="print"/>
            <a:stretch>
              <a:fillRect/>
            </a:stretch>
          </a:blipFill>
          <a:ln>
            <a:solidFill>
              <a:schemeClr val="tx1"/>
            </a:solidFill>
          </a:ln>
        </p:spPr>
        <p:txBody>
          <a:bodyPr wrap="square" lIns="0" tIns="0" rIns="0" bIns="0" rtlCol="0"/>
          <a:lstStyle/>
          <a:p>
            <a:endParaRPr/>
          </a:p>
        </p:txBody>
      </p:sp>
      <p:sp>
        <p:nvSpPr>
          <p:cNvPr id="13" name="object 9">
            <a:extLst>
              <a:ext uri="{FF2B5EF4-FFF2-40B4-BE49-F238E27FC236}">
                <a16:creationId xmlns:a16="http://schemas.microsoft.com/office/drawing/2014/main" id="{B7C94874-DA94-F64F-BDB3-25218D532846}"/>
              </a:ext>
            </a:extLst>
          </p:cNvPr>
          <p:cNvSpPr/>
          <p:nvPr/>
        </p:nvSpPr>
        <p:spPr>
          <a:xfrm>
            <a:off x="6062470" y="3837426"/>
            <a:ext cx="1987296" cy="1987296"/>
          </a:xfrm>
          <a:prstGeom prst="rect">
            <a:avLst/>
          </a:prstGeom>
          <a:blipFill>
            <a:blip r:embed="rId9" cstate="print"/>
            <a:stretch>
              <a:fillRect/>
            </a:stretch>
          </a:blipFill>
          <a:ln>
            <a:solidFill>
              <a:schemeClr val="tx1"/>
            </a:solidFill>
          </a:ln>
        </p:spPr>
        <p:txBody>
          <a:bodyPr wrap="square" lIns="0" tIns="0" rIns="0" bIns="0" rtlCol="0"/>
          <a:lstStyle/>
          <a:p>
            <a:endParaRPr/>
          </a:p>
        </p:txBody>
      </p:sp>
      <p:sp>
        <p:nvSpPr>
          <p:cNvPr id="14" name="object 7">
            <a:extLst>
              <a:ext uri="{FF2B5EF4-FFF2-40B4-BE49-F238E27FC236}">
                <a16:creationId xmlns:a16="http://schemas.microsoft.com/office/drawing/2014/main" id="{EFA233E9-909F-094E-B937-4DCE927101EE}"/>
              </a:ext>
            </a:extLst>
          </p:cNvPr>
          <p:cNvSpPr/>
          <p:nvPr/>
        </p:nvSpPr>
        <p:spPr>
          <a:xfrm>
            <a:off x="8324087" y="3826970"/>
            <a:ext cx="1987295" cy="1984247"/>
          </a:xfrm>
          <a:prstGeom prst="rect">
            <a:avLst/>
          </a:prstGeom>
          <a:blipFill>
            <a:blip r:embed="rId10"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1045526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39DB4B-7ED3-5B4F-A313-FAE8FE0EC629}"/>
              </a:ext>
            </a:extLst>
          </p:cNvPr>
          <p:cNvSpPr txBox="1"/>
          <p:nvPr/>
        </p:nvSpPr>
        <p:spPr>
          <a:xfrm>
            <a:off x="412376" y="493059"/>
            <a:ext cx="11521103" cy="1200329"/>
          </a:xfrm>
          <a:prstGeom prst="rect">
            <a:avLst/>
          </a:prstGeom>
          <a:noFill/>
        </p:spPr>
        <p:txBody>
          <a:bodyPr wrap="none" rtlCol="0">
            <a:spAutoFit/>
          </a:bodyPr>
          <a:lstStyle/>
          <a:p>
            <a:r>
              <a:rPr lang="en-US" altLang="en-US" sz="3600" b="1" dirty="0">
                <a:solidFill>
                  <a:srgbClr val="BB0000"/>
                </a:solidFill>
                <a:latin typeface="Arial" panose="020B0604020202020204" pitchFamily="34" charset="0"/>
                <a:ea typeface="MS PGothic" panose="020B0600070205080204" pitchFamily="34" charset="-128"/>
                <a:cs typeface="Arial" panose="020B0604020202020204" pitchFamily="34" charset="0"/>
              </a:rPr>
              <a:t>Why should AgrAbility, community members and </a:t>
            </a:r>
          </a:p>
          <a:p>
            <a:r>
              <a:rPr lang="en-US" altLang="en-US" sz="3600" b="1" dirty="0">
                <a:solidFill>
                  <a:srgbClr val="BB0000"/>
                </a:solidFill>
                <a:latin typeface="Arial" panose="020B0604020202020204" pitchFamily="34" charset="0"/>
                <a:ea typeface="MS PGothic" panose="020B0600070205080204" pitchFamily="34" charset="-128"/>
                <a:cs typeface="Arial" panose="020B0604020202020204" pitchFamily="34" charset="0"/>
              </a:rPr>
              <a:t>Extension get involved in education and advocacy?</a:t>
            </a:r>
            <a:endParaRPr lang="en-US" sz="3600" b="1"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8EFED48-8487-3940-9359-34170979793E}"/>
              </a:ext>
            </a:extLst>
          </p:cNvPr>
          <p:cNvSpPr/>
          <p:nvPr/>
        </p:nvSpPr>
        <p:spPr>
          <a:xfrm>
            <a:off x="1165500" y="2483222"/>
            <a:ext cx="9574306" cy="2031325"/>
          </a:xfrm>
          <a:prstGeom prst="rect">
            <a:avLst/>
          </a:prstGeom>
        </p:spPr>
        <p:txBody>
          <a:bodyPr wrap="square">
            <a:spAutoFit/>
          </a:bodyPr>
          <a:lstStyle/>
          <a:p>
            <a:pPr marL="457200" indent="-457200">
              <a:lnSpc>
                <a:spcPct val="150000"/>
              </a:lnSpc>
              <a:buFont typeface="Arial"/>
              <a:buChar char="•"/>
              <a:defRPr/>
            </a:pPr>
            <a:r>
              <a:rPr lang="en-US" sz="2800" dirty="0">
                <a:latin typeface="Arial"/>
                <a:cs typeface="Arial"/>
              </a:rPr>
              <a:t>Opioid addiction crosses all socio-economic boundaries</a:t>
            </a:r>
          </a:p>
          <a:p>
            <a:pPr marL="457200" indent="-457200">
              <a:lnSpc>
                <a:spcPct val="150000"/>
              </a:lnSpc>
              <a:buFont typeface="Arial"/>
              <a:buChar char="•"/>
              <a:defRPr/>
            </a:pPr>
            <a:r>
              <a:rPr lang="en-US" sz="2800" dirty="0">
                <a:latin typeface="Arial"/>
                <a:cs typeface="Arial"/>
              </a:rPr>
              <a:t>Addiction impacts all communities – rural and urban</a:t>
            </a:r>
          </a:p>
          <a:p>
            <a:pPr>
              <a:lnSpc>
                <a:spcPct val="150000"/>
              </a:lnSpc>
              <a:defRPr/>
            </a:pPr>
            <a:endParaRPr lang="en-US" altLang="en-US" sz="2800" dirty="0"/>
          </a:p>
        </p:txBody>
      </p:sp>
      <p:pic>
        <p:nvPicPr>
          <p:cNvPr id="6" name="Picture 5">
            <a:extLst>
              <a:ext uri="{FF2B5EF4-FFF2-40B4-BE49-F238E27FC236}">
                <a16:creationId xmlns:a16="http://schemas.microsoft.com/office/drawing/2014/main" id="{85F27C54-A0A0-F94C-94C6-84B2E0BD94DF}"/>
              </a:ext>
            </a:extLst>
          </p:cNvPr>
          <p:cNvPicPr>
            <a:picLocks noChangeAspect="1"/>
          </p:cNvPicPr>
          <p:nvPr/>
        </p:nvPicPr>
        <p:blipFill>
          <a:blip r:embed="rId2"/>
          <a:stretch>
            <a:fillRect/>
          </a:stretch>
        </p:blipFill>
        <p:spPr>
          <a:xfrm>
            <a:off x="9550978" y="5936673"/>
            <a:ext cx="2125980" cy="548640"/>
          </a:xfrm>
          <a:prstGeom prst="rect">
            <a:avLst/>
          </a:prstGeom>
        </p:spPr>
      </p:pic>
    </p:spTree>
    <p:extLst>
      <p:ext uri="{BB962C8B-B14F-4D97-AF65-F5344CB8AC3E}">
        <p14:creationId xmlns:p14="http://schemas.microsoft.com/office/powerpoint/2010/main" val="8351233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3">
            <a:extLst>
              <a:ext uri="{FF2B5EF4-FFF2-40B4-BE49-F238E27FC236}">
                <a16:creationId xmlns:a16="http://schemas.microsoft.com/office/drawing/2014/main" id="{D8763D87-2CCD-ED42-B99A-EABA7870528C}"/>
              </a:ext>
            </a:extLst>
          </p:cNvPr>
          <p:cNvSpPr/>
          <p:nvPr/>
        </p:nvSpPr>
        <p:spPr>
          <a:xfrm>
            <a:off x="4422648" y="1965959"/>
            <a:ext cx="3346704" cy="3346704"/>
          </a:xfrm>
          <a:prstGeom prst="rect">
            <a:avLst/>
          </a:prstGeom>
          <a:blipFill>
            <a:blip r:embed="rId4" cstate="print"/>
            <a:stretch>
              <a:fillRect/>
            </a:stretch>
          </a:blipFill>
          <a:ln>
            <a:solidFill>
              <a:schemeClr val="tx1"/>
            </a:solidFill>
          </a:ln>
        </p:spPr>
        <p:txBody>
          <a:bodyPr wrap="square" lIns="0" tIns="0" rIns="0" bIns="0" rtlCol="0"/>
          <a:lstStyle/>
          <a:p>
            <a:endParaRPr/>
          </a:p>
        </p:txBody>
      </p:sp>
      <p:sp>
        <p:nvSpPr>
          <p:cNvPr id="8" name="object 2">
            <a:extLst>
              <a:ext uri="{FF2B5EF4-FFF2-40B4-BE49-F238E27FC236}">
                <a16:creationId xmlns:a16="http://schemas.microsoft.com/office/drawing/2014/main" id="{BDDA1B8C-26FB-5A4E-B477-FDCDED294EBD}"/>
              </a:ext>
            </a:extLst>
          </p:cNvPr>
          <p:cNvSpPr txBox="1"/>
          <p:nvPr/>
        </p:nvSpPr>
        <p:spPr>
          <a:xfrm>
            <a:off x="450850" y="510989"/>
            <a:ext cx="11290300" cy="677108"/>
          </a:xfrm>
          <a:prstGeom prst="rect">
            <a:avLst/>
          </a:prstGeom>
        </p:spPr>
        <p:txBody>
          <a:bodyPr vert="horz" wrap="square" lIns="0" tIns="0" rIns="0" bIns="0" rtlCol="0">
            <a:spAutoFit/>
          </a:bodyPr>
          <a:lstStyle/>
          <a:p>
            <a:pPr marL="12700">
              <a:lnSpc>
                <a:spcPct val="100000"/>
              </a:lnSpc>
            </a:pPr>
            <a:r>
              <a:rPr sz="4400" b="1" spc="-20" dirty="0">
                <a:solidFill>
                  <a:srgbClr val="C00000"/>
                </a:solidFill>
                <a:latin typeface="Arial"/>
                <a:cs typeface="Arial"/>
              </a:rPr>
              <a:t>So</a:t>
            </a:r>
            <a:r>
              <a:rPr sz="4400" b="1" spc="-10" dirty="0">
                <a:solidFill>
                  <a:srgbClr val="C00000"/>
                </a:solidFill>
                <a:latin typeface="Arial"/>
                <a:cs typeface="Arial"/>
              </a:rPr>
              <a:t> </a:t>
            </a:r>
            <a:r>
              <a:rPr sz="4400" b="1" spc="-95" dirty="0">
                <a:solidFill>
                  <a:srgbClr val="C00000"/>
                </a:solidFill>
                <a:latin typeface="Arial"/>
                <a:cs typeface="Arial"/>
              </a:rPr>
              <a:t>y</a:t>
            </a:r>
            <a:r>
              <a:rPr sz="4400" b="1" spc="-30" dirty="0">
                <a:solidFill>
                  <a:srgbClr val="C00000"/>
                </a:solidFill>
                <a:latin typeface="Arial"/>
                <a:cs typeface="Arial"/>
              </a:rPr>
              <a:t>o</a:t>
            </a:r>
            <a:r>
              <a:rPr sz="4400" b="1" spc="-20" dirty="0">
                <a:solidFill>
                  <a:srgbClr val="C00000"/>
                </a:solidFill>
                <a:latin typeface="Arial"/>
                <a:cs typeface="Arial"/>
              </a:rPr>
              <a:t>u</a:t>
            </a:r>
            <a:r>
              <a:rPr sz="4400" b="1" spc="85" dirty="0">
                <a:solidFill>
                  <a:srgbClr val="C00000"/>
                </a:solidFill>
                <a:latin typeface="Arial"/>
                <a:cs typeface="Arial"/>
              </a:rPr>
              <a:t> </a:t>
            </a:r>
            <a:r>
              <a:rPr sz="4400" b="1" spc="-30" dirty="0">
                <a:solidFill>
                  <a:srgbClr val="C00000"/>
                </a:solidFill>
                <a:latin typeface="Arial"/>
                <a:cs typeface="Arial"/>
              </a:rPr>
              <a:t>n</a:t>
            </a:r>
            <a:r>
              <a:rPr sz="4400" b="1" spc="-20" dirty="0">
                <a:solidFill>
                  <a:srgbClr val="C00000"/>
                </a:solidFill>
                <a:latin typeface="Arial"/>
                <a:cs typeface="Arial"/>
              </a:rPr>
              <a:t>eed</a:t>
            </a:r>
            <a:r>
              <a:rPr sz="4400" b="1" spc="-10" dirty="0">
                <a:solidFill>
                  <a:srgbClr val="C00000"/>
                </a:solidFill>
                <a:latin typeface="Arial"/>
                <a:cs typeface="Arial"/>
              </a:rPr>
              <a:t> </a:t>
            </a:r>
            <a:r>
              <a:rPr sz="4400" b="1" spc="-25" dirty="0">
                <a:solidFill>
                  <a:srgbClr val="C00000"/>
                </a:solidFill>
                <a:latin typeface="Arial"/>
                <a:cs typeface="Arial"/>
              </a:rPr>
              <a:t>t</a:t>
            </a:r>
            <a:r>
              <a:rPr sz="4400" b="1" spc="-20" dirty="0">
                <a:solidFill>
                  <a:srgbClr val="C00000"/>
                </a:solidFill>
                <a:latin typeface="Arial"/>
                <a:cs typeface="Arial"/>
              </a:rPr>
              <a:t>o</a:t>
            </a:r>
            <a:r>
              <a:rPr sz="4400" b="1" spc="15" dirty="0">
                <a:solidFill>
                  <a:srgbClr val="C00000"/>
                </a:solidFill>
                <a:latin typeface="Arial"/>
                <a:cs typeface="Arial"/>
              </a:rPr>
              <a:t> </a:t>
            </a:r>
            <a:r>
              <a:rPr sz="4400" b="1" spc="-25" dirty="0">
                <a:solidFill>
                  <a:srgbClr val="C00000"/>
                </a:solidFill>
                <a:latin typeface="Arial"/>
                <a:cs typeface="Arial"/>
              </a:rPr>
              <a:t>t</a:t>
            </a:r>
            <a:r>
              <a:rPr sz="4400" b="1" spc="-15" dirty="0">
                <a:solidFill>
                  <a:srgbClr val="C00000"/>
                </a:solidFill>
                <a:latin typeface="Arial"/>
                <a:cs typeface="Arial"/>
              </a:rPr>
              <a:t>alk</a:t>
            </a:r>
            <a:r>
              <a:rPr sz="4400" b="1" spc="-5" dirty="0">
                <a:solidFill>
                  <a:srgbClr val="C00000"/>
                </a:solidFill>
                <a:latin typeface="Arial"/>
                <a:cs typeface="Arial"/>
              </a:rPr>
              <a:t> </a:t>
            </a:r>
            <a:r>
              <a:rPr sz="4400" b="1" spc="-25" dirty="0">
                <a:solidFill>
                  <a:srgbClr val="C00000"/>
                </a:solidFill>
                <a:latin typeface="Arial"/>
                <a:cs typeface="Arial"/>
              </a:rPr>
              <a:t>t</a:t>
            </a:r>
            <a:r>
              <a:rPr sz="4400" b="1" spc="-20" dirty="0">
                <a:solidFill>
                  <a:srgbClr val="C00000"/>
                </a:solidFill>
                <a:latin typeface="Arial"/>
                <a:cs typeface="Arial"/>
              </a:rPr>
              <a:t>o</a:t>
            </a:r>
            <a:r>
              <a:rPr sz="4400" b="1" spc="-10" dirty="0">
                <a:solidFill>
                  <a:srgbClr val="C00000"/>
                </a:solidFill>
                <a:latin typeface="Arial"/>
                <a:cs typeface="Arial"/>
              </a:rPr>
              <a:t> </a:t>
            </a:r>
            <a:r>
              <a:rPr sz="4400" b="1" spc="-30" dirty="0">
                <a:solidFill>
                  <a:srgbClr val="C00000"/>
                </a:solidFill>
                <a:latin typeface="Arial"/>
                <a:cs typeface="Arial"/>
              </a:rPr>
              <a:t>th</a:t>
            </a:r>
            <a:r>
              <a:rPr sz="4400" b="1" spc="-20" dirty="0">
                <a:solidFill>
                  <a:srgbClr val="C00000"/>
                </a:solidFill>
                <a:latin typeface="Arial"/>
                <a:cs typeface="Arial"/>
              </a:rPr>
              <a:t>e</a:t>
            </a:r>
            <a:r>
              <a:rPr sz="4400" b="1" spc="20" dirty="0">
                <a:solidFill>
                  <a:srgbClr val="C00000"/>
                </a:solidFill>
                <a:latin typeface="Arial"/>
                <a:cs typeface="Arial"/>
              </a:rPr>
              <a:t> </a:t>
            </a:r>
            <a:r>
              <a:rPr sz="4400" b="1" spc="-30" dirty="0">
                <a:solidFill>
                  <a:srgbClr val="C00000"/>
                </a:solidFill>
                <a:latin typeface="Arial"/>
                <a:cs typeface="Arial"/>
              </a:rPr>
              <a:t>g</a:t>
            </a:r>
            <a:r>
              <a:rPr sz="4400" b="1" spc="-20" dirty="0">
                <a:solidFill>
                  <a:srgbClr val="C00000"/>
                </a:solidFill>
                <a:latin typeface="Arial"/>
                <a:cs typeface="Arial"/>
              </a:rPr>
              <a:t>e</a:t>
            </a:r>
            <a:r>
              <a:rPr sz="4400" b="1" spc="-30" dirty="0">
                <a:solidFill>
                  <a:srgbClr val="C00000"/>
                </a:solidFill>
                <a:latin typeface="Arial"/>
                <a:cs typeface="Arial"/>
              </a:rPr>
              <a:t>n</a:t>
            </a:r>
            <a:r>
              <a:rPr sz="4400" b="1" spc="-20" dirty="0">
                <a:solidFill>
                  <a:srgbClr val="C00000"/>
                </a:solidFill>
                <a:latin typeface="Arial"/>
                <a:cs typeface="Arial"/>
              </a:rPr>
              <a:t>e</a:t>
            </a:r>
            <a:r>
              <a:rPr sz="4400" b="1" spc="-10" dirty="0">
                <a:solidFill>
                  <a:srgbClr val="C00000"/>
                </a:solidFill>
                <a:latin typeface="Arial"/>
                <a:cs typeface="Arial"/>
              </a:rPr>
              <a:t>r</a:t>
            </a:r>
            <a:r>
              <a:rPr sz="4400" b="1" spc="-15" dirty="0">
                <a:solidFill>
                  <a:srgbClr val="C00000"/>
                </a:solidFill>
                <a:latin typeface="Arial"/>
                <a:cs typeface="Arial"/>
              </a:rPr>
              <a:t>al</a:t>
            </a:r>
            <a:r>
              <a:rPr sz="4400" b="1" spc="-5" dirty="0">
                <a:solidFill>
                  <a:srgbClr val="C00000"/>
                </a:solidFill>
                <a:latin typeface="Arial"/>
                <a:cs typeface="Arial"/>
              </a:rPr>
              <a:t> </a:t>
            </a:r>
            <a:r>
              <a:rPr sz="4400" b="1" spc="-30" dirty="0">
                <a:solidFill>
                  <a:srgbClr val="C00000"/>
                </a:solidFill>
                <a:latin typeface="Arial"/>
                <a:cs typeface="Arial"/>
              </a:rPr>
              <a:t>pub</a:t>
            </a:r>
            <a:r>
              <a:rPr sz="4400" b="1" spc="-20" dirty="0">
                <a:solidFill>
                  <a:srgbClr val="C00000"/>
                </a:solidFill>
                <a:latin typeface="Arial"/>
                <a:cs typeface="Arial"/>
              </a:rPr>
              <a:t>lic…</a:t>
            </a:r>
            <a:endParaRPr sz="4400" dirty="0">
              <a:solidFill>
                <a:srgbClr val="C00000"/>
              </a:solidFill>
              <a:latin typeface="Arial"/>
              <a:cs typeface="Arial"/>
            </a:endParaRPr>
          </a:p>
        </p:txBody>
      </p:sp>
    </p:spTree>
    <p:extLst>
      <p:ext uri="{BB962C8B-B14F-4D97-AF65-F5344CB8AC3E}">
        <p14:creationId xmlns:p14="http://schemas.microsoft.com/office/powerpoint/2010/main" val="433290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3E66427A-514F-E845-B76C-91A61212BC08}"/>
              </a:ext>
            </a:extLst>
          </p:cNvPr>
          <p:cNvSpPr txBox="1">
            <a:spLocks/>
          </p:cNvSpPr>
          <p:nvPr/>
        </p:nvSpPr>
        <p:spPr>
          <a:xfrm>
            <a:off x="1186853" y="462264"/>
            <a:ext cx="9818295" cy="918301"/>
          </a:xfrm>
          <a:prstGeom prst="rect">
            <a:avLst/>
          </a:prstGeom>
        </p:spPr>
        <p:txBody>
          <a:bodyPr vert="horz" wrap="square" lIns="0" tIns="243840"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a:lnSpc>
                <a:spcPct val="100000"/>
              </a:lnSpc>
            </a:pPr>
            <a:r>
              <a:rPr lang="en-US" spc="-40" dirty="0">
                <a:solidFill>
                  <a:srgbClr val="C00000"/>
                </a:solidFill>
              </a:rPr>
              <a:t>O</a:t>
            </a:r>
            <a:r>
              <a:rPr lang="en-US" spc="-95" dirty="0">
                <a:solidFill>
                  <a:srgbClr val="C00000"/>
                </a:solidFill>
              </a:rPr>
              <a:t>v</a:t>
            </a:r>
            <a:r>
              <a:rPr lang="en-US" spc="-20" dirty="0">
                <a:solidFill>
                  <a:srgbClr val="C00000"/>
                </a:solidFill>
              </a:rPr>
              <a:t>e</a:t>
            </a:r>
            <a:r>
              <a:rPr lang="en-US" spc="15" dirty="0">
                <a:solidFill>
                  <a:srgbClr val="C00000"/>
                </a:solidFill>
              </a:rPr>
              <a:t>r</a:t>
            </a:r>
            <a:r>
              <a:rPr lang="en-US" spc="-70" dirty="0">
                <a:solidFill>
                  <a:srgbClr val="C00000"/>
                </a:solidFill>
              </a:rPr>
              <a:t>v</a:t>
            </a:r>
            <a:r>
              <a:rPr lang="en-US" spc="-15" dirty="0">
                <a:solidFill>
                  <a:srgbClr val="C00000"/>
                </a:solidFill>
              </a:rPr>
              <a:t>ie</a:t>
            </a:r>
            <a:r>
              <a:rPr lang="en-US" spc="55" dirty="0">
                <a:solidFill>
                  <a:srgbClr val="C00000"/>
                </a:solidFill>
              </a:rPr>
              <a:t>w</a:t>
            </a:r>
            <a:r>
              <a:rPr lang="en-US" spc="-15" dirty="0">
                <a:solidFill>
                  <a:srgbClr val="C00000"/>
                </a:solidFill>
              </a:rPr>
              <a:t>:</a:t>
            </a:r>
            <a:r>
              <a:rPr lang="en-US" spc="-105" dirty="0">
                <a:solidFill>
                  <a:srgbClr val="C00000"/>
                </a:solidFill>
              </a:rPr>
              <a:t> </a:t>
            </a:r>
            <a:r>
              <a:rPr lang="en-US" spc="-125" dirty="0">
                <a:solidFill>
                  <a:srgbClr val="C00000"/>
                </a:solidFill>
              </a:rPr>
              <a:t>A</a:t>
            </a:r>
            <a:r>
              <a:rPr lang="en-US" spc="-30" dirty="0">
                <a:solidFill>
                  <a:srgbClr val="C00000"/>
                </a:solidFill>
              </a:rPr>
              <a:t>du</a:t>
            </a:r>
            <a:r>
              <a:rPr lang="en-US" spc="5" dirty="0">
                <a:solidFill>
                  <a:srgbClr val="C00000"/>
                </a:solidFill>
              </a:rPr>
              <a:t>l</a:t>
            </a:r>
            <a:r>
              <a:rPr lang="en-US" spc="-15" dirty="0">
                <a:solidFill>
                  <a:srgbClr val="C00000"/>
                </a:solidFill>
              </a:rPr>
              <a:t>t</a:t>
            </a:r>
            <a:r>
              <a:rPr lang="en-US" spc="110" dirty="0">
                <a:solidFill>
                  <a:srgbClr val="C00000"/>
                </a:solidFill>
              </a:rPr>
              <a:t> </a:t>
            </a:r>
            <a:r>
              <a:rPr lang="en-US" spc="-20" dirty="0">
                <a:solidFill>
                  <a:srgbClr val="C00000"/>
                </a:solidFill>
              </a:rPr>
              <a:t>e</a:t>
            </a:r>
            <a:r>
              <a:rPr lang="en-US" spc="-30" dirty="0">
                <a:solidFill>
                  <a:srgbClr val="C00000"/>
                </a:solidFill>
              </a:rPr>
              <a:t>du</a:t>
            </a:r>
            <a:r>
              <a:rPr lang="en-US" spc="-20" dirty="0">
                <a:solidFill>
                  <a:srgbClr val="C00000"/>
                </a:solidFill>
              </a:rPr>
              <a:t>ca</a:t>
            </a:r>
            <a:r>
              <a:rPr lang="en-US" spc="-25" dirty="0">
                <a:solidFill>
                  <a:srgbClr val="C00000"/>
                </a:solidFill>
              </a:rPr>
              <a:t>t</a:t>
            </a:r>
            <a:r>
              <a:rPr lang="en-US" spc="-10" dirty="0">
                <a:solidFill>
                  <a:srgbClr val="C00000"/>
                </a:solidFill>
              </a:rPr>
              <a:t>i</a:t>
            </a:r>
            <a:r>
              <a:rPr lang="en-US" spc="-30" dirty="0">
                <a:solidFill>
                  <a:srgbClr val="C00000"/>
                </a:solidFill>
              </a:rPr>
              <a:t>o</a:t>
            </a:r>
            <a:r>
              <a:rPr lang="en-US" spc="-20" dirty="0">
                <a:solidFill>
                  <a:srgbClr val="C00000"/>
                </a:solidFill>
              </a:rPr>
              <a:t>n</a:t>
            </a:r>
            <a:r>
              <a:rPr lang="en-US" spc="15" dirty="0">
                <a:solidFill>
                  <a:srgbClr val="C00000"/>
                </a:solidFill>
              </a:rPr>
              <a:t> </a:t>
            </a:r>
            <a:r>
              <a:rPr lang="en-US" spc="-10" dirty="0">
                <a:solidFill>
                  <a:srgbClr val="C00000"/>
                </a:solidFill>
              </a:rPr>
              <a:t>r</a:t>
            </a:r>
            <a:r>
              <a:rPr lang="en-US" spc="-20" dirty="0">
                <a:solidFill>
                  <a:srgbClr val="C00000"/>
                </a:solidFill>
              </a:rPr>
              <a:t>es</a:t>
            </a:r>
            <a:r>
              <a:rPr lang="en-US" spc="-30" dirty="0">
                <a:solidFill>
                  <a:srgbClr val="C00000"/>
                </a:solidFill>
              </a:rPr>
              <a:t>ou</a:t>
            </a:r>
            <a:r>
              <a:rPr lang="en-US" spc="-10" dirty="0">
                <a:solidFill>
                  <a:srgbClr val="C00000"/>
                </a:solidFill>
              </a:rPr>
              <a:t>r</a:t>
            </a:r>
            <a:r>
              <a:rPr lang="en-US" spc="-20" dirty="0">
                <a:solidFill>
                  <a:srgbClr val="C00000"/>
                </a:solidFill>
              </a:rPr>
              <a:t>ces</a:t>
            </a:r>
          </a:p>
        </p:txBody>
      </p:sp>
      <p:sp>
        <p:nvSpPr>
          <p:cNvPr id="8" name="object 3">
            <a:extLst>
              <a:ext uri="{FF2B5EF4-FFF2-40B4-BE49-F238E27FC236}">
                <a16:creationId xmlns:a16="http://schemas.microsoft.com/office/drawing/2014/main" id="{9AAA390E-47FA-AE4D-B337-D11DAE51C72C}"/>
              </a:ext>
            </a:extLst>
          </p:cNvPr>
          <p:cNvSpPr txBox="1"/>
          <p:nvPr/>
        </p:nvSpPr>
        <p:spPr>
          <a:xfrm>
            <a:off x="954773" y="2023693"/>
            <a:ext cx="5104130" cy="3465051"/>
          </a:xfrm>
          <a:prstGeom prst="rect">
            <a:avLst/>
          </a:prstGeom>
        </p:spPr>
        <p:txBody>
          <a:bodyPr vert="horz" wrap="square" lIns="0" tIns="0" rIns="0" bIns="0" rtlCol="0">
            <a:spAutoFit/>
          </a:bodyPr>
          <a:lstStyle/>
          <a:p>
            <a:pPr marL="356870" indent="-344170">
              <a:lnSpc>
                <a:spcPct val="100000"/>
              </a:lnSpc>
              <a:buClr>
                <a:srgbClr val="3F6378"/>
              </a:buClr>
              <a:buFont typeface="Arial"/>
              <a:buChar char="•"/>
              <a:tabLst>
                <a:tab pos="357505" algn="l"/>
              </a:tabLst>
            </a:pPr>
            <a:r>
              <a:rPr sz="2800" spc="10" dirty="0">
                <a:latin typeface="Arial"/>
                <a:cs typeface="Arial"/>
              </a:rPr>
              <a:t>I</a:t>
            </a:r>
            <a:r>
              <a:rPr sz="2800" spc="-5" dirty="0">
                <a:latin typeface="Arial"/>
                <a:cs typeface="Arial"/>
              </a:rPr>
              <a:t>n</a:t>
            </a:r>
            <a:r>
              <a:rPr sz="2800" spc="10" dirty="0">
                <a:latin typeface="Arial"/>
                <a:cs typeface="Arial"/>
              </a:rPr>
              <a:t>c</a:t>
            </a:r>
            <a:r>
              <a:rPr sz="2800" dirty="0">
                <a:latin typeface="Arial"/>
                <a:cs typeface="Arial"/>
              </a:rPr>
              <a:t>l</a:t>
            </a:r>
            <a:r>
              <a:rPr sz="2800" spc="-5" dirty="0">
                <a:latin typeface="Arial"/>
                <a:cs typeface="Arial"/>
              </a:rPr>
              <a:t>ude</a:t>
            </a:r>
            <a:r>
              <a:rPr sz="2800" spc="10" dirty="0">
                <a:latin typeface="Arial"/>
                <a:cs typeface="Arial"/>
              </a:rPr>
              <a:t>s</a:t>
            </a:r>
            <a:r>
              <a:rPr sz="2800" dirty="0">
                <a:latin typeface="Arial"/>
                <a:cs typeface="Arial"/>
              </a:rPr>
              <a:t>:</a:t>
            </a:r>
          </a:p>
          <a:p>
            <a:pPr marL="756285" lvl="1" indent="-286385">
              <a:lnSpc>
                <a:spcPct val="100000"/>
              </a:lnSpc>
              <a:spcBef>
                <a:spcPts val="670"/>
              </a:spcBef>
              <a:buClr>
                <a:srgbClr val="3F6378"/>
              </a:buClr>
              <a:buFont typeface="Arial"/>
              <a:buChar char="–"/>
              <a:tabLst>
                <a:tab pos="756920" algn="l"/>
              </a:tabLst>
            </a:pPr>
            <a:r>
              <a:rPr sz="2800" spc="-15" dirty="0">
                <a:latin typeface="Arial"/>
                <a:cs typeface="Arial"/>
              </a:rPr>
              <a:t>F</a:t>
            </a:r>
            <a:r>
              <a:rPr sz="2800" spc="-5" dirty="0">
                <a:latin typeface="Arial"/>
                <a:cs typeface="Arial"/>
              </a:rPr>
              <a:t>a</a:t>
            </a:r>
            <a:r>
              <a:rPr sz="2800" spc="10" dirty="0">
                <a:latin typeface="Arial"/>
                <a:cs typeface="Arial"/>
              </a:rPr>
              <a:t>c</a:t>
            </a:r>
            <a:r>
              <a:rPr sz="2800" dirty="0">
                <a:latin typeface="Arial"/>
                <a:cs typeface="Arial"/>
              </a:rPr>
              <a:t>ili</a:t>
            </a:r>
            <a:r>
              <a:rPr sz="2800" spc="10" dirty="0">
                <a:latin typeface="Arial"/>
                <a:cs typeface="Arial"/>
              </a:rPr>
              <a:t>t</a:t>
            </a:r>
            <a:r>
              <a:rPr sz="2800" spc="-5" dirty="0">
                <a:latin typeface="Arial"/>
                <a:cs typeface="Arial"/>
              </a:rPr>
              <a:t>a</a:t>
            </a:r>
            <a:r>
              <a:rPr sz="2800" spc="10" dirty="0">
                <a:latin typeface="Arial"/>
                <a:cs typeface="Arial"/>
              </a:rPr>
              <a:t>t</a:t>
            </a:r>
            <a:r>
              <a:rPr sz="2800" spc="-5" dirty="0">
                <a:latin typeface="Arial"/>
                <a:cs typeface="Arial"/>
              </a:rPr>
              <a:t>o</a:t>
            </a:r>
            <a:r>
              <a:rPr sz="2800" dirty="0">
                <a:latin typeface="Arial"/>
                <a:cs typeface="Arial"/>
              </a:rPr>
              <a:t>r</a:t>
            </a:r>
            <a:r>
              <a:rPr sz="2800" spc="-35" dirty="0">
                <a:latin typeface="Arial"/>
                <a:cs typeface="Arial"/>
              </a:rPr>
              <a:t> </a:t>
            </a:r>
            <a:r>
              <a:rPr sz="2800" spc="-5" dirty="0">
                <a:latin typeface="Arial"/>
                <a:cs typeface="Arial"/>
              </a:rPr>
              <a:t>gu</a:t>
            </a:r>
            <a:r>
              <a:rPr sz="2800" dirty="0">
                <a:latin typeface="Arial"/>
                <a:cs typeface="Arial"/>
              </a:rPr>
              <a:t>i</a:t>
            </a:r>
            <a:r>
              <a:rPr sz="2800" spc="-5" dirty="0">
                <a:latin typeface="Arial"/>
                <a:cs typeface="Arial"/>
              </a:rPr>
              <a:t>de</a:t>
            </a:r>
            <a:endParaRPr sz="2800" dirty="0">
              <a:latin typeface="Arial"/>
              <a:cs typeface="Arial"/>
            </a:endParaRPr>
          </a:p>
          <a:p>
            <a:pPr marL="756285" lvl="1" indent="-286385">
              <a:lnSpc>
                <a:spcPct val="100000"/>
              </a:lnSpc>
              <a:spcBef>
                <a:spcPts val="670"/>
              </a:spcBef>
              <a:buClr>
                <a:srgbClr val="3F6378"/>
              </a:buClr>
              <a:buFont typeface="Arial"/>
              <a:buChar char="–"/>
              <a:tabLst>
                <a:tab pos="756920" algn="l"/>
              </a:tabLst>
            </a:pPr>
            <a:r>
              <a:rPr sz="2800" spc="10" dirty="0">
                <a:latin typeface="Arial"/>
                <a:cs typeface="Arial"/>
              </a:rPr>
              <a:t>I</a:t>
            </a:r>
            <a:r>
              <a:rPr sz="2800" spc="-5" dirty="0">
                <a:latin typeface="Arial"/>
                <a:cs typeface="Arial"/>
              </a:rPr>
              <a:t>n</a:t>
            </a:r>
            <a:r>
              <a:rPr sz="2800" spc="10" dirty="0">
                <a:latin typeface="Arial"/>
                <a:cs typeface="Arial"/>
              </a:rPr>
              <a:t>t</a:t>
            </a:r>
            <a:r>
              <a:rPr sz="2800" dirty="0">
                <a:latin typeface="Arial"/>
                <a:cs typeface="Arial"/>
              </a:rPr>
              <a:t>r</a:t>
            </a:r>
            <a:r>
              <a:rPr sz="2800" spc="-5" dirty="0">
                <a:latin typeface="Arial"/>
                <a:cs typeface="Arial"/>
              </a:rPr>
              <a:t>odu</a:t>
            </a:r>
            <a:r>
              <a:rPr sz="2800" spc="10" dirty="0">
                <a:latin typeface="Arial"/>
                <a:cs typeface="Arial"/>
              </a:rPr>
              <a:t>ct</a:t>
            </a:r>
            <a:r>
              <a:rPr sz="2800" spc="-5" dirty="0">
                <a:latin typeface="Arial"/>
                <a:cs typeface="Arial"/>
              </a:rPr>
              <a:t>o</a:t>
            </a:r>
            <a:r>
              <a:rPr sz="2800" dirty="0">
                <a:latin typeface="Arial"/>
                <a:cs typeface="Arial"/>
              </a:rPr>
              <a:t>ry</a:t>
            </a:r>
            <a:r>
              <a:rPr sz="2800" spc="-75" dirty="0">
                <a:latin typeface="Arial"/>
                <a:cs typeface="Arial"/>
              </a:rPr>
              <a:t> </a:t>
            </a:r>
            <a:r>
              <a:rPr sz="2800" dirty="0">
                <a:latin typeface="Arial"/>
                <a:cs typeface="Arial"/>
              </a:rPr>
              <a:t>l</a:t>
            </a:r>
            <a:r>
              <a:rPr sz="2800" spc="-5" dirty="0">
                <a:latin typeface="Arial"/>
                <a:cs typeface="Arial"/>
              </a:rPr>
              <a:t>e</a:t>
            </a:r>
            <a:r>
              <a:rPr sz="2800" spc="10" dirty="0">
                <a:latin typeface="Arial"/>
                <a:cs typeface="Arial"/>
              </a:rPr>
              <a:t>tt</a:t>
            </a:r>
            <a:r>
              <a:rPr sz="2800" spc="-5" dirty="0">
                <a:latin typeface="Arial"/>
                <a:cs typeface="Arial"/>
              </a:rPr>
              <a:t>e</a:t>
            </a:r>
            <a:r>
              <a:rPr sz="2800" dirty="0">
                <a:latin typeface="Arial"/>
                <a:cs typeface="Arial"/>
              </a:rPr>
              <a:t>r</a:t>
            </a:r>
          </a:p>
          <a:p>
            <a:pPr marL="756285" lvl="1" indent="-286385">
              <a:lnSpc>
                <a:spcPct val="100000"/>
              </a:lnSpc>
              <a:spcBef>
                <a:spcPts val="670"/>
              </a:spcBef>
              <a:buClr>
                <a:srgbClr val="3F6378"/>
              </a:buClr>
              <a:buFont typeface="Arial"/>
              <a:buChar char="–"/>
              <a:tabLst>
                <a:tab pos="756920" algn="l"/>
              </a:tabLst>
            </a:pPr>
            <a:r>
              <a:rPr sz="2800" spc="-5" dirty="0">
                <a:latin typeface="Arial"/>
                <a:cs typeface="Arial"/>
              </a:rPr>
              <a:t>Q&amp;</a:t>
            </a:r>
            <a:r>
              <a:rPr sz="2800" dirty="0">
                <a:latin typeface="Arial"/>
                <a:cs typeface="Arial"/>
              </a:rPr>
              <a:t>A</a:t>
            </a:r>
            <a:r>
              <a:rPr sz="2800" spc="-180" dirty="0">
                <a:latin typeface="Arial"/>
                <a:cs typeface="Arial"/>
              </a:rPr>
              <a:t> </a:t>
            </a:r>
            <a:r>
              <a:rPr sz="2800" spc="10" dirty="0">
                <a:latin typeface="Arial"/>
                <a:cs typeface="Arial"/>
              </a:rPr>
              <a:t>s</a:t>
            </a:r>
            <a:r>
              <a:rPr sz="2800" spc="-5" dirty="0">
                <a:latin typeface="Arial"/>
                <a:cs typeface="Arial"/>
              </a:rPr>
              <a:t>e</a:t>
            </a:r>
            <a:r>
              <a:rPr sz="2800" spc="10" dirty="0">
                <a:latin typeface="Arial"/>
                <a:cs typeface="Arial"/>
              </a:rPr>
              <a:t>ss</a:t>
            </a:r>
            <a:r>
              <a:rPr sz="2800" dirty="0">
                <a:latin typeface="Arial"/>
                <a:cs typeface="Arial"/>
              </a:rPr>
              <a:t>i</a:t>
            </a:r>
            <a:r>
              <a:rPr sz="2800" spc="-5" dirty="0">
                <a:latin typeface="Arial"/>
                <a:cs typeface="Arial"/>
              </a:rPr>
              <a:t>o</a:t>
            </a:r>
            <a:r>
              <a:rPr sz="2800" dirty="0">
                <a:latin typeface="Arial"/>
                <a:cs typeface="Arial"/>
              </a:rPr>
              <a:t>n</a:t>
            </a:r>
            <a:r>
              <a:rPr sz="2800" spc="-60" dirty="0">
                <a:latin typeface="Arial"/>
                <a:cs typeface="Arial"/>
              </a:rPr>
              <a:t> </a:t>
            </a:r>
            <a:r>
              <a:rPr sz="2800" spc="-5" dirty="0">
                <a:latin typeface="Arial"/>
                <a:cs typeface="Arial"/>
              </a:rPr>
              <a:t>gu</a:t>
            </a:r>
            <a:r>
              <a:rPr sz="2800" dirty="0">
                <a:latin typeface="Arial"/>
                <a:cs typeface="Arial"/>
              </a:rPr>
              <a:t>i</a:t>
            </a:r>
            <a:r>
              <a:rPr sz="2800" spc="-5" dirty="0">
                <a:latin typeface="Arial"/>
                <a:cs typeface="Arial"/>
              </a:rPr>
              <a:t>d</a:t>
            </a:r>
            <a:r>
              <a:rPr sz="2800" dirty="0">
                <a:latin typeface="Arial"/>
                <a:cs typeface="Arial"/>
              </a:rPr>
              <a:t>e</a:t>
            </a:r>
          </a:p>
          <a:p>
            <a:pPr marL="756285" marR="5080" lvl="1" indent="-286385">
              <a:lnSpc>
                <a:spcPct val="100000"/>
              </a:lnSpc>
              <a:spcBef>
                <a:spcPts val="670"/>
              </a:spcBef>
              <a:buClr>
                <a:srgbClr val="3F6378"/>
              </a:buClr>
              <a:buFont typeface="Arial"/>
              <a:buChar char="–"/>
              <a:tabLst>
                <a:tab pos="756920" algn="l"/>
              </a:tabLst>
            </a:pPr>
            <a:r>
              <a:rPr sz="2800" spc="-5" dirty="0">
                <a:latin typeface="Arial"/>
                <a:cs typeface="Arial"/>
              </a:rPr>
              <a:t>Po</a:t>
            </a:r>
            <a:r>
              <a:rPr sz="2800" spc="-40" dirty="0">
                <a:latin typeface="Arial"/>
                <a:cs typeface="Arial"/>
              </a:rPr>
              <a:t>w</a:t>
            </a:r>
            <a:r>
              <a:rPr sz="2800" spc="-5" dirty="0">
                <a:latin typeface="Arial"/>
                <a:cs typeface="Arial"/>
              </a:rPr>
              <a:t>e</a:t>
            </a:r>
            <a:r>
              <a:rPr sz="2800" dirty="0">
                <a:latin typeface="Arial"/>
                <a:cs typeface="Arial"/>
              </a:rPr>
              <a:t>r</a:t>
            </a:r>
            <a:r>
              <a:rPr sz="2800" spc="-5" dirty="0">
                <a:latin typeface="Arial"/>
                <a:cs typeface="Arial"/>
              </a:rPr>
              <a:t>Po</a:t>
            </a:r>
            <a:r>
              <a:rPr sz="2800" dirty="0">
                <a:latin typeface="Arial"/>
                <a:cs typeface="Arial"/>
              </a:rPr>
              <a:t>i</a:t>
            </a:r>
            <a:r>
              <a:rPr sz="2800" spc="-5" dirty="0">
                <a:latin typeface="Arial"/>
                <a:cs typeface="Arial"/>
              </a:rPr>
              <a:t>n</a:t>
            </a:r>
            <a:r>
              <a:rPr sz="2800" dirty="0">
                <a:latin typeface="Arial"/>
                <a:cs typeface="Arial"/>
              </a:rPr>
              <a:t>t</a:t>
            </a:r>
            <a:r>
              <a:rPr sz="2800" spc="20" dirty="0">
                <a:latin typeface="Arial"/>
                <a:cs typeface="Arial"/>
              </a:rPr>
              <a:t> </a:t>
            </a:r>
            <a:r>
              <a:rPr sz="2800" spc="-5" dirty="0">
                <a:latin typeface="Arial"/>
                <a:cs typeface="Arial"/>
              </a:rPr>
              <a:t>p</a:t>
            </a:r>
            <a:r>
              <a:rPr sz="2800" dirty="0">
                <a:latin typeface="Arial"/>
                <a:cs typeface="Arial"/>
              </a:rPr>
              <a:t>r</a:t>
            </a:r>
            <a:r>
              <a:rPr sz="2800" spc="-5" dirty="0">
                <a:latin typeface="Arial"/>
                <a:cs typeface="Arial"/>
              </a:rPr>
              <a:t>e</a:t>
            </a:r>
            <a:r>
              <a:rPr sz="2800" spc="10" dirty="0">
                <a:latin typeface="Arial"/>
                <a:cs typeface="Arial"/>
              </a:rPr>
              <a:t>s</a:t>
            </a:r>
            <a:r>
              <a:rPr sz="2800" spc="-5" dirty="0">
                <a:latin typeface="Arial"/>
                <a:cs typeface="Arial"/>
              </a:rPr>
              <a:t>en</a:t>
            </a:r>
            <a:r>
              <a:rPr sz="2800" spc="10" dirty="0">
                <a:latin typeface="Arial"/>
                <a:cs typeface="Arial"/>
              </a:rPr>
              <a:t>t</a:t>
            </a:r>
            <a:r>
              <a:rPr sz="2800" spc="-5" dirty="0">
                <a:latin typeface="Arial"/>
                <a:cs typeface="Arial"/>
              </a:rPr>
              <a:t>a</a:t>
            </a:r>
            <a:r>
              <a:rPr sz="2800" spc="10" dirty="0">
                <a:latin typeface="Arial"/>
                <a:cs typeface="Arial"/>
              </a:rPr>
              <a:t>t</a:t>
            </a:r>
            <a:r>
              <a:rPr sz="2800" dirty="0">
                <a:latin typeface="Arial"/>
                <a:cs typeface="Arial"/>
              </a:rPr>
              <a:t>i</a:t>
            </a:r>
            <a:r>
              <a:rPr sz="2800" spc="-5" dirty="0">
                <a:latin typeface="Arial"/>
                <a:cs typeface="Arial"/>
              </a:rPr>
              <a:t>on </a:t>
            </a:r>
            <a:r>
              <a:rPr sz="2800" spc="-40" dirty="0">
                <a:latin typeface="Arial"/>
                <a:cs typeface="Arial"/>
              </a:rPr>
              <a:t>w</a:t>
            </a:r>
            <a:r>
              <a:rPr sz="2800" dirty="0">
                <a:latin typeface="Arial"/>
                <a:cs typeface="Arial"/>
              </a:rPr>
              <a:t>i</a:t>
            </a:r>
            <a:r>
              <a:rPr sz="2800" spc="10" dirty="0">
                <a:latin typeface="Arial"/>
                <a:cs typeface="Arial"/>
              </a:rPr>
              <a:t>t</a:t>
            </a:r>
            <a:r>
              <a:rPr sz="2800" dirty="0">
                <a:latin typeface="Arial"/>
                <a:cs typeface="Arial"/>
              </a:rPr>
              <a:t>h</a:t>
            </a:r>
            <a:r>
              <a:rPr sz="2800" spc="10" dirty="0">
                <a:latin typeface="Arial"/>
                <a:cs typeface="Arial"/>
              </a:rPr>
              <a:t> f</a:t>
            </a:r>
            <a:r>
              <a:rPr sz="2800" spc="-5" dirty="0">
                <a:latin typeface="Arial"/>
                <a:cs typeface="Arial"/>
              </a:rPr>
              <a:t>a</a:t>
            </a:r>
            <a:r>
              <a:rPr sz="2800" spc="10" dirty="0">
                <a:latin typeface="Arial"/>
                <a:cs typeface="Arial"/>
              </a:rPr>
              <a:t>c</a:t>
            </a:r>
            <a:r>
              <a:rPr sz="2800" dirty="0">
                <a:latin typeface="Arial"/>
                <a:cs typeface="Arial"/>
              </a:rPr>
              <a:t>ili</a:t>
            </a:r>
            <a:r>
              <a:rPr sz="2800" spc="10" dirty="0">
                <a:latin typeface="Arial"/>
                <a:cs typeface="Arial"/>
              </a:rPr>
              <a:t>t</a:t>
            </a:r>
            <a:r>
              <a:rPr sz="2800" spc="-5" dirty="0">
                <a:latin typeface="Arial"/>
                <a:cs typeface="Arial"/>
              </a:rPr>
              <a:t>a</a:t>
            </a:r>
            <a:r>
              <a:rPr sz="2800" spc="10" dirty="0">
                <a:latin typeface="Arial"/>
                <a:cs typeface="Arial"/>
              </a:rPr>
              <a:t>t</a:t>
            </a:r>
            <a:r>
              <a:rPr sz="2800" spc="-5" dirty="0">
                <a:latin typeface="Arial"/>
                <a:cs typeface="Arial"/>
              </a:rPr>
              <a:t>o</a:t>
            </a:r>
            <a:r>
              <a:rPr sz="2800" dirty="0">
                <a:latin typeface="Arial"/>
                <a:cs typeface="Arial"/>
              </a:rPr>
              <a:t>r</a:t>
            </a:r>
            <a:r>
              <a:rPr sz="2800" spc="-60" dirty="0">
                <a:latin typeface="Arial"/>
                <a:cs typeface="Arial"/>
              </a:rPr>
              <a:t> </a:t>
            </a:r>
            <a:r>
              <a:rPr sz="2800" spc="10" dirty="0">
                <a:latin typeface="Arial"/>
                <a:cs typeface="Arial"/>
              </a:rPr>
              <a:t>t</a:t>
            </a:r>
            <a:r>
              <a:rPr sz="2800" spc="-5" dirty="0">
                <a:latin typeface="Arial"/>
                <a:cs typeface="Arial"/>
              </a:rPr>
              <a:t>a</a:t>
            </a:r>
            <a:r>
              <a:rPr sz="2800" dirty="0">
                <a:latin typeface="Arial"/>
                <a:cs typeface="Arial"/>
              </a:rPr>
              <a:t>l</a:t>
            </a:r>
            <a:r>
              <a:rPr sz="2800" spc="10" dirty="0">
                <a:latin typeface="Arial"/>
                <a:cs typeface="Arial"/>
              </a:rPr>
              <a:t>k</a:t>
            </a:r>
            <a:r>
              <a:rPr sz="2800" dirty="0">
                <a:latin typeface="Arial"/>
                <a:cs typeface="Arial"/>
              </a:rPr>
              <a:t>i</a:t>
            </a:r>
            <a:r>
              <a:rPr sz="2800" spc="-5" dirty="0">
                <a:latin typeface="Arial"/>
                <a:cs typeface="Arial"/>
              </a:rPr>
              <a:t>n</a:t>
            </a:r>
            <a:r>
              <a:rPr sz="2800" dirty="0">
                <a:latin typeface="Arial"/>
                <a:cs typeface="Arial"/>
              </a:rPr>
              <a:t>g</a:t>
            </a:r>
            <a:r>
              <a:rPr sz="2800" spc="-40" dirty="0">
                <a:latin typeface="Arial"/>
                <a:cs typeface="Arial"/>
              </a:rPr>
              <a:t> </a:t>
            </a:r>
            <a:r>
              <a:rPr sz="2800" spc="-5" dirty="0">
                <a:latin typeface="Arial"/>
                <a:cs typeface="Arial"/>
              </a:rPr>
              <a:t>po</a:t>
            </a:r>
            <a:r>
              <a:rPr sz="2800" dirty="0">
                <a:latin typeface="Arial"/>
                <a:cs typeface="Arial"/>
              </a:rPr>
              <a:t>i</a:t>
            </a:r>
            <a:r>
              <a:rPr sz="2800" spc="-5" dirty="0">
                <a:latin typeface="Arial"/>
                <a:cs typeface="Arial"/>
              </a:rPr>
              <a:t>n</a:t>
            </a:r>
            <a:r>
              <a:rPr sz="2800" spc="10" dirty="0">
                <a:latin typeface="Arial"/>
                <a:cs typeface="Arial"/>
              </a:rPr>
              <a:t>t</a:t>
            </a:r>
            <a:r>
              <a:rPr sz="2800" dirty="0">
                <a:latin typeface="Arial"/>
                <a:cs typeface="Arial"/>
              </a:rPr>
              <a:t>s</a:t>
            </a:r>
          </a:p>
          <a:p>
            <a:pPr marL="756285" lvl="1" indent="-286385">
              <a:lnSpc>
                <a:spcPct val="100000"/>
              </a:lnSpc>
              <a:spcBef>
                <a:spcPts val="670"/>
              </a:spcBef>
              <a:buClr>
                <a:srgbClr val="3F6378"/>
              </a:buClr>
              <a:buFont typeface="Arial"/>
              <a:buChar char="–"/>
              <a:tabLst>
                <a:tab pos="756920" algn="l"/>
              </a:tabLst>
            </a:pPr>
            <a:r>
              <a:rPr sz="2800" spc="-325" dirty="0">
                <a:latin typeface="Arial"/>
                <a:cs typeface="Arial"/>
              </a:rPr>
              <a:t>T</a:t>
            </a:r>
            <a:r>
              <a:rPr sz="2800" spc="-5" dirty="0">
                <a:latin typeface="Arial"/>
                <a:cs typeface="Arial"/>
              </a:rPr>
              <a:t>a</a:t>
            </a:r>
            <a:r>
              <a:rPr sz="2800" spc="10" dirty="0">
                <a:latin typeface="Arial"/>
                <a:cs typeface="Arial"/>
              </a:rPr>
              <a:t>k</a:t>
            </a:r>
            <a:r>
              <a:rPr sz="2800" dirty="0">
                <a:latin typeface="Arial"/>
                <a:cs typeface="Arial"/>
              </a:rPr>
              <a:t>e</a:t>
            </a:r>
            <a:r>
              <a:rPr sz="2800" spc="-160" dirty="0">
                <a:latin typeface="Arial"/>
                <a:cs typeface="Arial"/>
              </a:rPr>
              <a:t> </a:t>
            </a:r>
            <a:r>
              <a:rPr sz="2800" spc="-5" dirty="0">
                <a:latin typeface="Arial"/>
                <a:cs typeface="Arial"/>
              </a:rPr>
              <a:t>A</a:t>
            </a:r>
            <a:r>
              <a:rPr sz="2800" spc="10" dirty="0">
                <a:latin typeface="Arial"/>
                <a:cs typeface="Arial"/>
              </a:rPr>
              <a:t>ct</a:t>
            </a:r>
            <a:r>
              <a:rPr sz="2800" dirty="0">
                <a:latin typeface="Arial"/>
                <a:cs typeface="Arial"/>
              </a:rPr>
              <a:t>i</a:t>
            </a:r>
            <a:r>
              <a:rPr sz="2800" spc="-5" dirty="0">
                <a:latin typeface="Arial"/>
                <a:cs typeface="Arial"/>
              </a:rPr>
              <a:t>o</a:t>
            </a:r>
            <a:r>
              <a:rPr sz="2800" dirty="0">
                <a:latin typeface="Arial"/>
                <a:cs typeface="Arial"/>
              </a:rPr>
              <a:t>n</a:t>
            </a:r>
            <a:r>
              <a:rPr sz="2800" spc="-40" dirty="0">
                <a:latin typeface="Arial"/>
                <a:cs typeface="Arial"/>
              </a:rPr>
              <a:t> </a:t>
            </a:r>
            <a:r>
              <a:rPr sz="2800" spc="-5" dirty="0">
                <a:latin typeface="Arial"/>
                <a:cs typeface="Arial"/>
              </a:rPr>
              <a:t>handou</a:t>
            </a:r>
            <a:r>
              <a:rPr sz="2800" dirty="0">
                <a:latin typeface="Arial"/>
                <a:cs typeface="Arial"/>
              </a:rPr>
              <a:t>t</a:t>
            </a:r>
          </a:p>
        </p:txBody>
      </p:sp>
      <p:sp>
        <p:nvSpPr>
          <p:cNvPr id="10" name="object 4">
            <a:extLst>
              <a:ext uri="{FF2B5EF4-FFF2-40B4-BE49-F238E27FC236}">
                <a16:creationId xmlns:a16="http://schemas.microsoft.com/office/drawing/2014/main" id="{8725A811-91EA-F643-BCB4-AA7FD012707D}"/>
              </a:ext>
            </a:extLst>
          </p:cNvPr>
          <p:cNvSpPr/>
          <p:nvPr/>
        </p:nvSpPr>
        <p:spPr>
          <a:xfrm>
            <a:off x="7963631" y="1518750"/>
            <a:ext cx="3331463" cy="4282439"/>
          </a:xfrm>
          <a:prstGeom prst="rect">
            <a:avLst/>
          </a:prstGeom>
          <a:blipFill>
            <a:blip r:embed="rId4"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921160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9">
            <a:extLst>
              <a:ext uri="{FF2B5EF4-FFF2-40B4-BE49-F238E27FC236}">
                <a16:creationId xmlns:a16="http://schemas.microsoft.com/office/drawing/2014/main" id="{ACBAD2D5-40AA-0244-A76D-91272F414D07}"/>
              </a:ext>
            </a:extLst>
          </p:cNvPr>
          <p:cNvSpPr/>
          <p:nvPr/>
        </p:nvSpPr>
        <p:spPr>
          <a:xfrm>
            <a:off x="789612" y="1854953"/>
            <a:ext cx="2831591" cy="3672840"/>
          </a:xfrm>
          <a:prstGeom prst="rect">
            <a:avLst/>
          </a:prstGeom>
          <a:blipFill>
            <a:blip r:embed="rId4" cstate="print"/>
            <a:stretch>
              <a:fillRect/>
            </a:stretch>
          </a:blipFill>
          <a:ln>
            <a:solidFill>
              <a:schemeClr val="tx1"/>
            </a:solidFill>
          </a:ln>
        </p:spPr>
        <p:txBody>
          <a:bodyPr wrap="square" lIns="0" tIns="0" rIns="0" bIns="0" rtlCol="0"/>
          <a:lstStyle/>
          <a:p>
            <a:endParaRPr/>
          </a:p>
        </p:txBody>
      </p:sp>
      <p:sp>
        <p:nvSpPr>
          <p:cNvPr id="9" name="object 2">
            <a:extLst>
              <a:ext uri="{FF2B5EF4-FFF2-40B4-BE49-F238E27FC236}">
                <a16:creationId xmlns:a16="http://schemas.microsoft.com/office/drawing/2014/main" id="{759B812D-7CA1-B044-BA8F-9B4E8D62FA2C}"/>
              </a:ext>
            </a:extLst>
          </p:cNvPr>
          <p:cNvSpPr/>
          <p:nvPr/>
        </p:nvSpPr>
        <p:spPr>
          <a:xfrm>
            <a:off x="4682455" y="1475478"/>
            <a:ext cx="2827090" cy="2215895"/>
          </a:xfrm>
          <a:prstGeom prst="rect">
            <a:avLst/>
          </a:prstGeom>
          <a:blipFill>
            <a:blip r:embed="rId5" cstate="print"/>
            <a:stretch>
              <a:fillRect/>
            </a:stretch>
          </a:blipFill>
          <a:ln>
            <a:solidFill>
              <a:schemeClr val="tx1"/>
            </a:solidFill>
          </a:ln>
        </p:spPr>
        <p:txBody>
          <a:bodyPr wrap="square" lIns="0" tIns="0" rIns="0" bIns="0" rtlCol="0"/>
          <a:lstStyle/>
          <a:p>
            <a:endParaRPr dirty="0"/>
          </a:p>
        </p:txBody>
      </p:sp>
      <p:sp>
        <p:nvSpPr>
          <p:cNvPr id="10" name="object 4">
            <a:extLst>
              <a:ext uri="{FF2B5EF4-FFF2-40B4-BE49-F238E27FC236}">
                <a16:creationId xmlns:a16="http://schemas.microsoft.com/office/drawing/2014/main" id="{BA3E4A14-052D-8544-A850-280D8E43DD2D}"/>
              </a:ext>
            </a:extLst>
          </p:cNvPr>
          <p:cNvSpPr/>
          <p:nvPr/>
        </p:nvSpPr>
        <p:spPr>
          <a:xfrm>
            <a:off x="4655023" y="3828329"/>
            <a:ext cx="2881954" cy="2108344"/>
          </a:xfrm>
          <a:prstGeom prst="rect">
            <a:avLst/>
          </a:prstGeom>
          <a:blipFill>
            <a:blip r:embed="rId6" cstate="print"/>
            <a:stretch>
              <a:fillRect/>
            </a:stretch>
          </a:blipFill>
          <a:ln>
            <a:solidFill>
              <a:schemeClr val="tx1"/>
            </a:solidFill>
          </a:ln>
        </p:spPr>
        <p:txBody>
          <a:bodyPr wrap="square" lIns="0" tIns="0" rIns="0" bIns="0" rtlCol="0"/>
          <a:lstStyle/>
          <a:p>
            <a:endParaRPr/>
          </a:p>
        </p:txBody>
      </p:sp>
      <p:sp>
        <p:nvSpPr>
          <p:cNvPr id="12" name="object 7">
            <a:extLst>
              <a:ext uri="{FF2B5EF4-FFF2-40B4-BE49-F238E27FC236}">
                <a16:creationId xmlns:a16="http://schemas.microsoft.com/office/drawing/2014/main" id="{4909E4B9-8A46-344E-8C9A-2BE6DB44EF52}"/>
              </a:ext>
            </a:extLst>
          </p:cNvPr>
          <p:cNvSpPr/>
          <p:nvPr/>
        </p:nvSpPr>
        <p:spPr>
          <a:xfrm>
            <a:off x="8193755" y="1781832"/>
            <a:ext cx="2871215" cy="3730751"/>
          </a:xfrm>
          <a:prstGeom prst="rect">
            <a:avLst/>
          </a:prstGeom>
          <a:blipFill>
            <a:blip r:embed="rId7" cstate="print"/>
            <a:stretch>
              <a:fillRect/>
            </a:stretch>
          </a:blipFill>
          <a:ln>
            <a:solidFill>
              <a:schemeClr val="tx1"/>
            </a:solidFill>
          </a:ln>
        </p:spPr>
        <p:txBody>
          <a:bodyPr wrap="square" lIns="0" tIns="0" rIns="0" bIns="0" rtlCol="0"/>
          <a:lstStyle/>
          <a:p>
            <a:endParaRPr/>
          </a:p>
        </p:txBody>
      </p:sp>
      <p:sp>
        <p:nvSpPr>
          <p:cNvPr id="13" name="object 2">
            <a:extLst>
              <a:ext uri="{FF2B5EF4-FFF2-40B4-BE49-F238E27FC236}">
                <a16:creationId xmlns:a16="http://schemas.microsoft.com/office/drawing/2014/main" id="{98ADD7B6-AE76-AB45-B6EA-6C928784EECE}"/>
              </a:ext>
            </a:extLst>
          </p:cNvPr>
          <p:cNvSpPr txBox="1">
            <a:spLocks/>
          </p:cNvSpPr>
          <p:nvPr/>
        </p:nvSpPr>
        <p:spPr>
          <a:xfrm>
            <a:off x="1182370" y="413508"/>
            <a:ext cx="9827260" cy="952302"/>
          </a:xfrm>
          <a:prstGeom prst="rect">
            <a:avLst/>
          </a:prstGeom>
        </p:spPr>
        <p:txBody>
          <a:bodyPr vert="horz" wrap="square" lIns="0" tIns="243840"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a:lnSpc>
                <a:spcPct val="100000"/>
              </a:lnSpc>
            </a:pPr>
            <a:r>
              <a:rPr lang="en-US" spc="-40" dirty="0"/>
              <a:t>O</a:t>
            </a:r>
            <a:r>
              <a:rPr lang="en-US" spc="-95" dirty="0"/>
              <a:t>v</a:t>
            </a:r>
            <a:r>
              <a:rPr lang="en-US" spc="-20" dirty="0"/>
              <a:t>e</a:t>
            </a:r>
            <a:r>
              <a:rPr lang="en-US" spc="15" dirty="0"/>
              <a:t>r</a:t>
            </a:r>
            <a:r>
              <a:rPr lang="en-US" spc="-70" dirty="0"/>
              <a:t>v</a:t>
            </a:r>
            <a:r>
              <a:rPr lang="en-US" spc="-15" dirty="0"/>
              <a:t>ie</a:t>
            </a:r>
            <a:r>
              <a:rPr lang="en-US" spc="55" dirty="0"/>
              <a:t>w</a:t>
            </a:r>
            <a:r>
              <a:rPr lang="en-US" spc="-15" dirty="0"/>
              <a:t>:</a:t>
            </a:r>
            <a:r>
              <a:rPr lang="en-US" spc="-105" dirty="0"/>
              <a:t> </a:t>
            </a:r>
            <a:r>
              <a:rPr lang="en-US" spc="-125" dirty="0"/>
              <a:t>A</a:t>
            </a:r>
            <a:r>
              <a:rPr lang="en-US" spc="-30" dirty="0"/>
              <a:t>du</a:t>
            </a:r>
            <a:r>
              <a:rPr lang="en-US" spc="5" dirty="0"/>
              <a:t>l</a:t>
            </a:r>
            <a:r>
              <a:rPr lang="en-US" spc="-15" dirty="0"/>
              <a:t>t</a:t>
            </a:r>
            <a:r>
              <a:rPr lang="en-US" spc="110" dirty="0"/>
              <a:t> </a:t>
            </a:r>
            <a:r>
              <a:rPr lang="en-US" spc="-20" dirty="0"/>
              <a:t>e</a:t>
            </a:r>
            <a:r>
              <a:rPr lang="en-US" spc="-30" dirty="0"/>
              <a:t>du</a:t>
            </a:r>
            <a:r>
              <a:rPr lang="en-US" spc="-20" dirty="0"/>
              <a:t>ca</a:t>
            </a:r>
            <a:r>
              <a:rPr lang="en-US" spc="-25" dirty="0"/>
              <a:t>t</a:t>
            </a:r>
            <a:r>
              <a:rPr lang="en-US" spc="-10" dirty="0"/>
              <a:t>i</a:t>
            </a:r>
            <a:r>
              <a:rPr lang="en-US" spc="-30" dirty="0"/>
              <a:t>o</a:t>
            </a:r>
            <a:r>
              <a:rPr lang="en-US" spc="-20" dirty="0"/>
              <a:t>n</a:t>
            </a:r>
            <a:r>
              <a:rPr lang="en-US" spc="15" dirty="0"/>
              <a:t> </a:t>
            </a:r>
            <a:r>
              <a:rPr lang="en-US" spc="-10" dirty="0"/>
              <a:t>r</a:t>
            </a:r>
            <a:r>
              <a:rPr lang="en-US" spc="-20" dirty="0"/>
              <a:t>es</a:t>
            </a:r>
            <a:r>
              <a:rPr lang="en-US" spc="-30" dirty="0"/>
              <a:t>ou</a:t>
            </a:r>
            <a:r>
              <a:rPr lang="en-US" spc="-10" dirty="0"/>
              <a:t>r</a:t>
            </a:r>
            <a:r>
              <a:rPr lang="en-US" spc="-20" dirty="0"/>
              <a:t>ces</a:t>
            </a:r>
          </a:p>
        </p:txBody>
      </p:sp>
    </p:spTree>
    <p:extLst>
      <p:ext uri="{BB962C8B-B14F-4D97-AF65-F5344CB8AC3E}">
        <p14:creationId xmlns:p14="http://schemas.microsoft.com/office/powerpoint/2010/main" val="4158184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5" name="Rectangle 4">
            <a:extLst>
              <a:ext uri="{FF2B5EF4-FFF2-40B4-BE49-F238E27FC236}">
                <a16:creationId xmlns:a16="http://schemas.microsoft.com/office/drawing/2014/main" id="{9C7B2F4C-8D0C-D941-B368-EAB24A4D0323}"/>
              </a:ext>
            </a:extLst>
          </p:cNvPr>
          <p:cNvSpPr/>
          <p:nvPr/>
        </p:nvSpPr>
        <p:spPr>
          <a:xfrm>
            <a:off x="1977084" y="491051"/>
            <a:ext cx="8237833" cy="769441"/>
          </a:xfrm>
          <a:prstGeom prst="rect">
            <a:avLst/>
          </a:prstGeom>
        </p:spPr>
        <p:txBody>
          <a:bodyPr wrap="none">
            <a:spAutoFit/>
          </a:bodyPr>
          <a:lstStyle/>
          <a:p>
            <a:pPr marL="12700">
              <a:lnSpc>
                <a:spcPct val="100000"/>
              </a:lnSpc>
            </a:pPr>
            <a:r>
              <a:rPr lang="en-US" sz="4400" b="1" spc="-20" dirty="0">
                <a:solidFill>
                  <a:srgbClr val="CA1B00"/>
                </a:solidFill>
                <a:latin typeface="Arial"/>
                <a:cs typeface="Arial"/>
              </a:rPr>
              <a:t>So</a:t>
            </a:r>
            <a:r>
              <a:rPr lang="en-US" sz="4400" b="1" spc="-10" dirty="0">
                <a:solidFill>
                  <a:srgbClr val="CA1B00"/>
                </a:solidFill>
                <a:latin typeface="Arial"/>
                <a:cs typeface="Arial"/>
              </a:rPr>
              <a:t> </a:t>
            </a:r>
            <a:r>
              <a:rPr lang="en-US" sz="4400" b="1" spc="-95" dirty="0">
                <a:solidFill>
                  <a:srgbClr val="CA1B00"/>
                </a:solidFill>
                <a:latin typeface="Arial"/>
                <a:cs typeface="Arial"/>
              </a:rPr>
              <a:t>y</a:t>
            </a:r>
            <a:r>
              <a:rPr lang="en-US" sz="4400" b="1" spc="-30" dirty="0">
                <a:solidFill>
                  <a:srgbClr val="CA1B00"/>
                </a:solidFill>
                <a:latin typeface="Arial"/>
                <a:cs typeface="Arial"/>
              </a:rPr>
              <a:t>o</a:t>
            </a:r>
            <a:r>
              <a:rPr lang="en-US" sz="4400" b="1" spc="-20" dirty="0">
                <a:solidFill>
                  <a:srgbClr val="CA1B00"/>
                </a:solidFill>
                <a:latin typeface="Arial"/>
                <a:cs typeface="Arial"/>
              </a:rPr>
              <a:t>u</a:t>
            </a:r>
            <a:r>
              <a:rPr lang="en-US" sz="4400" b="1" spc="85" dirty="0">
                <a:solidFill>
                  <a:srgbClr val="CA1B00"/>
                </a:solidFill>
                <a:latin typeface="Arial"/>
                <a:cs typeface="Arial"/>
              </a:rPr>
              <a:t> </a:t>
            </a:r>
            <a:r>
              <a:rPr lang="en-US" sz="4400" b="1" spc="-30" dirty="0">
                <a:solidFill>
                  <a:srgbClr val="CA1B00"/>
                </a:solidFill>
                <a:latin typeface="Arial"/>
                <a:cs typeface="Arial"/>
              </a:rPr>
              <a:t>n</a:t>
            </a:r>
            <a:r>
              <a:rPr lang="en-US" sz="4400" b="1" spc="-20" dirty="0">
                <a:solidFill>
                  <a:srgbClr val="CA1B00"/>
                </a:solidFill>
                <a:latin typeface="Arial"/>
                <a:cs typeface="Arial"/>
              </a:rPr>
              <a:t>eed</a:t>
            </a:r>
            <a:r>
              <a:rPr lang="en-US" sz="4400" b="1" spc="-10" dirty="0">
                <a:solidFill>
                  <a:srgbClr val="CA1B00"/>
                </a:solidFill>
                <a:latin typeface="Arial"/>
                <a:cs typeface="Arial"/>
              </a:rPr>
              <a:t> </a:t>
            </a:r>
            <a:r>
              <a:rPr lang="en-US" sz="4400" b="1" spc="-25" dirty="0">
                <a:solidFill>
                  <a:srgbClr val="CA1B00"/>
                </a:solidFill>
                <a:latin typeface="Arial"/>
                <a:cs typeface="Arial"/>
              </a:rPr>
              <a:t>t</a:t>
            </a:r>
            <a:r>
              <a:rPr lang="en-US" sz="4400" b="1" spc="-20" dirty="0">
                <a:solidFill>
                  <a:srgbClr val="CA1B00"/>
                </a:solidFill>
                <a:latin typeface="Arial"/>
                <a:cs typeface="Arial"/>
              </a:rPr>
              <a:t>o</a:t>
            </a:r>
            <a:r>
              <a:rPr lang="en-US" sz="4400" b="1" spc="15" dirty="0">
                <a:solidFill>
                  <a:srgbClr val="CA1B00"/>
                </a:solidFill>
                <a:latin typeface="Arial"/>
                <a:cs typeface="Arial"/>
              </a:rPr>
              <a:t> </a:t>
            </a:r>
            <a:r>
              <a:rPr lang="en-US" sz="4400" b="1" spc="-25" dirty="0">
                <a:solidFill>
                  <a:srgbClr val="CA1B00"/>
                </a:solidFill>
                <a:latin typeface="Arial"/>
                <a:cs typeface="Arial"/>
              </a:rPr>
              <a:t>t</a:t>
            </a:r>
            <a:r>
              <a:rPr lang="en-US" sz="4400" b="1" spc="-15" dirty="0">
                <a:solidFill>
                  <a:srgbClr val="CA1B00"/>
                </a:solidFill>
                <a:latin typeface="Arial"/>
                <a:cs typeface="Arial"/>
              </a:rPr>
              <a:t>alk</a:t>
            </a:r>
            <a:r>
              <a:rPr lang="en-US" sz="4400" b="1" spc="-5" dirty="0">
                <a:solidFill>
                  <a:srgbClr val="CA1B00"/>
                </a:solidFill>
                <a:latin typeface="Arial"/>
                <a:cs typeface="Arial"/>
              </a:rPr>
              <a:t> </a:t>
            </a:r>
            <a:r>
              <a:rPr lang="en-US" sz="4400" b="1" spc="-25" dirty="0">
                <a:solidFill>
                  <a:srgbClr val="CA1B00"/>
                </a:solidFill>
                <a:latin typeface="Arial"/>
                <a:cs typeface="Arial"/>
              </a:rPr>
              <a:t>t</a:t>
            </a:r>
            <a:r>
              <a:rPr lang="en-US" sz="4400" b="1" spc="-20" dirty="0">
                <a:solidFill>
                  <a:srgbClr val="CA1B00"/>
                </a:solidFill>
                <a:latin typeface="Arial"/>
                <a:cs typeface="Arial"/>
              </a:rPr>
              <a:t>o</a:t>
            </a:r>
            <a:r>
              <a:rPr lang="en-US" sz="4400" b="1" spc="-10" dirty="0">
                <a:solidFill>
                  <a:srgbClr val="CA1B00"/>
                </a:solidFill>
                <a:latin typeface="Arial"/>
                <a:cs typeface="Arial"/>
              </a:rPr>
              <a:t> </a:t>
            </a:r>
            <a:r>
              <a:rPr lang="en-US" sz="4400" b="1" spc="-95" dirty="0">
                <a:solidFill>
                  <a:srgbClr val="CA1B00"/>
                </a:solidFill>
                <a:latin typeface="Arial"/>
                <a:cs typeface="Arial"/>
              </a:rPr>
              <a:t>y</a:t>
            </a:r>
            <a:r>
              <a:rPr lang="en-US" sz="4400" b="1" spc="-35" dirty="0">
                <a:solidFill>
                  <a:srgbClr val="CA1B00"/>
                </a:solidFill>
                <a:latin typeface="Arial"/>
                <a:cs typeface="Arial"/>
              </a:rPr>
              <a:t>outh…</a:t>
            </a:r>
            <a:endParaRPr lang="en-US" sz="4400" dirty="0">
              <a:solidFill>
                <a:srgbClr val="CA1B00"/>
              </a:solidFill>
              <a:latin typeface="Arial"/>
              <a:cs typeface="Arial"/>
            </a:endParaRPr>
          </a:p>
        </p:txBody>
      </p:sp>
      <p:sp>
        <p:nvSpPr>
          <p:cNvPr id="8" name="object 3">
            <a:extLst>
              <a:ext uri="{FF2B5EF4-FFF2-40B4-BE49-F238E27FC236}">
                <a16:creationId xmlns:a16="http://schemas.microsoft.com/office/drawing/2014/main" id="{D382D952-BFDA-0B4D-9697-D396E1A7B7B3}"/>
              </a:ext>
            </a:extLst>
          </p:cNvPr>
          <p:cNvSpPr/>
          <p:nvPr/>
        </p:nvSpPr>
        <p:spPr>
          <a:xfrm>
            <a:off x="2576866" y="2028962"/>
            <a:ext cx="3432047" cy="3432035"/>
          </a:xfrm>
          <a:prstGeom prst="rect">
            <a:avLst/>
          </a:prstGeom>
          <a:blipFill>
            <a:blip r:embed="rId4" cstate="print"/>
            <a:stretch>
              <a:fillRect/>
            </a:stretch>
          </a:blipFill>
          <a:ln>
            <a:solidFill>
              <a:schemeClr val="tx1"/>
            </a:solidFill>
          </a:ln>
        </p:spPr>
        <p:txBody>
          <a:bodyPr wrap="square" lIns="0" tIns="0" rIns="0" bIns="0" rtlCol="0"/>
          <a:lstStyle/>
          <a:p>
            <a:endParaRPr/>
          </a:p>
        </p:txBody>
      </p:sp>
      <p:sp>
        <p:nvSpPr>
          <p:cNvPr id="9" name="object 4">
            <a:extLst>
              <a:ext uri="{FF2B5EF4-FFF2-40B4-BE49-F238E27FC236}">
                <a16:creationId xmlns:a16="http://schemas.microsoft.com/office/drawing/2014/main" id="{66598947-53AE-2C49-B3A2-754186018343}"/>
              </a:ext>
            </a:extLst>
          </p:cNvPr>
          <p:cNvSpPr/>
          <p:nvPr/>
        </p:nvSpPr>
        <p:spPr>
          <a:xfrm>
            <a:off x="6721794" y="2028963"/>
            <a:ext cx="3432035" cy="3432035"/>
          </a:xfrm>
          <a:prstGeom prst="rect">
            <a:avLst/>
          </a:prstGeom>
          <a:blipFill>
            <a:blip r:embed="rId5"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24850068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C4D32F09-F43A-7446-863E-ADFB609A9AF0}"/>
              </a:ext>
            </a:extLst>
          </p:cNvPr>
          <p:cNvSpPr txBox="1"/>
          <p:nvPr/>
        </p:nvSpPr>
        <p:spPr>
          <a:xfrm>
            <a:off x="664750" y="334004"/>
            <a:ext cx="11004712" cy="1354217"/>
          </a:xfrm>
          <a:prstGeom prst="rect">
            <a:avLst/>
          </a:prstGeom>
        </p:spPr>
        <p:txBody>
          <a:bodyPr vert="horz" wrap="square" lIns="0" tIns="0" rIns="0" bIns="0" rtlCol="0">
            <a:spAutoFit/>
          </a:bodyPr>
          <a:lstStyle/>
          <a:p>
            <a:pPr marL="12700" marR="5080" algn="ctr">
              <a:lnSpc>
                <a:spcPct val="100000"/>
              </a:lnSpc>
            </a:pPr>
            <a:r>
              <a:rPr sz="4400" b="1" spc="-40" dirty="0">
                <a:solidFill>
                  <a:srgbClr val="C00000"/>
                </a:solidFill>
                <a:latin typeface="Arial"/>
                <a:cs typeface="Arial"/>
              </a:rPr>
              <a:t>O</a:t>
            </a:r>
            <a:r>
              <a:rPr sz="4400" b="1" spc="-95" dirty="0">
                <a:solidFill>
                  <a:srgbClr val="C00000"/>
                </a:solidFill>
                <a:latin typeface="Arial"/>
                <a:cs typeface="Arial"/>
              </a:rPr>
              <a:t>v</a:t>
            </a:r>
            <a:r>
              <a:rPr sz="4400" b="1" spc="-20" dirty="0">
                <a:solidFill>
                  <a:srgbClr val="C00000"/>
                </a:solidFill>
                <a:latin typeface="Arial"/>
                <a:cs typeface="Arial"/>
              </a:rPr>
              <a:t>e</a:t>
            </a:r>
            <a:r>
              <a:rPr sz="4400" b="1" spc="15" dirty="0">
                <a:solidFill>
                  <a:srgbClr val="C00000"/>
                </a:solidFill>
                <a:latin typeface="Arial"/>
                <a:cs typeface="Arial"/>
              </a:rPr>
              <a:t>r</a:t>
            </a:r>
            <a:r>
              <a:rPr sz="4400" b="1" spc="-70" dirty="0">
                <a:solidFill>
                  <a:srgbClr val="C00000"/>
                </a:solidFill>
                <a:latin typeface="Arial"/>
                <a:cs typeface="Arial"/>
              </a:rPr>
              <a:t>v</a:t>
            </a:r>
            <a:r>
              <a:rPr sz="4400" b="1" spc="-15" dirty="0">
                <a:solidFill>
                  <a:srgbClr val="C00000"/>
                </a:solidFill>
                <a:latin typeface="Arial"/>
                <a:cs typeface="Arial"/>
              </a:rPr>
              <a:t>ie</a:t>
            </a:r>
            <a:r>
              <a:rPr sz="4400" b="1" spc="55" dirty="0">
                <a:solidFill>
                  <a:srgbClr val="C00000"/>
                </a:solidFill>
                <a:latin typeface="Arial"/>
                <a:cs typeface="Arial"/>
              </a:rPr>
              <a:t>w</a:t>
            </a:r>
            <a:r>
              <a:rPr sz="4400" b="1" spc="-15" dirty="0">
                <a:solidFill>
                  <a:srgbClr val="C00000"/>
                </a:solidFill>
                <a:latin typeface="Arial"/>
                <a:cs typeface="Arial"/>
              </a:rPr>
              <a:t>:</a:t>
            </a:r>
            <a:r>
              <a:rPr sz="4400" b="1" spc="15" dirty="0">
                <a:solidFill>
                  <a:srgbClr val="C00000"/>
                </a:solidFill>
                <a:latin typeface="Arial"/>
                <a:cs typeface="Arial"/>
              </a:rPr>
              <a:t> </a:t>
            </a:r>
            <a:r>
              <a:rPr sz="4400" b="1" spc="-10" dirty="0">
                <a:solidFill>
                  <a:srgbClr val="C00000"/>
                </a:solidFill>
                <a:latin typeface="Arial"/>
                <a:cs typeface="Arial"/>
              </a:rPr>
              <a:t>“</a:t>
            </a:r>
            <a:r>
              <a:rPr sz="4400" b="1" spc="-25" dirty="0">
                <a:solidFill>
                  <a:srgbClr val="C00000"/>
                </a:solidFill>
                <a:latin typeface="Arial"/>
                <a:cs typeface="Arial"/>
              </a:rPr>
              <a:t>M</a:t>
            </a:r>
            <a:r>
              <a:rPr sz="4400" b="1" spc="-20" dirty="0">
                <a:solidFill>
                  <a:srgbClr val="C00000"/>
                </a:solidFill>
                <a:latin typeface="Arial"/>
                <a:cs typeface="Arial"/>
              </a:rPr>
              <a:t>y</a:t>
            </a:r>
            <a:r>
              <a:rPr sz="4400" b="1" spc="-5" dirty="0">
                <a:solidFill>
                  <a:srgbClr val="C00000"/>
                </a:solidFill>
                <a:latin typeface="Arial"/>
                <a:cs typeface="Arial"/>
              </a:rPr>
              <a:t> </a:t>
            </a:r>
            <a:r>
              <a:rPr sz="4400" b="1" spc="-40" dirty="0">
                <a:solidFill>
                  <a:srgbClr val="C00000"/>
                </a:solidFill>
                <a:latin typeface="Arial"/>
                <a:cs typeface="Arial"/>
              </a:rPr>
              <a:t>G</a:t>
            </a:r>
            <a:r>
              <a:rPr sz="4400" b="1" spc="-20" dirty="0">
                <a:solidFill>
                  <a:srgbClr val="C00000"/>
                </a:solidFill>
                <a:latin typeface="Arial"/>
                <a:cs typeface="Arial"/>
              </a:rPr>
              <a:t>e</a:t>
            </a:r>
            <a:r>
              <a:rPr sz="4400" b="1" spc="-30" dirty="0">
                <a:solidFill>
                  <a:srgbClr val="C00000"/>
                </a:solidFill>
                <a:latin typeface="Arial"/>
                <a:cs typeface="Arial"/>
              </a:rPr>
              <a:t>n</a:t>
            </a:r>
            <a:r>
              <a:rPr sz="4400" b="1" spc="-20" dirty="0">
                <a:solidFill>
                  <a:srgbClr val="C00000"/>
                </a:solidFill>
                <a:latin typeface="Arial"/>
                <a:cs typeface="Arial"/>
              </a:rPr>
              <a:t>e</a:t>
            </a:r>
            <a:r>
              <a:rPr sz="4400" b="1" spc="-10" dirty="0">
                <a:solidFill>
                  <a:srgbClr val="C00000"/>
                </a:solidFill>
                <a:latin typeface="Arial"/>
                <a:cs typeface="Arial"/>
              </a:rPr>
              <a:t>r</a:t>
            </a:r>
            <a:r>
              <a:rPr sz="4400" b="1" spc="-20" dirty="0">
                <a:solidFill>
                  <a:srgbClr val="C00000"/>
                </a:solidFill>
                <a:latin typeface="Arial"/>
                <a:cs typeface="Arial"/>
              </a:rPr>
              <a:t>a</a:t>
            </a:r>
            <a:r>
              <a:rPr sz="4400" b="1" spc="-25" dirty="0">
                <a:solidFill>
                  <a:srgbClr val="C00000"/>
                </a:solidFill>
                <a:latin typeface="Arial"/>
                <a:cs typeface="Arial"/>
              </a:rPr>
              <a:t>t</a:t>
            </a:r>
            <a:r>
              <a:rPr sz="4400" b="1" spc="-10" dirty="0">
                <a:solidFill>
                  <a:srgbClr val="C00000"/>
                </a:solidFill>
                <a:latin typeface="Arial"/>
                <a:cs typeface="Arial"/>
              </a:rPr>
              <a:t>i</a:t>
            </a:r>
            <a:r>
              <a:rPr sz="4400" b="1" spc="-30" dirty="0">
                <a:solidFill>
                  <a:srgbClr val="C00000"/>
                </a:solidFill>
                <a:latin typeface="Arial"/>
                <a:cs typeface="Arial"/>
              </a:rPr>
              <a:t>o</a:t>
            </a:r>
            <a:r>
              <a:rPr sz="4400" b="1" spc="-20" dirty="0">
                <a:solidFill>
                  <a:srgbClr val="C00000"/>
                </a:solidFill>
                <a:latin typeface="Arial"/>
                <a:cs typeface="Arial"/>
              </a:rPr>
              <a:t>n</a:t>
            </a:r>
            <a:r>
              <a:rPr sz="4400" b="1" spc="40" dirty="0">
                <a:solidFill>
                  <a:srgbClr val="C00000"/>
                </a:solidFill>
                <a:latin typeface="Arial"/>
                <a:cs typeface="Arial"/>
              </a:rPr>
              <a:t> </a:t>
            </a:r>
            <a:r>
              <a:rPr sz="4400" b="1" spc="-20" dirty="0">
                <a:solidFill>
                  <a:srgbClr val="C00000"/>
                </a:solidFill>
                <a:latin typeface="Arial"/>
                <a:cs typeface="Arial"/>
              </a:rPr>
              <a:t>Rx”</a:t>
            </a:r>
            <a:r>
              <a:rPr sz="4400" b="1" spc="-10" dirty="0">
                <a:solidFill>
                  <a:srgbClr val="C00000"/>
                </a:solidFill>
                <a:latin typeface="Arial"/>
                <a:cs typeface="Arial"/>
              </a:rPr>
              <a:t> </a:t>
            </a:r>
            <a:endParaRPr lang="en-US" sz="4400" b="1" spc="-10" dirty="0">
              <a:solidFill>
                <a:srgbClr val="C00000"/>
              </a:solidFill>
              <a:latin typeface="Arial"/>
              <a:cs typeface="Arial"/>
            </a:endParaRPr>
          </a:p>
          <a:p>
            <a:pPr marL="12700" marR="5080" algn="ctr">
              <a:lnSpc>
                <a:spcPct val="100000"/>
              </a:lnSpc>
            </a:pPr>
            <a:r>
              <a:rPr sz="4400" b="1" spc="-270" dirty="0">
                <a:solidFill>
                  <a:srgbClr val="C00000"/>
                </a:solidFill>
                <a:latin typeface="Arial"/>
                <a:cs typeface="Arial"/>
              </a:rPr>
              <a:t>T</a:t>
            </a:r>
            <a:r>
              <a:rPr sz="4400" b="1" spc="-20" dirty="0">
                <a:solidFill>
                  <a:srgbClr val="C00000"/>
                </a:solidFill>
                <a:latin typeface="Arial"/>
                <a:cs typeface="Arial"/>
              </a:rPr>
              <a:t>een</a:t>
            </a:r>
            <a:r>
              <a:rPr sz="4400" b="1" spc="15" dirty="0">
                <a:solidFill>
                  <a:srgbClr val="C00000"/>
                </a:solidFill>
                <a:latin typeface="Arial"/>
                <a:cs typeface="Arial"/>
              </a:rPr>
              <a:t> </a:t>
            </a:r>
            <a:r>
              <a:rPr lang="en-US" sz="4400" b="1" spc="-20" dirty="0">
                <a:solidFill>
                  <a:srgbClr val="C00000"/>
                </a:solidFill>
                <a:latin typeface="Arial"/>
                <a:cs typeface="Arial"/>
              </a:rPr>
              <a:t>E</a:t>
            </a:r>
            <a:r>
              <a:rPr sz="4400" b="1" spc="-30" dirty="0">
                <a:solidFill>
                  <a:srgbClr val="C00000"/>
                </a:solidFill>
                <a:latin typeface="Arial"/>
                <a:cs typeface="Arial"/>
              </a:rPr>
              <a:t>du</a:t>
            </a:r>
            <a:r>
              <a:rPr sz="4400" b="1" spc="-20" dirty="0">
                <a:solidFill>
                  <a:srgbClr val="C00000"/>
                </a:solidFill>
                <a:latin typeface="Arial"/>
                <a:cs typeface="Arial"/>
              </a:rPr>
              <a:t>ca</a:t>
            </a:r>
            <a:r>
              <a:rPr sz="4400" b="1" spc="-25" dirty="0">
                <a:solidFill>
                  <a:srgbClr val="C00000"/>
                </a:solidFill>
                <a:latin typeface="Arial"/>
                <a:cs typeface="Arial"/>
              </a:rPr>
              <a:t>t</a:t>
            </a:r>
            <a:r>
              <a:rPr sz="4400" b="1" spc="-10" dirty="0">
                <a:solidFill>
                  <a:srgbClr val="C00000"/>
                </a:solidFill>
                <a:latin typeface="Arial"/>
                <a:cs typeface="Arial"/>
              </a:rPr>
              <a:t>i</a:t>
            </a:r>
            <a:r>
              <a:rPr sz="4400" b="1" spc="-30" dirty="0">
                <a:solidFill>
                  <a:srgbClr val="C00000"/>
                </a:solidFill>
                <a:latin typeface="Arial"/>
                <a:cs typeface="Arial"/>
              </a:rPr>
              <a:t>o</a:t>
            </a:r>
            <a:r>
              <a:rPr sz="4400" b="1" spc="-20" dirty="0">
                <a:solidFill>
                  <a:srgbClr val="C00000"/>
                </a:solidFill>
                <a:latin typeface="Arial"/>
                <a:cs typeface="Arial"/>
              </a:rPr>
              <a:t>n</a:t>
            </a:r>
            <a:r>
              <a:rPr sz="4400" b="1" spc="15" dirty="0">
                <a:solidFill>
                  <a:srgbClr val="C00000"/>
                </a:solidFill>
                <a:latin typeface="Arial"/>
                <a:cs typeface="Arial"/>
              </a:rPr>
              <a:t> </a:t>
            </a:r>
            <a:r>
              <a:rPr sz="4400" b="1" spc="-10" dirty="0">
                <a:solidFill>
                  <a:srgbClr val="C00000"/>
                </a:solidFill>
                <a:latin typeface="Arial"/>
                <a:cs typeface="Arial"/>
              </a:rPr>
              <a:t>r</a:t>
            </a:r>
            <a:r>
              <a:rPr sz="4400" b="1" spc="-20" dirty="0">
                <a:solidFill>
                  <a:srgbClr val="C00000"/>
                </a:solidFill>
                <a:latin typeface="Arial"/>
                <a:cs typeface="Arial"/>
              </a:rPr>
              <a:t>es</a:t>
            </a:r>
            <a:r>
              <a:rPr sz="4400" b="1" spc="-30" dirty="0">
                <a:solidFill>
                  <a:srgbClr val="C00000"/>
                </a:solidFill>
                <a:latin typeface="Arial"/>
                <a:cs typeface="Arial"/>
              </a:rPr>
              <a:t>ou</a:t>
            </a:r>
            <a:r>
              <a:rPr sz="4400" b="1" spc="-10" dirty="0">
                <a:solidFill>
                  <a:srgbClr val="C00000"/>
                </a:solidFill>
                <a:latin typeface="Arial"/>
                <a:cs typeface="Arial"/>
              </a:rPr>
              <a:t>r</a:t>
            </a:r>
            <a:r>
              <a:rPr sz="4400" b="1" spc="-20" dirty="0">
                <a:solidFill>
                  <a:srgbClr val="C00000"/>
                </a:solidFill>
                <a:latin typeface="Arial"/>
                <a:cs typeface="Arial"/>
              </a:rPr>
              <a:t>ces</a:t>
            </a:r>
            <a:endParaRPr sz="4400" dirty="0">
              <a:solidFill>
                <a:srgbClr val="C00000"/>
              </a:solidFill>
              <a:latin typeface="Arial"/>
              <a:cs typeface="Arial"/>
            </a:endParaRPr>
          </a:p>
        </p:txBody>
      </p:sp>
      <p:sp>
        <p:nvSpPr>
          <p:cNvPr id="8" name="object 3">
            <a:extLst>
              <a:ext uri="{FF2B5EF4-FFF2-40B4-BE49-F238E27FC236}">
                <a16:creationId xmlns:a16="http://schemas.microsoft.com/office/drawing/2014/main" id="{EB2786D0-73EC-BC43-AE82-EDCEF9C2F19E}"/>
              </a:ext>
            </a:extLst>
          </p:cNvPr>
          <p:cNvSpPr txBox="1"/>
          <p:nvPr/>
        </p:nvSpPr>
        <p:spPr>
          <a:xfrm>
            <a:off x="1710440" y="1804018"/>
            <a:ext cx="5343501" cy="4008790"/>
          </a:xfrm>
          <a:prstGeom prst="rect">
            <a:avLst/>
          </a:prstGeom>
        </p:spPr>
        <p:txBody>
          <a:bodyPr vert="horz" wrap="square" lIns="0" tIns="0" rIns="0" bIns="0" rtlCol="0">
            <a:spAutoFit/>
          </a:bodyPr>
          <a:lstStyle/>
          <a:p>
            <a:pPr marL="12700">
              <a:lnSpc>
                <a:spcPct val="100000"/>
              </a:lnSpc>
            </a:pPr>
            <a:r>
              <a:rPr sz="2800" spc="10" dirty="0">
                <a:latin typeface="Arial"/>
                <a:cs typeface="Arial"/>
              </a:rPr>
              <a:t>I</a:t>
            </a:r>
            <a:r>
              <a:rPr sz="2800" spc="-5" dirty="0">
                <a:latin typeface="Arial"/>
                <a:cs typeface="Arial"/>
              </a:rPr>
              <a:t>n</a:t>
            </a:r>
            <a:r>
              <a:rPr sz="2800" spc="10" dirty="0">
                <a:latin typeface="Arial"/>
                <a:cs typeface="Arial"/>
              </a:rPr>
              <a:t>c</a:t>
            </a:r>
            <a:r>
              <a:rPr sz="2800" dirty="0">
                <a:latin typeface="Arial"/>
                <a:cs typeface="Arial"/>
              </a:rPr>
              <a:t>l</a:t>
            </a:r>
            <a:r>
              <a:rPr sz="2800" spc="-5" dirty="0">
                <a:latin typeface="Arial"/>
                <a:cs typeface="Arial"/>
              </a:rPr>
              <a:t>ude</a:t>
            </a:r>
            <a:r>
              <a:rPr sz="2800" spc="10" dirty="0">
                <a:latin typeface="Arial"/>
                <a:cs typeface="Arial"/>
              </a:rPr>
              <a:t>s</a:t>
            </a:r>
            <a:r>
              <a:rPr sz="2800" dirty="0">
                <a:latin typeface="Arial"/>
                <a:cs typeface="Arial"/>
              </a:rPr>
              <a:t>:</a:t>
            </a:r>
          </a:p>
          <a:p>
            <a:pPr marL="356870" indent="-344170">
              <a:lnSpc>
                <a:spcPct val="100000"/>
              </a:lnSpc>
              <a:spcBef>
                <a:spcPts val="1270"/>
              </a:spcBef>
              <a:buClr>
                <a:srgbClr val="3F6378"/>
              </a:buClr>
              <a:buFont typeface="Arial"/>
              <a:buChar char="•"/>
              <a:tabLst>
                <a:tab pos="357505" algn="l"/>
              </a:tabLst>
            </a:pPr>
            <a:r>
              <a:rPr sz="2800" spc="-15" dirty="0">
                <a:latin typeface="Arial"/>
                <a:cs typeface="Arial"/>
              </a:rPr>
              <a:t>F</a:t>
            </a:r>
            <a:r>
              <a:rPr sz="2800" spc="-5" dirty="0">
                <a:latin typeface="Arial"/>
                <a:cs typeface="Arial"/>
              </a:rPr>
              <a:t>a</a:t>
            </a:r>
            <a:r>
              <a:rPr sz="2800" spc="10" dirty="0">
                <a:latin typeface="Arial"/>
                <a:cs typeface="Arial"/>
              </a:rPr>
              <a:t>c</a:t>
            </a:r>
            <a:r>
              <a:rPr sz="2800" dirty="0">
                <a:latin typeface="Arial"/>
                <a:cs typeface="Arial"/>
              </a:rPr>
              <a:t>ili</a:t>
            </a:r>
            <a:r>
              <a:rPr sz="2800" spc="10" dirty="0">
                <a:latin typeface="Arial"/>
                <a:cs typeface="Arial"/>
              </a:rPr>
              <a:t>t</a:t>
            </a:r>
            <a:r>
              <a:rPr sz="2800" spc="-5" dirty="0">
                <a:latin typeface="Arial"/>
                <a:cs typeface="Arial"/>
              </a:rPr>
              <a:t>a</a:t>
            </a:r>
            <a:r>
              <a:rPr sz="2800" spc="10" dirty="0">
                <a:latin typeface="Arial"/>
                <a:cs typeface="Arial"/>
              </a:rPr>
              <a:t>t</a:t>
            </a:r>
            <a:r>
              <a:rPr sz="2800" spc="-5" dirty="0">
                <a:latin typeface="Arial"/>
                <a:cs typeface="Arial"/>
              </a:rPr>
              <a:t>o</a:t>
            </a:r>
            <a:r>
              <a:rPr sz="2800" dirty="0">
                <a:latin typeface="Arial"/>
                <a:cs typeface="Arial"/>
              </a:rPr>
              <a:t>r</a:t>
            </a:r>
            <a:r>
              <a:rPr sz="2800" spc="-35" dirty="0">
                <a:latin typeface="Arial"/>
                <a:cs typeface="Arial"/>
              </a:rPr>
              <a:t> </a:t>
            </a:r>
            <a:r>
              <a:rPr sz="2800" spc="-5" dirty="0">
                <a:latin typeface="Arial"/>
                <a:cs typeface="Arial"/>
              </a:rPr>
              <a:t>gu</a:t>
            </a:r>
            <a:r>
              <a:rPr sz="2800" dirty="0">
                <a:latin typeface="Arial"/>
                <a:cs typeface="Arial"/>
              </a:rPr>
              <a:t>i</a:t>
            </a:r>
            <a:r>
              <a:rPr sz="2800" spc="-5" dirty="0">
                <a:latin typeface="Arial"/>
                <a:cs typeface="Arial"/>
              </a:rPr>
              <a:t>de</a:t>
            </a:r>
            <a:endParaRPr sz="2800" dirty="0">
              <a:latin typeface="Arial"/>
              <a:cs typeface="Arial"/>
            </a:endParaRPr>
          </a:p>
          <a:p>
            <a:pPr marL="356870" indent="-344170">
              <a:lnSpc>
                <a:spcPct val="100000"/>
              </a:lnSpc>
              <a:spcBef>
                <a:spcPts val="1270"/>
              </a:spcBef>
              <a:buClr>
                <a:srgbClr val="3F6378"/>
              </a:buClr>
              <a:buFont typeface="Arial"/>
              <a:buChar char="•"/>
              <a:tabLst>
                <a:tab pos="357505" algn="l"/>
              </a:tabLst>
            </a:pPr>
            <a:r>
              <a:rPr sz="2800" spc="-15" dirty="0">
                <a:latin typeface="Arial"/>
                <a:cs typeface="Arial"/>
              </a:rPr>
              <a:t>F</a:t>
            </a:r>
            <a:r>
              <a:rPr sz="2800" dirty="0">
                <a:latin typeface="Arial"/>
                <a:cs typeface="Arial"/>
              </a:rPr>
              <a:t>i</a:t>
            </a:r>
            <a:r>
              <a:rPr sz="2800" spc="-40" dirty="0">
                <a:latin typeface="Arial"/>
                <a:cs typeface="Arial"/>
              </a:rPr>
              <a:t>v</a:t>
            </a:r>
            <a:r>
              <a:rPr sz="2800" dirty="0">
                <a:latin typeface="Arial"/>
                <a:cs typeface="Arial"/>
              </a:rPr>
              <a:t>e</a:t>
            </a:r>
            <a:r>
              <a:rPr sz="2800" spc="35" dirty="0">
                <a:latin typeface="Arial"/>
                <a:cs typeface="Arial"/>
              </a:rPr>
              <a:t> </a:t>
            </a:r>
            <a:r>
              <a:rPr sz="2800" spc="10" dirty="0">
                <a:latin typeface="Arial"/>
                <a:cs typeface="Arial"/>
              </a:rPr>
              <a:t>st</a:t>
            </a:r>
            <a:r>
              <a:rPr sz="2800" spc="-5" dirty="0">
                <a:latin typeface="Arial"/>
                <a:cs typeface="Arial"/>
              </a:rPr>
              <a:t>and</a:t>
            </a:r>
            <a:r>
              <a:rPr sz="2800" dirty="0">
                <a:latin typeface="Arial"/>
                <a:cs typeface="Arial"/>
              </a:rPr>
              <a:t>-</a:t>
            </a:r>
            <a:r>
              <a:rPr sz="2800" spc="-5" dirty="0">
                <a:latin typeface="Arial"/>
                <a:cs typeface="Arial"/>
              </a:rPr>
              <a:t>a</a:t>
            </a:r>
            <a:r>
              <a:rPr sz="2800" dirty="0">
                <a:latin typeface="Arial"/>
                <a:cs typeface="Arial"/>
              </a:rPr>
              <a:t>l</a:t>
            </a:r>
            <a:r>
              <a:rPr sz="2800" spc="-5" dirty="0">
                <a:latin typeface="Arial"/>
                <a:cs typeface="Arial"/>
              </a:rPr>
              <a:t>on</a:t>
            </a:r>
            <a:r>
              <a:rPr sz="2800" dirty="0">
                <a:latin typeface="Arial"/>
                <a:cs typeface="Arial"/>
              </a:rPr>
              <a:t>e</a:t>
            </a:r>
            <a:r>
              <a:rPr sz="2800" spc="-15" dirty="0">
                <a:latin typeface="Arial"/>
                <a:cs typeface="Arial"/>
              </a:rPr>
              <a:t> </a:t>
            </a:r>
            <a:r>
              <a:rPr sz="2800" spc="-5" dirty="0">
                <a:latin typeface="Arial"/>
                <a:cs typeface="Arial"/>
              </a:rPr>
              <a:t>a</a:t>
            </a:r>
            <a:r>
              <a:rPr sz="2800" spc="10" dirty="0">
                <a:latin typeface="Arial"/>
                <a:cs typeface="Arial"/>
              </a:rPr>
              <a:t>ct</a:t>
            </a:r>
            <a:r>
              <a:rPr sz="2800" dirty="0">
                <a:latin typeface="Arial"/>
                <a:cs typeface="Arial"/>
              </a:rPr>
              <a:t>i</a:t>
            </a:r>
            <a:r>
              <a:rPr sz="2800" spc="-40" dirty="0">
                <a:latin typeface="Arial"/>
                <a:cs typeface="Arial"/>
              </a:rPr>
              <a:t>v</a:t>
            </a:r>
            <a:r>
              <a:rPr sz="2800" dirty="0">
                <a:latin typeface="Arial"/>
                <a:cs typeface="Arial"/>
              </a:rPr>
              <a:t>i</a:t>
            </a:r>
            <a:r>
              <a:rPr sz="2800" spc="10" dirty="0">
                <a:latin typeface="Arial"/>
                <a:cs typeface="Arial"/>
              </a:rPr>
              <a:t>t</a:t>
            </a:r>
            <a:r>
              <a:rPr sz="2800" dirty="0">
                <a:latin typeface="Arial"/>
                <a:cs typeface="Arial"/>
              </a:rPr>
              <a:t>i</a:t>
            </a:r>
            <a:r>
              <a:rPr sz="2800" spc="-5" dirty="0">
                <a:latin typeface="Arial"/>
                <a:cs typeface="Arial"/>
              </a:rPr>
              <a:t>e</a:t>
            </a:r>
            <a:r>
              <a:rPr sz="2800" spc="10" dirty="0">
                <a:latin typeface="Arial"/>
                <a:cs typeface="Arial"/>
              </a:rPr>
              <a:t>s</a:t>
            </a:r>
            <a:r>
              <a:rPr sz="2800" dirty="0">
                <a:latin typeface="Arial"/>
                <a:cs typeface="Arial"/>
              </a:rPr>
              <a:t>:</a:t>
            </a:r>
          </a:p>
          <a:p>
            <a:pPr marL="756285" lvl="1" indent="-286385">
              <a:lnSpc>
                <a:spcPct val="100000"/>
              </a:lnSpc>
              <a:spcBef>
                <a:spcPts val="590"/>
              </a:spcBef>
              <a:buClr>
                <a:srgbClr val="3F6378"/>
              </a:buClr>
              <a:buFont typeface="Arial"/>
              <a:buChar char="–"/>
              <a:tabLst>
                <a:tab pos="756920" algn="l"/>
              </a:tabLst>
            </a:pPr>
            <a:r>
              <a:rPr sz="2400" dirty="0">
                <a:latin typeface="Arial"/>
                <a:cs typeface="Arial"/>
              </a:rPr>
              <a:t>I</a:t>
            </a:r>
            <a:r>
              <a:rPr sz="2400" spc="5" dirty="0">
                <a:latin typeface="Arial"/>
                <a:cs typeface="Arial"/>
              </a:rPr>
              <a:t>n</a:t>
            </a:r>
            <a:r>
              <a:rPr sz="2400" dirty="0">
                <a:latin typeface="Arial"/>
                <a:cs typeface="Arial"/>
              </a:rPr>
              <a:t>t</a:t>
            </a:r>
            <a:r>
              <a:rPr sz="2400" spc="5" dirty="0">
                <a:latin typeface="Arial"/>
                <a:cs typeface="Arial"/>
              </a:rPr>
              <a:t>e</a:t>
            </a:r>
            <a:r>
              <a:rPr sz="2400" spc="-10" dirty="0">
                <a:latin typeface="Arial"/>
                <a:cs typeface="Arial"/>
              </a:rPr>
              <a:t>r</a:t>
            </a:r>
            <a:r>
              <a:rPr sz="2400" spc="5" dirty="0">
                <a:latin typeface="Arial"/>
                <a:cs typeface="Arial"/>
              </a:rPr>
              <a:t>a</a:t>
            </a:r>
            <a:r>
              <a:rPr sz="2400" dirty="0">
                <a:latin typeface="Arial"/>
                <a:cs typeface="Arial"/>
              </a:rPr>
              <a:t>ct</a:t>
            </a:r>
            <a:r>
              <a:rPr sz="2400" spc="-5" dirty="0">
                <a:latin typeface="Arial"/>
                <a:cs typeface="Arial"/>
              </a:rPr>
              <a:t>i</a:t>
            </a:r>
            <a:r>
              <a:rPr sz="2400" spc="-25" dirty="0">
                <a:latin typeface="Arial"/>
                <a:cs typeface="Arial"/>
              </a:rPr>
              <a:t>v</a:t>
            </a:r>
            <a:r>
              <a:rPr sz="2400" dirty="0">
                <a:latin typeface="Arial"/>
                <a:cs typeface="Arial"/>
              </a:rPr>
              <a:t>e</a:t>
            </a:r>
            <a:r>
              <a:rPr sz="2400" spc="-10" dirty="0">
                <a:latin typeface="Arial"/>
                <a:cs typeface="Arial"/>
              </a:rPr>
              <a:t> </a:t>
            </a:r>
            <a:r>
              <a:rPr sz="2400" spc="5" dirty="0">
                <a:latin typeface="Arial"/>
                <a:cs typeface="Arial"/>
              </a:rPr>
              <a:t>p</a:t>
            </a:r>
            <a:r>
              <a:rPr sz="2400" spc="-10" dirty="0">
                <a:latin typeface="Arial"/>
                <a:cs typeface="Arial"/>
              </a:rPr>
              <a:t>r</a:t>
            </a:r>
            <a:r>
              <a:rPr sz="2400" spc="5" dirty="0">
                <a:latin typeface="Arial"/>
                <a:cs typeface="Arial"/>
              </a:rPr>
              <a:t>e</a:t>
            </a:r>
            <a:r>
              <a:rPr sz="2400" dirty="0">
                <a:latin typeface="Arial"/>
                <a:cs typeface="Arial"/>
              </a:rPr>
              <a:t>s</a:t>
            </a:r>
            <a:r>
              <a:rPr sz="2400" spc="5" dirty="0">
                <a:latin typeface="Arial"/>
                <a:cs typeface="Arial"/>
              </a:rPr>
              <a:t>en</a:t>
            </a:r>
            <a:r>
              <a:rPr sz="2400" dirty="0">
                <a:latin typeface="Arial"/>
                <a:cs typeface="Arial"/>
              </a:rPr>
              <a:t>t</a:t>
            </a:r>
            <a:r>
              <a:rPr sz="2400" spc="5" dirty="0">
                <a:latin typeface="Arial"/>
                <a:cs typeface="Arial"/>
              </a:rPr>
              <a:t>a</a:t>
            </a:r>
            <a:r>
              <a:rPr sz="2400" dirty="0">
                <a:latin typeface="Arial"/>
                <a:cs typeface="Arial"/>
              </a:rPr>
              <a:t>t</a:t>
            </a:r>
            <a:r>
              <a:rPr sz="2400" spc="-5" dirty="0">
                <a:latin typeface="Arial"/>
                <a:cs typeface="Arial"/>
              </a:rPr>
              <a:t>i</a:t>
            </a:r>
            <a:r>
              <a:rPr sz="2400" spc="5" dirty="0">
                <a:latin typeface="Arial"/>
                <a:cs typeface="Arial"/>
              </a:rPr>
              <a:t>on</a:t>
            </a:r>
            <a:endParaRPr sz="2400" dirty="0">
              <a:latin typeface="Arial"/>
              <a:cs typeface="Arial"/>
            </a:endParaRPr>
          </a:p>
          <a:p>
            <a:pPr marL="756285" lvl="1" indent="-286385">
              <a:lnSpc>
                <a:spcPct val="100000"/>
              </a:lnSpc>
              <a:spcBef>
                <a:spcPts val="575"/>
              </a:spcBef>
              <a:buClr>
                <a:srgbClr val="3F6378"/>
              </a:buClr>
              <a:buFont typeface="Arial"/>
              <a:buChar char="–"/>
              <a:tabLst>
                <a:tab pos="756920" algn="l"/>
              </a:tabLst>
            </a:pPr>
            <a:r>
              <a:rPr sz="2400" dirty="0">
                <a:latin typeface="Arial"/>
                <a:cs typeface="Arial"/>
              </a:rPr>
              <a:t>G</a:t>
            </a:r>
            <a:r>
              <a:rPr sz="2400" spc="5" dirty="0">
                <a:latin typeface="Arial"/>
                <a:cs typeface="Arial"/>
              </a:rPr>
              <a:t>a</a:t>
            </a:r>
            <a:r>
              <a:rPr sz="2400" spc="15" dirty="0">
                <a:latin typeface="Arial"/>
                <a:cs typeface="Arial"/>
              </a:rPr>
              <a:t>m</a:t>
            </a:r>
            <a:r>
              <a:rPr sz="2400" dirty="0">
                <a:latin typeface="Arial"/>
                <a:cs typeface="Arial"/>
              </a:rPr>
              <a:t>e</a:t>
            </a:r>
            <a:r>
              <a:rPr sz="2400" spc="-35" dirty="0">
                <a:latin typeface="Arial"/>
                <a:cs typeface="Arial"/>
              </a:rPr>
              <a:t> </a:t>
            </a:r>
            <a:r>
              <a:rPr sz="2400" spc="-10" dirty="0">
                <a:latin typeface="Arial"/>
                <a:cs typeface="Arial"/>
              </a:rPr>
              <a:t>(</a:t>
            </a:r>
            <a:r>
              <a:rPr sz="2400" spc="-5" dirty="0">
                <a:latin typeface="Arial"/>
                <a:cs typeface="Arial"/>
              </a:rPr>
              <a:t>F</a:t>
            </a:r>
            <a:r>
              <a:rPr sz="2400" spc="5" dirty="0">
                <a:latin typeface="Arial"/>
                <a:cs typeface="Arial"/>
              </a:rPr>
              <a:t>a</a:t>
            </a:r>
            <a:r>
              <a:rPr sz="2400" spc="15" dirty="0">
                <a:latin typeface="Arial"/>
                <a:cs typeface="Arial"/>
              </a:rPr>
              <a:t>m</a:t>
            </a:r>
            <a:r>
              <a:rPr sz="2400" spc="-5" dirty="0">
                <a:latin typeface="Arial"/>
                <a:cs typeface="Arial"/>
              </a:rPr>
              <a:t>il</a:t>
            </a:r>
            <a:r>
              <a:rPr sz="2400" dirty="0">
                <a:latin typeface="Arial"/>
                <a:cs typeface="Arial"/>
              </a:rPr>
              <a:t>y </a:t>
            </a:r>
            <a:r>
              <a:rPr sz="2400" spc="-5" dirty="0">
                <a:latin typeface="Arial"/>
                <a:cs typeface="Arial"/>
              </a:rPr>
              <a:t>F</a:t>
            </a:r>
            <a:r>
              <a:rPr sz="2400" spc="5" dirty="0">
                <a:latin typeface="Arial"/>
                <a:cs typeface="Arial"/>
              </a:rPr>
              <a:t>eud)</a:t>
            </a:r>
            <a:endParaRPr sz="2400" dirty="0">
              <a:latin typeface="Arial"/>
              <a:cs typeface="Arial"/>
            </a:endParaRPr>
          </a:p>
          <a:p>
            <a:pPr marL="756285" lvl="1" indent="-286385">
              <a:lnSpc>
                <a:spcPct val="100000"/>
              </a:lnSpc>
              <a:spcBef>
                <a:spcPts val="575"/>
              </a:spcBef>
              <a:buClr>
                <a:srgbClr val="3F6378"/>
              </a:buClr>
              <a:buFont typeface="Arial"/>
              <a:buChar char="–"/>
              <a:tabLst>
                <a:tab pos="756920" algn="l"/>
              </a:tabLst>
            </a:pPr>
            <a:r>
              <a:rPr sz="2400" spc="-125" dirty="0">
                <a:latin typeface="Arial"/>
                <a:cs typeface="Arial"/>
              </a:rPr>
              <a:t>T</a:t>
            </a:r>
            <a:r>
              <a:rPr sz="2400" spc="-30" dirty="0">
                <a:latin typeface="Arial"/>
                <a:cs typeface="Arial"/>
              </a:rPr>
              <a:t>w</a:t>
            </a:r>
            <a:r>
              <a:rPr sz="2400" dirty="0">
                <a:latin typeface="Arial"/>
                <a:cs typeface="Arial"/>
              </a:rPr>
              <a:t>o</a:t>
            </a:r>
            <a:r>
              <a:rPr sz="2400" spc="10" dirty="0">
                <a:latin typeface="Arial"/>
                <a:cs typeface="Arial"/>
              </a:rPr>
              <a:t> </a:t>
            </a:r>
            <a:r>
              <a:rPr sz="2400" dirty="0">
                <a:latin typeface="Arial"/>
                <a:cs typeface="Arial"/>
              </a:rPr>
              <a:t>sk</a:t>
            </a:r>
            <a:r>
              <a:rPr sz="2400" spc="-5" dirty="0">
                <a:latin typeface="Arial"/>
                <a:cs typeface="Arial"/>
              </a:rPr>
              <a:t>i</a:t>
            </a:r>
            <a:r>
              <a:rPr sz="2400" dirty="0">
                <a:latin typeface="Arial"/>
                <a:cs typeface="Arial"/>
              </a:rPr>
              <a:t>t</a:t>
            </a:r>
            <a:r>
              <a:rPr sz="2400" spc="-10" dirty="0">
                <a:latin typeface="Arial"/>
                <a:cs typeface="Arial"/>
              </a:rPr>
              <a:t>-</a:t>
            </a:r>
            <a:r>
              <a:rPr sz="2400" spc="5" dirty="0">
                <a:latin typeface="Arial"/>
                <a:cs typeface="Arial"/>
              </a:rPr>
              <a:t>ba</a:t>
            </a:r>
            <a:r>
              <a:rPr sz="2400" dirty="0">
                <a:latin typeface="Arial"/>
                <a:cs typeface="Arial"/>
              </a:rPr>
              <a:t>s</a:t>
            </a:r>
            <a:r>
              <a:rPr sz="2400" spc="5" dirty="0">
                <a:latin typeface="Arial"/>
                <a:cs typeface="Arial"/>
              </a:rPr>
              <a:t>e</a:t>
            </a:r>
            <a:r>
              <a:rPr sz="2400" dirty="0">
                <a:latin typeface="Arial"/>
                <a:cs typeface="Arial"/>
              </a:rPr>
              <a:t>d</a:t>
            </a:r>
            <a:r>
              <a:rPr sz="2400" spc="-10" dirty="0">
                <a:latin typeface="Arial"/>
                <a:cs typeface="Arial"/>
              </a:rPr>
              <a:t> </a:t>
            </a:r>
            <a:r>
              <a:rPr sz="2400" spc="5" dirty="0">
                <a:latin typeface="Arial"/>
                <a:cs typeface="Arial"/>
              </a:rPr>
              <a:t>a</a:t>
            </a:r>
            <a:r>
              <a:rPr sz="2400" dirty="0">
                <a:latin typeface="Arial"/>
                <a:cs typeface="Arial"/>
              </a:rPr>
              <a:t>ct</a:t>
            </a:r>
            <a:r>
              <a:rPr sz="2400" spc="-5" dirty="0">
                <a:latin typeface="Arial"/>
                <a:cs typeface="Arial"/>
              </a:rPr>
              <a:t>i</a:t>
            </a:r>
            <a:r>
              <a:rPr sz="2400" spc="-25" dirty="0">
                <a:latin typeface="Arial"/>
                <a:cs typeface="Arial"/>
              </a:rPr>
              <a:t>v</a:t>
            </a:r>
            <a:r>
              <a:rPr sz="2400" spc="-5" dirty="0">
                <a:latin typeface="Arial"/>
                <a:cs typeface="Arial"/>
              </a:rPr>
              <a:t>i</a:t>
            </a:r>
            <a:r>
              <a:rPr sz="2400" dirty="0">
                <a:latin typeface="Arial"/>
                <a:cs typeface="Arial"/>
              </a:rPr>
              <a:t>t</a:t>
            </a:r>
            <a:r>
              <a:rPr sz="2400" spc="-5" dirty="0">
                <a:latin typeface="Arial"/>
                <a:cs typeface="Arial"/>
              </a:rPr>
              <a:t>i</a:t>
            </a:r>
            <a:r>
              <a:rPr sz="2400" spc="5" dirty="0">
                <a:latin typeface="Arial"/>
                <a:cs typeface="Arial"/>
              </a:rPr>
              <a:t>es</a:t>
            </a:r>
            <a:endParaRPr sz="2400" dirty="0">
              <a:latin typeface="Arial"/>
              <a:cs typeface="Arial"/>
            </a:endParaRPr>
          </a:p>
          <a:p>
            <a:pPr marL="756285" lvl="1" indent="-286385">
              <a:lnSpc>
                <a:spcPct val="100000"/>
              </a:lnSpc>
              <a:spcBef>
                <a:spcPts val="575"/>
              </a:spcBef>
              <a:buClr>
                <a:srgbClr val="3F6378"/>
              </a:buClr>
              <a:buFont typeface="Arial"/>
              <a:buChar char="–"/>
              <a:tabLst>
                <a:tab pos="756920" algn="l"/>
              </a:tabLst>
            </a:pPr>
            <a:r>
              <a:rPr sz="2400" spc="5" dirty="0">
                <a:latin typeface="Arial"/>
                <a:cs typeface="Arial"/>
              </a:rPr>
              <a:t>Se</a:t>
            </a:r>
            <a:r>
              <a:rPr sz="2400" dirty="0">
                <a:latin typeface="Arial"/>
                <a:cs typeface="Arial"/>
              </a:rPr>
              <a:t>t</a:t>
            </a:r>
            <a:r>
              <a:rPr sz="2400" spc="-15" dirty="0">
                <a:latin typeface="Arial"/>
                <a:cs typeface="Arial"/>
              </a:rPr>
              <a:t> </a:t>
            </a:r>
            <a:r>
              <a:rPr sz="2400" spc="5" dirty="0">
                <a:latin typeface="Arial"/>
                <a:cs typeface="Arial"/>
              </a:rPr>
              <a:t>o</a:t>
            </a:r>
            <a:r>
              <a:rPr sz="2400" dirty="0">
                <a:latin typeface="Arial"/>
                <a:cs typeface="Arial"/>
              </a:rPr>
              <a:t>f</a:t>
            </a:r>
            <a:r>
              <a:rPr sz="2400" spc="-15" dirty="0">
                <a:latin typeface="Arial"/>
                <a:cs typeface="Arial"/>
              </a:rPr>
              <a:t> </a:t>
            </a:r>
            <a:r>
              <a:rPr sz="2400" spc="-10" dirty="0">
                <a:latin typeface="Arial"/>
                <a:cs typeface="Arial"/>
              </a:rPr>
              <a:t>“</a:t>
            </a:r>
            <a:r>
              <a:rPr sz="2400" spc="15" dirty="0">
                <a:latin typeface="Arial"/>
                <a:cs typeface="Arial"/>
              </a:rPr>
              <a:t>m</a:t>
            </a:r>
            <a:r>
              <a:rPr sz="2400" spc="-5" dirty="0">
                <a:latin typeface="Arial"/>
                <a:cs typeface="Arial"/>
              </a:rPr>
              <a:t>i</a:t>
            </a:r>
            <a:r>
              <a:rPr sz="2400" spc="5" dirty="0">
                <a:latin typeface="Arial"/>
                <a:cs typeface="Arial"/>
              </a:rPr>
              <a:t>nu</a:t>
            </a:r>
            <a:r>
              <a:rPr sz="2400" dirty="0">
                <a:latin typeface="Arial"/>
                <a:cs typeface="Arial"/>
              </a:rPr>
              <a:t>t</a:t>
            </a:r>
            <a:r>
              <a:rPr sz="2400" spc="5" dirty="0">
                <a:latin typeface="Arial"/>
                <a:cs typeface="Arial"/>
              </a:rPr>
              <a:t>e</a:t>
            </a:r>
            <a:r>
              <a:rPr sz="2400" dirty="0">
                <a:latin typeface="Arial"/>
                <a:cs typeface="Arial"/>
              </a:rPr>
              <a:t>”</a:t>
            </a:r>
            <a:r>
              <a:rPr sz="2400" spc="-55" dirty="0">
                <a:latin typeface="Arial"/>
                <a:cs typeface="Arial"/>
              </a:rPr>
              <a:t> </a:t>
            </a:r>
            <a:r>
              <a:rPr sz="2400" spc="5" dirty="0">
                <a:latin typeface="Arial"/>
                <a:cs typeface="Arial"/>
              </a:rPr>
              <a:t>a</a:t>
            </a:r>
            <a:r>
              <a:rPr sz="2400" dirty="0">
                <a:latin typeface="Arial"/>
                <a:cs typeface="Arial"/>
              </a:rPr>
              <a:t>ct</a:t>
            </a:r>
            <a:r>
              <a:rPr sz="2400" spc="-5" dirty="0">
                <a:latin typeface="Arial"/>
                <a:cs typeface="Arial"/>
              </a:rPr>
              <a:t>i</a:t>
            </a:r>
            <a:r>
              <a:rPr sz="2400" spc="-25" dirty="0">
                <a:latin typeface="Arial"/>
                <a:cs typeface="Arial"/>
              </a:rPr>
              <a:t>v</a:t>
            </a:r>
            <a:r>
              <a:rPr sz="2400" spc="-5" dirty="0">
                <a:latin typeface="Arial"/>
                <a:cs typeface="Arial"/>
              </a:rPr>
              <a:t>i</a:t>
            </a:r>
            <a:r>
              <a:rPr sz="2400" dirty="0">
                <a:latin typeface="Arial"/>
                <a:cs typeface="Arial"/>
              </a:rPr>
              <a:t>t</a:t>
            </a:r>
            <a:r>
              <a:rPr sz="2400" spc="-5" dirty="0">
                <a:latin typeface="Arial"/>
                <a:cs typeface="Arial"/>
              </a:rPr>
              <a:t>i</a:t>
            </a:r>
            <a:r>
              <a:rPr sz="2400" spc="5" dirty="0">
                <a:latin typeface="Arial"/>
                <a:cs typeface="Arial"/>
              </a:rPr>
              <a:t>es</a:t>
            </a:r>
            <a:endParaRPr sz="2400" dirty="0">
              <a:latin typeface="Arial"/>
              <a:cs typeface="Arial"/>
            </a:endParaRPr>
          </a:p>
          <a:p>
            <a:pPr marL="356870" indent="-344170">
              <a:lnSpc>
                <a:spcPct val="100000"/>
              </a:lnSpc>
              <a:spcBef>
                <a:spcPts val="1255"/>
              </a:spcBef>
              <a:buClr>
                <a:srgbClr val="3F6378"/>
              </a:buClr>
              <a:buFont typeface="Arial"/>
              <a:buChar char="•"/>
              <a:tabLst>
                <a:tab pos="357505" algn="l"/>
              </a:tabLst>
            </a:pPr>
            <a:r>
              <a:rPr sz="2800" spc="-110" dirty="0">
                <a:latin typeface="Arial"/>
                <a:cs typeface="Arial"/>
              </a:rPr>
              <a:t>T</a:t>
            </a:r>
            <a:r>
              <a:rPr sz="2800" dirty="0">
                <a:latin typeface="Arial"/>
                <a:cs typeface="Arial"/>
              </a:rPr>
              <a:t>i</a:t>
            </a:r>
            <a:r>
              <a:rPr sz="2800" spc="-5" dirty="0">
                <a:latin typeface="Arial"/>
                <a:cs typeface="Arial"/>
              </a:rPr>
              <a:t>p</a:t>
            </a:r>
            <a:r>
              <a:rPr sz="2800" dirty="0">
                <a:latin typeface="Arial"/>
                <a:cs typeface="Arial"/>
              </a:rPr>
              <a:t>s &amp;</a:t>
            </a:r>
            <a:r>
              <a:rPr sz="2800" spc="-180" dirty="0">
                <a:latin typeface="Arial"/>
                <a:cs typeface="Arial"/>
              </a:rPr>
              <a:t> </a:t>
            </a:r>
            <a:r>
              <a:rPr sz="2800" spc="-5" dirty="0">
                <a:latin typeface="Arial"/>
                <a:cs typeface="Arial"/>
              </a:rPr>
              <a:t>Ad</a:t>
            </a:r>
            <a:r>
              <a:rPr sz="2800" spc="-40" dirty="0">
                <a:latin typeface="Arial"/>
                <a:cs typeface="Arial"/>
              </a:rPr>
              <a:t>v</a:t>
            </a:r>
            <a:r>
              <a:rPr sz="2800" dirty="0">
                <a:latin typeface="Arial"/>
                <a:cs typeface="Arial"/>
              </a:rPr>
              <a:t>i</a:t>
            </a:r>
            <a:r>
              <a:rPr sz="2800" spc="10" dirty="0">
                <a:latin typeface="Arial"/>
                <a:cs typeface="Arial"/>
              </a:rPr>
              <a:t>c</a:t>
            </a:r>
            <a:r>
              <a:rPr sz="2800" dirty="0">
                <a:latin typeface="Arial"/>
                <a:cs typeface="Arial"/>
              </a:rPr>
              <a:t>e</a:t>
            </a:r>
            <a:r>
              <a:rPr sz="2800" spc="10" dirty="0">
                <a:latin typeface="Arial"/>
                <a:cs typeface="Arial"/>
              </a:rPr>
              <a:t> </a:t>
            </a:r>
            <a:r>
              <a:rPr sz="2800" spc="-5" dirty="0">
                <a:latin typeface="Arial"/>
                <a:cs typeface="Arial"/>
              </a:rPr>
              <a:t>handout</a:t>
            </a:r>
            <a:endParaRPr sz="2800" dirty="0">
              <a:latin typeface="Arial"/>
              <a:cs typeface="Arial"/>
            </a:endParaRPr>
          </a:p>
        </p:txBody>
      </p:sp>
      <p:sp>
        <p:nvSpPr>
          <p:cNvPr id="9" name="object 4">
            <a:extLst>
              <a:ext uri="{FF2B5EF4-FFF2-40B4-BE49-F238E27FC236}">
                <a16:creationId xmlns:a16="http://schemas.microsoft.com/office/drawing/2014/main" id="{1F83CC59-C489-5E43-9674-4BB96D9C3953}"/>
              </a:ext>
            </a:extLst>
          </p:cNvPr>
          <p:cNvSpPr/>
          <p:nvPr/>
        </p:nvSpPr>
        <p:spPr>
          <a:xfrm>
            <a:off x="8004470" y="1756427"/>
            <a:ext cx="3249786" cy="4112039"/>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3256025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8EAB0879-BD8C-3845-9430-45915D4ADE48}"/>
              </a:ext>
            </a:extLst>
          </p:cNvPr>
          <p:cNvSpPr txBox="1"/>
          <p:nvPr/>
        </p:nvSpPr>
        <p:spPr>
          <a:xfrm>
            <a:off x="454977" y="334004"/>
            <a:ext cx="11221981" cy="1354217"/>
          </a:xfrm>
          <a:prstGeom prst="rect">
            <a:avLst/>
          </a:prstGeom>
        </p:spPr>
        <p:txBody>
          <a:bodyPr vert="horz" wrap="square" lIns="0" tIns="0" rIns="0" bIns="0" rtlCol="0">
            <a:spAutoFit/>
          </a:bodyPr>
          <a:lstStyle/>
          <a:p>
            <a:pPr marL="12700" marR="5080" algn="ctr">
              <a:lnSpc>
                <a:spcPct val="100000"/>
              </a:lnSpc>
            </a:pPr>
            <a:r>
              <a:rPr sz="4400" b="1" spc="-40" dirty="0">
                <a:solidFill>
                  <a:srgbClr val="C00000"/>
                </a:solidFill>
                <a:latin typeface="Arial"/>
                <a:cs typeface="Arial"/>
              </a:rPr>
              <a:t>O</a:t>
            </a:r>
            <a:r>
              <a:rPr sz="4400" b="1" spc="-95" dirty="0">
                <a:solidFill>
                  <a:srgbClr val="C00000"/>
                </a:solidFill>
                <a:latin typeface="Arial"/>
                <a:cs typeface="Arial"/>
              </a:rPr>
              <a:t>v</a:t>
            </a:r>
            <a:r>
              <a:rPr sz="4400" b="1" spc="-20" dirty="0">
                <a:solidFill>
                  <a:srgbClr val="C00000"/>
                </a:solidFill>
                <a:latin typeface="Arial"/>
                <a:cs typeface="Arial"/>
              </a:rPr>
              <a:t>e</a:t>
            </a:r>
            <a:r>
              <a:rPr sz="4400" b="1" spc="15" dirty="0">
                <a:solidFill>
                  <a:srgbClr val="C00000"/>
                </a:solidFill>
                <a:latin typeface="Arial"/>
                <a:cs typeface="Arial"/>
              </a:rPr>
              <a:t>r</a:t>
            </a:r>
            <a:r>
              <a:rPr sz="4400" b="1" spc="-70" dirty="0">
                <a:solidFill>
                  <a:srgbClr val="C00000"/>
                </a:solidFill>
                <a:latin typeface="Arial"/>
                <a:cs typeface="Arial"/>
              </a:rPr>
              <a:t>v</a:t>
            </a:r>
            <a:r>
              <a:rPr sz="4400" b="1" spc="-15" dirty="0">
                <a:solidFill>
                  <a:srgbClr val="C00000"/>
                </a:solidFill>
                <a:latin typeface="Arial"/>
                <a:cs typeface="Arial"/>
              </a:rPr>
              <a:t>ie</a:t>
            </a:r>
            <a:r>
              <a:rPr sz="4400" b="1" spc="55" dirty="0">
                <a:solidFill>
                  <a:srgbClr val="C00000"/>
                </a:solidFill>
                <a:latin typeface="Arial"/>
                <a:cs typeface="Arial"/>
              </a:rPr>
              <a:t>w</a:t>
            </a:r>
            <a:r>
              <a:rPr sz="4400" b="1" spc="-15" dirty="0">
                <a:solidFill>
                  <a:srgbClr val="C00000"/>
                </a:solidFill>
                <a:latin typeface="Arial"/>
                <a:cs typeface="Arial"/>
              </a:rPr>
              <a:t>:</a:t>
            </a:r>
            <a:r>
              <a:rPr sz="4400" b="1" spc="15" dirty="0">
                <a:solidFill>
                  <a:srgbClr val="C00000"/>
                </a:solidFill>
                <a:latin typeface="Arial"/>
                <a:cs typeface="Arial"/>
              </a:rPr>
              <a:t> </a:t>
            </a:r>
            <a:r>
              <a:rPr sz="4400" b="1" spc="-10" dirty="0">
                <a:solidFill>
                  <a:srgbClr val="C00000"/>
                </a:solidFill>
                <a:latin typeface="Arial"/>
                <a:cs typeface="Arial"/>
              </a:rPr>
              <a:t>“</a:t>
            </a:r>
            <a:r>
              <a:rPr sz="4400" b="1" spc="-25" dirty="0">
                <a:solidFill>
                  <a:srgbClr val="C00000"/>
                </a:solidFill>
                <a:latin typeface="Arial"/>
                <a:cs typeface="Arial"/>
              </a:rPr>
              <a:t>M</a:t>
            </a:r>
            <a:r>
              <a:rPr sz="4400" b="1" spc="-20" dirty="0">
                <a:solidFill>
                  <a:srgbClr val="C00000"/>
                </a:solidFill>
                <a:latin typeface="Arial"/>
                <a:cs typeface="Arial"/>
              </a:rPr>
              <a:t>y</a:t>
            </a:r>
            <a:r>
              <a:rPr sz="4400" b="1" spc="-5" dirty="0">
                <a:solidFill>
                  <a:srgbClr val="C00000"/>
                </a:solidFill>
                <a:latin typeface="Arial"/>
                <a:cs typeface="Arial"/>
              </a:rPr>
              <a:t> </a:t>
            </a:r>
            <a:r>
              <a:rPr sz="4400" b="1" spc="-40" dirty="0">
                <a:solidFill>
                  <a:srgbClr val="C00000"/>
                </a:solidFill>
                <a:latin typeface="Arial"/>
                <a:cs typeface="Arial"/>
              </a:rPr>
              <a:t>G</a:t>
            </a:r>
            <a:r>
              <a:rPr sz="4400" b="1" spc="-20" dirty="0">
                <a:solidFill>
                  <a:srgbClr val="C00000"/>
                </a:solidFill>
                <a:latin typeface="Arial"/>
                <a:cs typeface="Arial"/>
              </a:rPr>
              <a:t>e</a:t>
            </a:r>
            <a:r>
              <a:rPr sz="4400" b="1" spc="-30" dirty="0">
                <a:solidFill>
                  <a:srgbClr val="C00000"/>
                </a:solidFill>
                <a:latin typeface="Arial"/>
                <a:cs typeface="Arial"/>
              </a:rPr>
              <a:t>n</a:t>
            </a:r>
            <a:r>
              <a:rPr sz="4400" b="1" spc="-20" dirty="0">
                <a:solidFill>
                  <a:srgbClr val="C00000"/>
                </a:solidFill>
                <a:latin typeface="Arial"/>
                <a:cs typeface="Arial"/>
              </a:rPr>
              <a:t>e</a:t>
            </a:r>
            <a:r>
              <a:rPr sz="4400" b="1" spc="-10" dirty="0">
                <a:solidFill>
                  <a:srgbClr val="C00000"/>
                </a:solidFill>
                <a:latin typeface="Arial"/>
                <a:cs typeface="Arial"/>
              </a:rPr>
              <a:t>r</a:t>
            </a:r>
            <a:r>
              <a:rPr sz="4400" b="1" spc="-20" dirty="0">
                <a:solidFill>
                  <a:srgbClr val="C00000"/>
                </a:solidFill>
                <a:latin typeface="Arial"/>
                <a:cs typeface="Arial"/>
              </a:rPr>
              <a:t>a</a:t>
            </a:r>
            <a:r>
              <a:rPr sz="4400" b="1" spc="-25" dirty="0">
                <a:solidFill>
                  <a:srgbClr val="C00000"/>
                </a:solidFill>
                <a:latin typeface="Arial"/>
                <a:cs typeface="Arial"/>
              </a:rPr>
              <a:t>t</a:t>
            </a:r>
            <a:r>
              <a:rPr sz="4400" b="1" spc="-10" dirty="0">
                <a:solidFill>
                  <a:srgbClr val="C00000"/>
                </a:solidFill>
                <a:latin typeface="Arial"/>
                <a:cs typeface="Arial"/>
              </a:rPr>
              <a:t>i</a:t>
            </a:r>
            <a:r>
              <a:rPr sz="4400" b="1" spc="-30" dirty="0">
                <a:solidFill>
                  <a:srgbClr val="C00000"/>
                </a:solidFill>
                <a:latin typeface="Arial"/>
                <a:cs typeface="Arial"/>
              </a:rPr>
              <a:t>o</a:t>
            </a:r>
            <a:r>
              <a:rPr sz="4400" b="1" spc="-20" dirty="0">
                <a:solidFill>
                  <a:srgbClr val="C00000"/>
                </a:solidFill>
                <a:latin typeface="Arial"/>
                <a:cs typeface="Arial"/>
              </a:rPr>
              <a:t>n</a:t>
            </a:r>
            <a:r>
              <a:rPr sz="4400" b="1" spc="40" dirty="0">
                <a:solidFill>
                  <a:srgbClr val="C00000"/>
                </a:solidFill>
                <a:latin typeface="Arial"/>
                <a:cs typeface="Arial"/>
              </a:rPr>
              <a:t> </a:t>
            </a:r>
            <a:r>
              <a:rPr sz="4400" b="1" spc="-20" dirty="0">
                <a:solidFill>
                  <a:srgbClr val="C00000"/>
                </a:solidFill>
                <a:latin typeface="Arial"/>
                <a:cs typeface="Arial"/>
              </a:rPr>
              <a:t>Rx”</a:t>
            </a:r>
            <a:r>
              <a:rPr sz="4400" b="1" spc="-10" dirty="0">
                <a:solidFill>
                  <a:srgbClr val="C00000"/>
                </a:solidFill>
                <a:latin typeface="Arial"/>
                <a:cs typeface="Arial"/>
              </a:rPr>
              <a:t> </a:t>
            </a:r>
            <a:endParaRPr lang="en-US" sz="4400" b="1" spc="-10" dirty="0">
              <a:solidFill>
                <a:srgbClr val="C00000"/>
              </a:solidFill>
              <a:latin typeface="Arial"/>
              <a:cs typeface="Arial"/>
            </a:endParaRPr>
          </a:p>
          <a:p>
            <a:pPr marL="12700" marR="5080" algn="ctr">
              <a:lnSpc>
                <a:spcPct val="100000"/>
              </a:lnSpc>
            </a:pPr>
            <a:r>
              <a:rPr sz="4400" b="1" spc="-270" dirty="0">
                <a:solidFill>
                  <a:srgbClr val="C00000"/>
                </a:solidFill>
                <a:latin typeface="Arial"/>
                <a:cs typeface="Arial"/>
              </a:rPr>
              <a:t>T</a:t>
            </a:r>
            <a:r>
              <a:rPr sz="4400" b="1" spc="-20" dirty="0">
                <a:solidFill>
                  <a:srgbClr val="C00000"/>
                </a:solidFill>
                <a:latin typeface="Arial"/>
                <a:cs typeface="Arial"/>
              </a:rPr>
              <a:t>een</a:t>
            </a:r>
            <a:r>
              <a:rPr sz="4400" b="1" spc="15" dirty="0">
                <a:solidFill>
                  <a:srgbClr val="C00000"/>
                </a:solidFill>
                <a:latin typeface="Arial"/>
                <a:cs typeface="Arial"/>
              </a:rPr>
              <a:t> </a:t>
            </a:r>
            <a:r>
              <a:rPr sz="4400" b="1" spc="-20" dirty="0">
                <a:solidFill>
                  <a:srgbClr val="C00000"/>
                </a:solidFill>
                <a:latin typeface="Arial"/>
                <a:cs typeface="Arial"/>
              </a:rPr>
              <a:t>e</a:t>
            </a:r>
            <a:r>
              <a:rPr sz="4400" b="1" spc="-30" dirty="0">
                <a:solidFill>
                  <a:srgbClr val="C00000"/>
                </a:solidFill>
                <a:latin typeface="Arial"/>
                <a:cs typeface="Arial"/>
              </a:rPr>
              <a:t>du</a:t>
            </a:r>
            <a:r>
              <a:rPr sz="4400" b="1" spc="-20" dirty="0">
                <a:solidFill>
                  <a:srgbClr val="C00000"/>
                </a:solidFill>
                <a:latin typeface="Arial"/>
                <a:cs typeface="Arial"/>
              </a:rPr>
              <a:t>ca</a:t>
            </a:r>
            <a:r>
              <a:rPr sz="4400" b="1" spc="-25" dirty="0">
                <a:solidFill>
                  <a:srgbClr val="C00000"/>
                </a:solidFill>
                <a:latin typeface="Arial"/>
                <a:cs typeface="Arial"/>
              </a:rPr>
              <a:t>t</a:t>
            </a:r>
            <a:r>
              <a:rPr sz="4400" b="1" spc="-10" dirty="0">
                <a:solidFill>
                  <a:srgbClr val="C00000"/>
                </a:solidFill>
                <a:latin typeface="Arial"/>
                <a:cs typeface="Arial"/>
              </a:rPr>
              <a:t>i</a:t>
            </a:r>
            <a:r>
              <a:rPr sz="4400" b="1" spc="-30" dirty="0">
                <a:solidFill>
                  <a:srgbClr val="C00000"/>
                </a:solidFill>
                <a:latin typeface="Arial"/>
                <a:cs typeface="Arial"/>
              </a:rPr>
              <a:t>o</a:t>
            </a:r>
            <a:r>
              <a:rPr sz="4400" b="1" spc="-20" dirty="0">
                <a:solidFill>
                  <a:srgbClr val="C00000"/>
                </a:solidFill>
                <a:latin typeface="Arial"/>
                <a:cs typeface="Arial"/>
              </a:rPr>
              <a:t>n</a:t>
            </a:r>
            <a:r>
              <a:rPr sz="4400" b="1" spc="15" dirty="0">
                <a:solidFill>
                  <a:srgbClr val="C00000"/>
                </a:solidFill>
                <a:latin typeface="Arial"/>
                <a:cs typeface="Arial"/>
              </a:rPr>
              <a:t> </a:t>
            </a:r>
            <a:r>
              <a:rPr sz="4400" b="1" spc="-10" dirty="0">
                <a:solidFill>
                  <a:srgbClr val="C00000"/>
                </a:solidFill>
                <a:latin typeface="Arial"/>
                <a:cs typeface="Arial"/>
              </a:rPr>
              <a:t>r</a:t>
            </a:r>
            <a:r>
              <a:rPr sz="4400" b="1" spc="-20" dirty="0">
                <a:solidFill>
                  <a:srgbClr val="C00000"/>
                </a:solidFill>
                <a:latin typeface="Arial"/>
                <a:cs typeface="Arial"/>
              </a:rPr>
              <a:t>es</a:t>
            </a:r>
            <a:r>
              <a:rPr sz="4400" b="1" spc="-30" dirty="0">
                <a:solidFill>
                  <a:srgbClr val="C00000"/>
                </a:solidFill>
                <a:latin typeface="Arial"/>
                <a:cs typeface="Arial"/>
              </a:rPr>
              <a:t>ou</a:t>
            </a:r>
            <a:r>
              <a:rPr sz="4400" b="1" spc="-10" dirty="0">
                <a:solidFill>
                  <a:srgbClr val="C00000"/>
                </a:solidFill>
                <a:latin typeface="Arial"/>
                <a:cs typeface="Arial"/>
              </a:rPr>
              <a:t>r</a:t>
            </a:r>
            <a:r>
              <a:rPr sz="4400" b="1" spc="-20" dirty="0">
                <a:solidFill>
                  <a:srgbClr val="C00000"/>
                </a:solidFill>
                <a:latin typeface="Arial"/>
                <a:cs typeface="Arial"/>
              </a:rPr>
              <a:t>ces</a:t>
            </a:r>
            <a:endParaRPr sz="4400" dirty="0">
              <a:solidFill>
                <a:srgbClr val="C00000"/>
              </a:solidFill>
              <a:latin typeface="Arial"/>
              <a:cs typeface="Arial"/>
            </a:endParaRPr>
          </a:p>
        </p:txBody>
      </p:sp>
      <p:sp>
        <p:nvSpPr>
          <p:cNvPr id="8" name="object 8">
            <a:extLst>
              <a:ext uri="{FF2B5EF4-FFF2-40B4-BE49-F238E27FC236}">
                <a16:creationId xmlns:a16="http://schemas.microsoft.com/office/drawing/2014/main" id="{F0C93351-5B75-254E-9AD8-E5EC48F955BD}"/>
              </a:ext>
            </a:extLst>
          </p:cNvPr>
          <p:cNvSpPr/>
          <p:nvPr/>
        </p:nvSpPr>
        <p:spPr>
          <a:xfrm>
            <a:off x="641268" y="2227811"/>
            <a:ext cx="3447406" cy="2657379"/>
          </a:xfrm>
          <a:prstGeom prst="rect">
            <a:avLst/>
          </a:prstGeom>
          <a:blipFill>
            <a:blip r:embed="rId4" cstate="print"/>
            <a:stretch>
              <a:fillRect/>
            </a:stretch>
          </a:blipFill>
          <a:ln>
            <a:solidFill>
              <a:schemeClr val="tx1"/>
            </a:solidFill>
          </a:ln>
        </p:spPr>
        <p:txBody>
          <a:bodyPr wrap="square" lIns="0" tIns="0" rIns="0" bIns="0" rtlCol="0"/>
          <a:lstStyle/>
          <a:p>
            <a:endParaRPr dirty="0"/>
          </a:p>
        </p:txBody>
      </p:sp>
      <p:sp>
        <p:nvSpPr>
          <p:cNvPr id="10" name="object 6">
            <a:extLst>
              <a:ext uri="{FF2B5EF4-FFF2-40B4-BE49-F238E27FC236}">
                <a16:creationId xmlns:a16="http://schemas.microsoft.com/office/drawing/2014/main" id="{1D5F7AF2-3B9A-5B49-A8C7-769B837AE358}"/>
              </a:ext>
            </a:extLst>
          </p:cNvPr>
          <p:cNvSpPr/>
          <p:nvPr/>
        </p:nvSpPr>
        <p:spPr>
          <a:xfrm>
            <a:off x="4573525" y="1868361"/>
            <a:ext cx="3044951" cy="3880103"/>
          </a:xfrm>
          <a:prstGeom prst="rect">
            <a:avLst/>
          </a:prstGeom>
          <a:blipFill>
            <a:blip r:embed="rId5" cstate="print"/>
            <a:stretch>
              <a:fillRect/>
            </a:stretch>
          </a:blipFill>
          <a:ln>
            <a:solidFill>
              <a:schemeClr val="tx1"/>
            </a:solidFill>
          </a:ln>
        </p:spPr>
        <p:txBody>
          <a:bodyPr wrap="square" lIns="0" tIns="0" rIns="0" bIns="0" rtlCol="0"/>
          <a:lstStyle/>
          <a:p>
            <a:endParaRPr dirty="0"/>
          </a:p>
        </p:txBody>
      </p:sp>
      <p:sp>
        <p:nvSpPr>
          <p:cNvPr id="11" name="object 3">
            <a:extLst>
              <a:ext uri="{FF2B5EF4-FFF2-40B4-BE49-F238E27FC236}">
                <a16:creationId xmlns:a16="http://schemas.microsoft.com/office/drawing/2014/main" id="{0D347CFE-B697-C54F-99EE-D3AE23644A1D}"/>
              </a:ext>
            </a:extLst>
          </p:cNvPr>
          <p:cNvSpPr/>
          <p:nvPr/>
        </p:nvSpPr>
        <p:spPr>
          <a:xfrm>
            <a:off x="8205850" y="2227810"/>
            <a:ext cx="3265714" cy="2657380"/>
          </a:xfrm>
          <a:prstGeom prst="rect">
            <a:avLst/>
          </a:prstGeom>
          <a:blipFill>
            <a:blip r:embed="rId6"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4043003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35A92819-B196-124F-A13A-CB90A12ADFD7}"/>
              </a:ext>
            </a:extLst>
          </p:cNvPr>
          <p:cNvSpPr txBox="1">
            <a:spLocks/>
          </p:cNvSpPr>
          <p:nvPr/>
        </p:nvSpPr>
        <p:spPr>
          <a:xfrm>
            <a:off x="535940" y="313416"/>
            <a:ext cx="10936921" cy="135421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marR="5080" algn="ctr">
              <a:lnSpc>
                <a:spcPct val="100000"/>
              </a:lnSpc>
            </a:pPr>
            <a:r>
              <a:rPr lang="en-US" spc="-40" dirty="0">
                <a:solidFill>
                  <a:srgbClr val="C00000"/>
                </a:solidFill>
              </a:rPr>
              <a:t>O</a:t>
            </a:r>
            <a:r>
              <a:rPr lang="en-US" spc="-95" dirty="0">
                <a:solidFill>
                  <a:srgbClr val="C00000"/>
                </a:solidFill>
              </a:rPr>
              <a:t>v</a:t>
            </a:r>
            <a:r>
              <a:rPr lang="en-US" spc="-20" dirty="0">
                <a:solidFill>
                  <a:srgbClr val="C00000"/>
                </a:solidFill>
              </a:rPr>
              <a:t>e</a:t>
            </a:r>
            <a:r>
              <a:rPr lang="en-US" spc="15" dirty="0">
                <a:solidFill>
                  <a:srgbClr val="C00000"/>
                </a:solidFill>
              </a:rPr>
              <a:t>r</a:t>
            </a:r>
            <a:r>
              <a:rPr lang="en-US" spc="-70" dirty="0">
                <a:solidFill>
                  <a:srgbClr val="C00000"/>
                </a:solidFill>
              </a:rPr>
              <a:t>v</a:t>
            </a:r>
            <a:r>
              <a:rPr lang="en-US" spc="-15" dirty="0">
                <a:solidFill>
                  <a:srgbClr val="C00000"/>
                </a:solidFill>
              </a:rPr>
              <a:t>ie</a:t>
            </a:r>
            <a:r>
              <a:rPr lang="en-US" spc="55" dirty="0">
                <a:solidFill>
                  <a:srgbClr val="C00000"/>
                </a:solidFill>
              </a:rPr>
              <a:t>w</a:t>
            </a:r>
            <a:r>
              <a:rPr lang="en-US" spc="-15" dirty="0">
                <a:solidFill>
                  <a:srgbClr val="C00000"/>
                </a:solidFill>
              </a:rPr>
              <a:t>:</a:t>
            </a:r>
            <a:r>
              <a:rPr lang="en-US" spc="15" dirty="0">
                <a:solidFill>
                  <a:srgbClr val="C00000"/>
                </a:solidFill>
              </a:rPr>
              <a:t> </a:t>
            </a:r>
            <a:r>
              <a:rPr lang="en-US" spc="-10" dirty="0">
                <a:solidFill>
                  <a:srgbClr val="C00000"/>
                </a:solidFill>
              </a:rPr>
              <a:t>“</a:t>
            </a:r>
            <a:r>
              <a:rPr lang="en-US" spc="-25" dirty="0">
                <a:solidFill>
                  <a:srgbClr val="C00000"/>
                </a:solidFill>
              </a:rPr>
              <a:t>M</a:t>
            </a:r>
            <a:r>
              <a:rPr lang="en-US" spc="-20" dirty="0">
                <a:solidFill>
                  <a:srgbClr val="C00000"/>
                </a:solidFill>
              </a:rPr>
              <a:t>e</a:t>
            </a:r>
            <a:r>
              <a:rPr lang="en-US" spc="-30" dirty="0">
                <a:solidFill>
                  <a:srgbClr val="C00000"/>
                </a:solidFill>
              </a:rPr>
              <a:t>d</a:t>
            </a:r>
            <a:r>
              <a:rPr lang="en-US" spc="-15" dirty="0">
                <a:solidFill>
                  <a:srgbClr val="C00000"/>
                </a:solidFill>
              </a:rPr>
              <a:t>ica</a:t>
            </a:r>
            <a:r>
              <a:rPr lang="en-US" spc="-25" dirty="0">
                <a:solidFill>
                  <a:srgbClr val="C00000"/>
                </a:solidFill>
              </a:rPr>
              <a:t>t</a:t>
            </a:r>
            <a:r>
              <a:rPr lang="en-US" spc="-10" dirty="0">
                <a:solidFill>
                  <a:srgbClr val="C00000"/>
                </a:solidFill>
              </a:rPr>
              <a:t>i</a:t>
            </a:r>
            <a:r>
              <a:rPr lang="en-US" spc="-30" dirty="0">
                <a:solidFill>
                  <a:srgbClr val="C00000"/>
                </a:solidFill>
              </a:rPr>
              <a:t>o</a:t>
            </a:r>
            <a:r>
              <a:rPr lang="en-US" spc="-20" dirty="0">
                <a:solidFill>
                  <a:srgbClr val="C00000"/>
                </a:solidFill>
              </a:rPr>
              <a:t>n</a:t>
            </a:r>
            <a:r>
              <a:rPr lang="en-US" spc="15" dirty="0">
                <a:solidFill>
                  <a:srgbClr val="C00000"/>
                </a:solidFill>
              </a:rPr>
              <a:t> </a:t>
            </a:r>
            <a:r>
              <a:rPr lang="en-US" spc="-20" dirty="0">
                <a:solidFill>
                  <a:srgbClr val="C00000"/>
                </a:solidFill>
              </a:rPr>
              <a:t>Sa</a:t>
            </a:r>
            <a:r>
              <a:rPr lang="en-US" spc="-25" dirty="0">
                <a:solidFill>
                  <a:srgbClr val="C00000"/>
                </a:solidFill>
              </a:rPr>
              <a:t>f</a:t>
            </a:r>
            <a:r>
              <a:rPr lang="en-US" spc="-20" dirty="0">
                <a:solidFill>
                  <a:srgbClr val="C00000"/>
                </a:solidFill>
              </a:rPr>
              <a:t>e</a:t>
            </a:r>
            <a:r>
              <a:rPr lang="en-US" spc="-25" dirty="0">
                <a:solidFill>
                  <a:srgbClr val="C00000"/>
                </a:solidFill>
              </a:rPr>
              <a:t>t</a:t>
            </a:r>
            <a:r>
              <a:rPr lang="en-US" spc="-20" dirty="0">
                <a:solidFill>
                  <a:srgbClr val="C00000"/>
                </a:solidFill>
              </a:rPr>
              <a:t>y</a:t>
            </a:r>
            <a:r>
              <a:rPr lang="en-US" spc="-5" dirty="0">
                <a:solidFill>
                  <a:srgbClr val="C00000"/>
                </a:solidFill>
              </a:rPr>
              <a:t> </a:t>
            </a:r>
            <a:r>
              <a:rPr lang="en-US" spc="-20" dirty="0">
                <a:solidFill>
                  <a:srgbClr val="C00000"/>
                </a:solidFill>
              </a:rPr>
              <a:t>Pa</a:t>
            </a:r>
            <a:r>
              <a:rPr lang="en-US" spc="-25" dirty="0">
                <a:solidFill>
                  <a:srgbClr val="C00000"/>
                </a:solidFill>
              </a:rPr>
              <a:t>t</a:t>
            </a:r>
            <a:r>
              <a:rPr lang="en-US" spc="-10" dirty="0">
                <a:solidFill>
                  <a:srgbClr val="C00000"/>
                </a:solidFill>
              </a:rPr>
              <a:t>r</a:t>
            </a:r>
            <a:r>
              <a:rPr lang="en-US" spc="-30" dirty="0">
                <a:solidFill>
                  <a:srgbClr val="C00000"/>
                </a:solidFill>
              </a:rPr>
              <a:t>o</a:t>
            </a:r>
            <a:r>
              <a:rPr lang="en-US" spc="-15" dirty="0">
                <a:solidFill>
                  <a:srgbClr val="C00000"/>
                </a:solidFill>
              </a:rPr>
              <a:t>l”</a:t>
            </a:r>
            <a:r>
              <a:rPr lang="en-US" spc="-10" dirty="0">
                <a:solidFill>
                  <a:srgbClr val="C00000"/>
                </a:solidFill>
              </a:rPr>
              <a:t> </a:t>
            </a:r>
            <a:r>
              <a:rPr lang="en-US" spc="-20" dirty="0">
                <a:solidFill>
                  <a:srgbClr val="C00000"/>
                </a:solidFill>
              </a:rPr>
              <a:t>E</a:t>
            </a:r>
            <a:r>
              <a:rPr lang="en-US" spc="-15" dirty="0">
                <a:solidFill>
                  <a:srgbClr val="C00000"/>
                </a:solidFill>
              </a:rPr>
              <a:t>le</a:t>
            </a:r>
            <a:r>
              <a:rPr lang="en-US" spc="-40" dirty="0">
                <a:solidFill>
                  <a:srgbClr val="C00000"/>
                </a:solidFill>
              </a:rPr>
              <a:t>m</a:t>
            </a:r>
            <a:r>
              <a:rPr lang="en-US" spc="-20" dirty="0">
                <a:solidFill>
                  <a:srgbClr val="C00000"/>
                </a:solidFill>
              </a:rPr>
              <a:t>e</a:t>
            </a:r>
            <a:r>
              <a:rPr lang="en-US" spc="-30" dirty="0">
                <a:solidFill>
                  <a:srgbClr val="C00000"/>
                </a:solidFill>
              </a:rPr>
              <a:t>nt</a:t>
            </a:r>
            <a:r>
              <a:rPr lang="en-US" spc="-20" dirty="0">
                <a:solidFill>
                  <a:srgbClr val="C00000"/>
                </a:solidFill>
              </a:rPr>
              <a:t>a</a:t>
            </a:r>
            <a:r>
              <a:rPr lang="en-US" spc="-10" dirty="0">
                <a:solidFill>
                  <a:srgbClr val="C00000"/>
                </a:solidFill>
              </a:rPr>
              <a:t>r</a:t>
            </a:r>
            <a:r>
              <a:rPr lang="en-US" spc="-20" dirty="0">
                <a:solidFill>
                  <a:srgbClr val="C00000"/>
                </a:solidFill>
              </a:rPr>
              <a:t>y</a:t>
            </a:r>
            <a:r>
              <a:rPr lang="en-US" spc="20" dirty="0">
                <a:solidFill>
                  <a:srgbClr val="C00000"/>
                </a:solidFill>
              </a:rPr>
              <a:t> </a:t>
            </a:r>
            <a:r>
              <a:rPr lang="en-US" spc="-20" dirty="0">
                <a:solidFill>
                  <a:srgbClr val="C00000"/>
                </a:solidFill>
              </a:rPr>
              <a:t>e</a:t>
            </a:r>
            <a:r>
              <a:rPr lang="en-US" spc="-30" dirty="0">
                <a:solidFill>
                  <a:srgbClr val="C00000"/>
                </a:solidFill>
              </a:rPr>
              <a:t>du</a:t>
            </a:r>
            <a:r>
              <a:rPr lang="en-US" spc="-20" dirty="0">
                <a:solidFill>
                  <a:srgbClr val="C00000"/>
                </a:solidFill>
              </a:rPr>
              <a:t>ca</a:t>
            </a:r>
            <a:r>
              <a:rPr lang="en-US" spc="-25" dirty="0">
                <a:solidFill>
                  <a:srgbClr val="C00000"/>
                </a:solidFill>
              </a:rPr>
              <a:t>t</a:t>
            </a:r>
            <a:r>
              <a:rPr lang="en-US" spc="-10" dirty="0">
                <a:solidFill>
                  <a:srgbClr val="C00000"/>
                </a:solidFill>
              </a:rPr>
              <a:t>i</a:t>
            </a:r>
            <a:r>
              <a:rPr lang="en-US" spc="-30" dirty="0">
                <a:solidFill>
                  <a:srgbClr val="C00000"/>
                </a:solidFill>
              </a:rPr>
              <a:t>o</a:t>
            </a:r>
            <a:r>
              <a:rPr lang="en-US" spc="-20" dirty="0">
                <a:solidFill>
                  <a:srgbClr val="C00000"/>
                </a:solidFill>
              </a:rPr>
              <a:t>n</a:t>
            </a:r>
            <a:r>
              <a:rPr lang="en-US" spc="15" dirty="0">
                <a:solidFill>
                  <a:srgbClr val="C00000"/>
                </a:solidFill>
              </a:rPr>
              <a:t> </a:t>
            </a:r>
            <a:r>
              <a:rPr lang="en-US" spc="-10" dirty="0">
                <a:solidFill>
                  <a:srgbClr val="C00000"/>
                </a:solidFill>
              </a:rPr>
              <a:t>r</a:t>
            </a:r>
            <a:r>
              <a:rPr lang="en-US" spc="-20" dirty="0">
                <a:solidFill>
                  <a:srgbClr val="C00000"/>
                </a:solidFill>
              </a:rPr>
              <a:t>es</a:t>
            </a:r>
            <a:r>
              <a:rPr lang="en-US" spc="-30" dirty="0">
                <a:solidFill>
                  <a:srgbClr val="C00000"/>
                </a:solidFill>
              </a:rPr>
              <a:t>ou</a:t>
            </a:r>
            <a:r>
              <a:rPr lang="en-US" spc="-10" dirty="0">
                <a:solidFill>
                  <a:srgbClr val="C00000"/>
                </a:solidFill>
              </a:rPr>
              <a:t>r</a:t>
            </a:r>
            <a:r>
              <a:rPr lang="en-US" spc="-20" dirty="0">
                <a:solidFill>
                  <a:srgbClr val="C00000"/>
                </a:solidFill>
              </a:rPr>
              <a:t>ces</a:t>
            </a:r>
          </a:p>
        </p:txBody>
      </p:sp>
      <p:sp>
        <p:nvSpPr>
          <p:cNvPr id="8" name="object 3">
            <a:extLst>
              <a:ext uri="{FF2B5EF4-FFF2-40B4-BE49-F238E27FC236}">
                <a16:creationId xmlns:a16="http://schemas.microsoft.com/office/drawing/2014/main" id="{541E80D6-9B0E-7B4F-9030-9DE9824CDF38}"/>
              </a:ext>
            </a:extLst>
          </p:cNvPr>
          <p:cNvSpPr txBox="1"/>
          <p:nvPr/>
        </p:nvSpPr>
        <p:spPr>
          <a:xfrm>
            <a:off x="1845219" y="1870668"/>
            <a:ext cx="4683991" cy="3854901"/>
          </a:xfrm>
          <a:prstGeom prst="rect">
            <a:avLst/>
          </a:prstGeom>
        </p:spPr>
        <p:txBody>
          <a:bodyPr vert="horz" wrap="square" lIns="0" tIns="0" rIns="0" bIns="0" rtlCol="0">
            <a:spAutoFit/>
          </a:bodyPr>
          <a:lstStyle/>
          <a:p>
            <a:pPr marL="12700">
              <a:lnSpc>
                <a:spcPct val="100000"/>
              </a:lnSpc>
            </a:pPr>
            <a:r>
              <a:rPr sz="2200" spc="10" dirty="0">
                <a:latin typeface="Arial"/>
                <a:cs typeface="Arial"/>
              </a:rPr>
              <a:t>I</a:t>
            </a:r>
            <a:r>
              <a:rPr sz="2200" spc="-5" dirty="0">
                <a:latin typeface="Arial"/>
                <a:cs typeface="Arial"/>
              </a:rPr>
              <a:t>n</a:t>
            </a:r>
            <a:r>
              <a:rPr sz="2200" spc="10" dirty="0">
                <a:latin typeface="Arial"/>
                <a:cs typeface="Arial"/>
              </a:rPr>
              <a:t>c</a:t>
            </a:r>
            <a:r>
              <a:rPr sz="2200" dirty="0">
                <a:latin typeface="Arial"/>
                <a:cs typeface="Arial"/>
              </a:rPr>
              <a:t>l</a:t>
            </a:r>
            <a:r>
              <a:rPr sz="2200" spc="-5" dirty="0">
                <a:latin typeface="Arial"/>
                <a:cs typeface="Arial"/>
              </a:rPr>
              <a:t>ude</a:t>
            </a:r>
            <a:r>
              <a:rPr sz="2200" spc="10" dirty="0">
                <a:latin typeface="Arial"/>
                <a:cs typeface="Arial"/>
              </a:rPr>
              <a:t>s</a:t>
            </a:r>
            <a:r>
              <a:rPr sz="2200" dirty="0">
                <a:latin typeface="Arial"/>
                <a:cs typeface="Arial"/>
              </a:rPr>
              <a:t>:</a:t>
            </a:r>
          </a:p>
          <a:p>
            <a:pPr marL="356870" indent="-344170">
              <a:lnSpc>
                <a:spcPct val="100000"/>
              </a:lnSpc>
              <a:spcBef>
                <a:spcPts val="1270"/>
              </a:spcBef>
              <a:buClr>
                <a:srgbClr val="3F6378"/>
              </a:buClr>
              <a:buFont typeface="Arial"/>
              <a:buChar char="•"/>
              <a:tabLst>
                <a:tab pos="357505" algn="l"/>
              </a:tabLst>
            </a:pPr>
            <a:r>
              <a:rPr sz="2200" spc="-15" dirty="0">
                <a:latin typeface="Arial"/>
                <a:cs typeface="Arial"/>
              </a:rPr>
              <a:t>F</a:t>
            </a:r>
            <a:r>
              <a:rPr sz="2200" spc="-5" dirty="0">
                <a:latin typeface="Arial"/>
                <a:cs typeface="Arial"/>
              </a:rPr>
              <a:t>a</a:t>
            </a:r>
            <a:r>
              <a:rPr sz="2200" spc="10" dirty="0">
                <a:latin typeface="Arial"/>
                <a:cs typeface="Arial"/>
              </a:rPr>
              <a:t>c</a:t>
            </a:r>
            <a:r>
              <a:rPr sz="2200" dirty="0">
                <a:latin typeface="Arial"/>
                <a:cs typeface="Arial"/>
              </a:rPr>
              <a:t>ili</a:t>
            </a:r>
            <a:r>
              <a:rPr sz="2200" spc="10" dirty="0">
                <a:latin typeface="Arial"/>
                <a:cs typeface="Arial"/>
              </a:rPr>
              <a:t>t</a:t>
            </a:r>
            <a:r>
              <a:rPr sz="2200" spc="-5" dirty="0">
                <a:latin typeface="Arial"/>
                <a:cs typeface="Arial"/>
              </a:rPr>
              <a:t>a</a:t>
            </a:r>
            <a:r>
              <a:rPr sz="2200" spc="10" dirty="0">
                <a:latin typeface="Arial"/>
                <a:cs typeface="Arial"/>
              </a:rPr>
              <a:t>t</a:t>
            </a:r>
            <a:r>
              <a:rPr sz="2200" spc="-5" dirty="0">
                <a:latin typeface="Arial"/>
                <a:cs typeface="Arial"/>
              </a:rPr>
              <a:t>o</a:t>
            </a:r>
            <a:r>
              <a:rPr sz="2200" dirty="0">
                <a:latin typeface="Arial"/>
                <a:cs typeface="Arial"/>
              </a:rPr>
              <a:t>r</a:t>
            </a:r>
            <a:r>
              <a:rPr sz="2200" spc="-35" dirty="0">
                <a:latin typeface="Arial"/>
                <a:cs typeface="Arial"/>
              </a:rPr>
              <a:t> </a:t>
            </a:r>
            <a:r>
              <a:rPr sz="2200" spc="-5" dirty="0">
                <a:latin typeface="Arial"/>
                <a:cs typeface="Arial"/>
              </a:rPr>
              <a:t>gu</a:t>
            </a:r>
            <a:r>
              <a:rPr sz="2200" dirty="0">
                <a:latin typeface="Arial"/>
                <a:cs typeface="Arial"/>
              </a:rPr>
              <a:t>i</a:t>
            </a:r>
            <a:r>
              <a:rPr sz="2200" spc="-5" dirty="0">
                <a:latin typeface="Arial"/>
                <a:cs typeface="Arial"/>
              </a:rPr>
              <a:t>de</a:t>
            </a:r>
            <a:endParaRPr sz="2200" dirty="0">
              <a:latin typeface="Arial"/>
              <a:cs typeface="Arial"/>
            </a:endParaRPr>
          </a:p>
          <a:p>
            <a:pPr marL="356870" indent="-344170">
              <a:lnSpc>
                <a:spcPct val="100000"/>
              </a:lnSpc>
              <a:spcBef>
                <a:spcPts val="1270"/>
              </a:spcBef>
              <a:buClr>
                <a:srgbClr val="3F6378"/>
              </a:buClr>
              <a:buFont typeface="Arial"/>
              <a:buChar char="•"/>
              <a:tabLst>
                <a:tab pos="357505" algn="l"/>
              </a:tabLst>
            </a:pPr>
            <a:r>
              <a:rPr sz="2200" spc="-325" dirty="0">
                <a:latin typeface="Arial"/>
                <a:cs typeface="Arial"/>
              </a:rPr>
              <a:t>T</a:t>
            </a:r>
            <a:r>
              <a:rPr sz="2200" spc="-5" dirty="0">
                <a:latin typeface="Arial"/>
                <a:cs typeface="Arial"/>
              </a:rPr>
              <a:t>ea</a:t>
            </a:r>
            <a:r>
              <a:rPr sz="2200" spc="10" dirty="0">
                <a:latin typeface="Arial"/>
                <a:cs typeface="Arial"/>
              </a:rPr>
              <a:t>c</a:t>
            </a:r>
            <a:r>
              <a:rPr sz="2200" spc="-5" dirty="0">
                <a:latin typeface="Arial"/>
                <a:cs typeface="Arial"/>
              </a:rPr>
              <a:t>h</a:t>
            </a:r>
            <a:r>
              <a:rPr sz="2200" dirty="0">
                <a:latin typeface="Arial"/>
                <a:cs typeface="Arial"/>
              </a:rPr>
              <a:t>i</a:t>
            </a:r>
            <a:r>
              <a:rPr sz="2200" spc="-5" dirty="0">
                <a:latin typeface="Arial"/>
                <a:cs typeface="Arial"/>
              </a:rPr>
              <a:t>n</a:t>
            </a:r>
            <a:r>
              <a:rPr sz="2200" dirty="0">
                <a:latin typeface="Arial"/>
                <a:cs typeface="Arial"/>
              </a:rPr>
              <a:t>g</a:t>
            </a:r>
            <a:r>
              <a:rPr sz="2200" spc="10" dirty="0">
                <a:latin typeface="Arial"/>
                <a:cs typeface="Arial"/>
              </a:rPr>
              <a:t> </a:t>
            </a:r>
            <a:r>
              <a:rPr sz="2200" spc="-5" dirty="0">
                <a:latin typeface="Arial"/>
                <a:cs typeface="Arial"/>
              </a:rPr>
              <a:t>a</a:t>
            </a:r>
            <a:r>
              <a:rPr sz="2200" spc="10" dirty="0">
                <a:latin typeface="Arial"/>
                <a:cs typeface="Arial"/>
              </a:rPr>
              <a:t>ct</a:t>
            </a:r>
            <a:r>
              <a:rPr sz="2200" dirty="0">
                <a:latin typeface="Arial"/>
                <a:cs typeface="Arial"/>
              </a:rPr>
              <a:t>i</a:t>
            </a:r>
            <a:r>
              <a:rPr sz="2200" spc="-40" dirty="0">
                <a:latin typeface="Arial"/>
                <a:cs typeface="Arial"/>
              </a:rPr>
              <a:t>v</a:t>
            </a:r>
            <a:r>
              <a:rPr sz="2200" dirty="0">
                <a:latin typeface="Arial"/>
                <a:cs typeface="Arial"/>
              </a:rPr>
              <a:t>i</a:t>
            </a:r>
            <a:r>
              <a:rPr sz="2200" spc="10" dirty="0">
                <a:latin typeface="Arial"/>
                <a:cs typeface="Arial"/>
              </a:rPr>
              <a:t>t</a:t>
            </a:r>
            <a:r>
              <a:rPr sz="2200" dirty="0">
                <a:latin typeface="Arial"/>
                <a:cs typeface="Arial"/>
              </a:rPr>
              <a:t>i</a:t>
            </a:r>
            <a:r>
              <a:rPr sz="2200" spc="-5" dirty="0">
                <a:latin typeface="Arial"/>
                <a:cs typeface="Arial"/>
              </a:rPr>
              <a:t>e</a:t>
            </a:r>
            <a:r>
              <a:rPr sz="2200" spc="10" dirty="0">
                <a:latin typeface="Arial"/>
                <a:cs typeface="Arial"/>
              </a:rPr>
              <a:t>s</a:t>
            </a:r>
            <a:r>
              <a:rPr sz="2200" dirty="0">
                <a:latin typeface="Arial"/>
                <a:cs typeface="Arial"/>
              </a:rPr>
              <a:t>:</a:t>
            </a:r>
          </a:p>
          <a:p>
            <a:pPr marL="756285" lvl="1" indent="-286385">
              <a:lnSpc>
                <a:spcPct val="100000"/>
              </a:lnSpc>
              <a:spcBef>
                <a:spcPts val="590"/>
              </a:spcBef>
              <a:buClr>
                <a:srgbClr val="3F6378"/>
              </a:buClr>
              <a:buFont typeface="Arial"/>
              <a:buChar char="–"/>
              <a:tabLst>
                <a:tab pos="756920" algn="l"/>
              </a:tabLst>
            </a:pPr>
            <a:r>
              <a:rPr sz="2200" spc="5" dirty="0">
                <a:latin typeface="Arial"/>
                <a:cs typeface="Arial"/>
              </a:rPr>
              <a:t>A</a:t>
            </a:r>
            <a:r>
              <a:rPr sz="2200" dirty="0">
                <a:latin typeface="Arial"/>
                <a:cs typeface="Arial"/>
              </a:rPr>
              <a:t>ct</a:t>
            </a:r>
            <a:r>
              <a:rPr sz="2200" spc="-5" dirty="0">
                <a:latin typeface="Arial"/>
                <a:cs typeface="Arial"/>
              </a:rPr>
              <a:t>i</a:t>
            </a:r>
            <a:r>
              <a:rPr sz="2200" spc="-25" dirty="0">
                <a:latin typeface="Arial"/>
                <a:cs typeface="Arial"/>
              </a:rPr>
              <a:t>v</a:t>
            </a:r>
            <a:r>
              <a:rPr sz="2200" spc="-5" dirty="0">
                <a:latin typeface="Arial"/>
                <a:cs typeface="Arial"/>
              </a:rPr>
              <a:t>i</a:t>
            </a:r>
            <a:r>
              <a:rPr sz="2200" dirty="0">
                <a:latin typeface="Arial"/>
                <a:cs typeface="Arial"/>
              </a:rPr>
              <a:t>ty st</a:t>
            </a:r>
            <a:r>
              <a:rPr sz="2200" spc="5" dirty="0">
                <a:latin typeface="Arial"/>
                <a:cs typeface="Arial"/>
              </a:rPr>
              <a:t>a</a:t>
            </a:r>
            <a:r>
              <a:rPr sz="2200" dirty="0">
                <a:latin typeface="Arial"/>
                <a:cs typeface="Arial"/>
              </a:rPr>
              <a:t>t</a:t>
            </a:r>
            <a:r>
              <a:rPr sz="2200" spc="-5" dirty="0">
                <a:latin typeface="Arial"/>
                <a:cs typeface="Arial"/>
              </a:rPr>
              <a:t>i</a:t>
            </a:r>
            <a:r>
              <a:rPr sz="2200" spc="5" dirty="0">
                <a:latin typeface="Arial"/>
                <a:cs typeface="Arial"/>
              </a:rPr>
              <a:t>on</a:t>
            </a:r>
            <a:r>
              <a:rPr sz="2200" dirty="0">
                <a:latin typeface="Arial"/>
                <a:cs typeface="Arial"/>
              </a:rPr>
              <a:t>s</a:t>
            </a:r>
          </a:p>
          <a:p>
            <a:pPr marL="756285" lvl="1" indent="-286385">
              <a:lnSpc>
                <a:spcPct val="100000"/>
              </a:lnSpc>
              <a:spcBef>
                <a:spcPts val="575"/>
              </a:spcBef>
              <a:buClr>
                <a:srgbClr val="3F6378"/>
              </a:buClr>
              <a:buFont typeface="Arial"/>
              <a:buChar char="–"/>
              <a:tabLst>
                <a:tab pos="756920" algn="l"/>
              </a:tabLst>
            </a:pPr>
            <a:r>
              <a:rPr sz="2200" dirty="0">
                <a:latin typeface="Arial"/>
                <a:cs typeface="Arial"/>
              </a:rPr>
              <a:t>G</a:t>
            </a:r>
            <a:r>
              <a:rPr sz="2200" spc="5" dirty="0">
                <a:latin typeface="Arial"/>
                <a:cs typeface="Arial"/>
              </a:rPr>
              <a:t>a</a:t>
            </a:r>
            <a:r>
              <a:rPr sz="2200" spc="15" dirty="0">
                <a:latin typeface="Arial"/>
                <a:cs typeface="Arial"/>
              </a:rPr>
              <a:t>m</a:t>
            </a:r>
            <a:r>
              <a:rPr sz="2200" spc="5" dirty="0">
                <a:latin typeface="Arial"/>
                <a:cs typeface="Arial"/>
              </a:rPr>
              <a:t>es</a:t>
            </a:r>
            <a:endParaRPr sz="2200" dirty="0">
              <a:latin typeface="Arial"/>
              <a:cs typeface="Arial"/>
            </a:endParaRPr>
          </a:p>
          <a:p>
            <a:pPr marL="756285" lvl="1" indent="-286385">
              <a:lnSpc>
                <a:spcPct val="100000"/>
              </a:lnSpc>
              <a:spcBef>
                <a:spcPts val="575"/>
              </a:spcBef>
              <a:buClr>
                <a:srgbClr val="3F6378"/>
              </a:buClr>
              <a:buFont typeface="Arial"/>
              <a:buChar char="–"/>
              <a:tabLst>
                <a:tab pos="756920" algn="l"/>
              </a:tabLst>
            </a:pPr>
            <a:r>
              <a:rPr sz="2200" spc="10" dirty="0">
                <a:latin typeface="Arial"/>
                <a:cs typeface="Arial"/>
              </a:rPr>
              <a:t>W</a:t>
            </a:r>
            <a:r>
              <a:rPr sz="2200" spc="5" dirty="0">
                <a:latin typeface="Arial"/>
                <a:cs typeface="Arial"/>
              </a:rPr>
              <a:t>o</a:t>
            </a:r>
            <a:r>
              <a:rPr sz="2200" spc="-10" dirty="0">
                <a:latin typeface="Arial"/>
                <a:cs typeface="Arial"/>
              </a:rPr>
              <a:t>r</a:t>
            </a:r>
            <a:r>
              <a:rPr sz="2200" dirty="0">
                <a:latin typeface="Arial"/>
                <a:cs typeface="Arial"/>
              </a:rPr>
              <a:t>ks</a:t>
            </a:r>
            <a:r>
              <a:rPr sz="2200" spc="5" dirty="0">
                <a:latin typeface="Arial"/>
                <a:cs typeface="Arial"/>
              </a:rPr>
              <a:t>hee</a:t>
            </a:r>
            <a:r>
              <a:rPr sz="2200" spc="-20" dirty="0">
                <a:latin typeface="Arial"/>
                <a:cs typeface="Arial"/>
              </a:rPr>
              <a:t>t</a:t>
            </a:r>
            <a:r>
              <a:rPr sz="2200" dirty="0">
                <a:latin typeface="Arial"/>
                <a:cs typeface="Arial"/>
              </a:rPr>
              <a:t>s</a:t>
            </a:r>
          </a:p>
          <a:p>
            <a:pPr marL="356870" indent="-344170">
              <a:lnSpc>
                <a:spcPct val="100000"/>
              </a:lnSpc>
              <a:spcBef>
                <a:spcPts val="655"/>
              </a:spcBef>
              <a:buClr>
                <a:srgbClr val="3F6378"/>
              </a:buClr>
              <a:buFont typeface="Arial"/>
              <a:buChar char="•"/>
              <a:tabLst>
                <a:tab pos="357505" algn="l"/>
              </a:tabLst>
            </a:pPr>
            <a:r>
              <a:rPr sz="2200" spc="-5" dirty="0">
                <a:latin typeface="Arial"/>
                <a:cs typeface="Arial"/>
              </a:rPr>
              <a:t>Suppo</a:t>
            </a:r>
            <a:r>
              <a:rPr sz="2200" dirty="0">
                <a:latin typeface="Arial"/>
                <a:cs typeface="Arial"/>
              </a:rPr>
              <a:t>r</a:t>
            </a:r>
            <a:r>
              <a:rPr sz="2200" spc="10" dirty="0">
                <a:latin typeface="Arial"/>
                <a:cs typeface="Arial"/>
              </a:rPr>
              <a:t>t</a:t>
            </a:r>
            <a:r>
              <a:rPr sz="2200" dirty="0">
                <a:latin typeface="Arial"/>
                <a:cs typeface="Arial"/>
              </a:rPr>
              <a:t>i</a:t>
            </a:r>
            <a:r>
              <a:rPr sz="2200" spc="-40" dirty="0">
                <a:latin typeface="Arial"/>
                <a:cs typeface="Arial"/>
              </a:rPr>
              <a:t>v</a:t>
            </a:r>
            <a:r>
              <a:rPr sz="2200" dirty="0">
                <a:latin typeface="Arial"/>
                <a:cs typeface="Arial"/>
              </a:rPr>
              <a:t>e</a:t>
            </a:r>
            <a:r>
              <a:rPr sz="2200" spc="10" dirty="0">
                <a:latin typeface="Arial"/>
                <a:cs typeface="Arial"/>
              </a:rPr>
              <a:t> </a:t>
            </a:r>
            <a:r>
              <a:rPr sz="2200" spc="-5" dirty="0">
                <a:latin typeface="Arial"/>
                <a:cs typeface="Arial"/>
              </a:rPr>
              <a:t>handou</a:t>
            </a:r>
            <a:r>
              <a:rPr sz="2200" spc="10" dirty="0">
                <a:latin typeface="Arial"/>
                <a:cs typeface="Arial"/>
              </a:rPr>
              <a:t>t</a:t>
            </a:r>
            <a:r>
              <a:rPr sz="2200" dirty="0">
                <a:latin typeface="Arial"/>
                <a:cs typeface="Arial"/>
              </a:rPr>
              <a:t>s</a:t>
            </a:r>
          </a:p>
          <a:p>
            <a:pPr marL="756285" lvl="1" indent="-286385">
              <a:lnSpc>
                <a:spcPct val="100000"/>
              </a:lnSpc>
              <a:spcBef>
                <a:spcPts val="590"/>
              </a:spcBef>
              <a:buClr>
                <a:srgbClr val="3F6378"/>
              </a:buClr>
              <a:buFont typeface="Arial"/>
              <a:buChar char="–"/>
              <a:tabLst>
                <a:tab pos="756920" algn="l"/>
              </a:tabLst>
            </a:pPr>
            <a:r>
              <a:rPr sz="2200" spc="5" dirty="0">
                <a:latin typeface="Arial"/>
                <a:cs typeface="Arial"/>
              </a:rPr>
              <a:t>Le</a:t>
            </a:r>
            <a:r>
              <a:rPr sz="2200" dirty="0">
                <a:latin typeface="Arial"/>
                <a:cs typeface="Arial"/>
              </a:rPr>
              <a:t>tt</a:t>
            </a:r>
            <a:r>
              <a:rPr sz="2200" spc="5" dirty="0">
                <a:latin typeface="Arial"/>
                <a:cs typeface="Arial"/>
              </a:rPr>
              <a:t>e</a:t>
            </a:r>
            <a:r>
              <a:rPr sz="2200" dirty="0">
                <a:latin typeface="Arial"/>
                <a:cs typeface="Arial"/>
              </a:rPr>
              <a:t>r</a:t>
            </a:r>
            <a:r>
              <a:rPr sz="2200" spc="-55" dirty="0">
                <a:latin typeface="Arial"/>
                <a:cs typeface="Arial"/>
              </a:rPr>
              <a:t> </a:t>
            </a:r>
            <a:r>
              <a:rPr sz="2200" dirty="0">
                <a:latin typeface="Arial"/>
                <a:cs typeface="Arial"/>
              </a:rPr>
              <a:t>to</a:t>
            </a:r>
            <a:r>
              <a:rPr sz="2200" spc="-10" dirty="0">
                <a:latin typeface="Arial"/>
                <a:cs typeface="Arial"/>
              </a:rPr>
              <a:t> </a:t>
            </a:r>
            <a:r>
              <a:rPr sz="2200" spc="5" dirty="0">
                <a:latin typeface="Arial"/>
                <a:cs typeface="Arial"/>
              </a:rPr>
              <a:t>pa</a:t>
            </a:r>
            <a:r>
              <a:rPr sz="2200" spc="-10" dirty="0">
                <a:latin typeface="Arial"/>
                <a:cs typeface="Arial"/>
              </a:rPr>
              <a:t>r</a:t>
            </a:r>
            <a:r>
              <a:rPr sz="2200" spc="5" dirty="0">
                <a:latin typeface="Arial"/>
                <a:cs typeface="Arial"/>
              </a:rPr>
              <a:t>en</a:t>
            </a:r>
            <a:r>
              <a:rPr sz="2200" dirty="0">
                <a:latin typeface="Arial"/>
                <a:cs typeface="Arial"/>
              </a:rPr>
              <a:t>ts</a:t>
            </a:r>
          </a:p>
          <a:p>
            <a:pPr marL="756285" lvl="1" indent="-286385">
              <a:lnSpc>
                <a:spcPct val="100000"/>
              </a:lnSpc>
              <a:spcBef>
                <a:spcPts val="575"/>
              </a:spcBef>
              <a:buClr>
                <a:srgbClr val="3F6378"/>
              </a:buClr>
              <a:buFont typeface="Arial"/>
              <a:buChar char="–"/>
              <a:tabLst>
                <a:tab pos="756920" algn="l"/>
              </a:tabLst>
            </a:pPr>
            <a:r>
              <a:rPr sz="2200" spc="-45" dirty="0">
                <a:latin typeface="Arial"/>
                <a:cs typeface="Arial"/>
              </a:rPr>
              <a:t>V</a:t>
            </a:r>
            <a:r>
              <a:rPr sz="2200" spc="-5" dirty="0">
                <a:latin typeface="Arial"/>
                <a:cs typeface="Arial"/>
              </a:rPr>
              <a:t>i</a:t>
            </a:r>
            <a:r>
              <a:rPr sz="2200" dirty="0">
                <a:latin typeface="Arial"/>
                <a:cs typeface="Arial"/>
              </a:rPr>
              <a:t>s</a:t>
            </a:r>
            <a:r>
              <a:rPr sz="2200" spc="5" dirty="0">
                <a:latin typeface="Arial"/>
                <a:cs typeface="Arial"/>
              </a:rPr>
              <a:t>ua</a:t>
            </a:r>
            <a:r>
              <a:rPr sz="2200" dirty="0">
                <a:latin typeface="Arial"/>
                <a:cs typeface="Arial"/>
              </a:rPr>
              <a:t>l </a:t>
            </a:r>
            <a:r>
              <a:rPr sz="2200" spc="5" dirty="0">
                <a:latin typeface="Arial"/>
                <a:cs typeface="Arial"/>
              </a:rPr>
              <a:t>a</a:t>
            </a:r>
            <a:r>
              <a:rPr sz="2200" spc="-5" dirty="0">
                <a:latin typeface="Arial"/>
                <a:cs typeface="Arial"/>
              </a:rPr>
              <a:t>i</a:t>
            </a:r>
            <a:r>
              <a:rPr sz="2200" spc="5" dirty="0">
                <a:latin typeface="Arial"/>
                <a:cs typeface="Arial"/>
              </a:rPr>
              <a:t>ds</a:t>
            </a:r>
            <a:endParaRPr sz="2200" dirty="0">
              <a:latin typeface="Arial"/>
              <a:cs typeface="Arial"/>
            </a:endParaRPr>
          </a:p>
        </p:txBody>
      </p:sp>
      <p:sp>
        <p:nvSpPr>
          <p:cNvPr id="9" name="object 4">
            <a:extLst>
              <a:ext uri="{FF2B5EF4-FFF2-40B4-BE49-F238E27FC236}">
                <a16:creationId xmlns:a16="http://schemas.microsoft.com/office/drawing/2014/main" id="{9BADE75B-3B37-0448-8F9D-4AA2ED67CE60}"/>
              </a:ext>
            </a:extLst>
          </p:cNvPr>
          <p:cNvSpPr/>
          <p:nvPr/>
        </p:nvSpPr>
        <p:spPr>
          <a:xfrm>
            <a:off x="7498854" y="1667633"/>
            <a:ext cx="3634373" cy="4211558"/>
          </a:xfrm>
          <a:prstGeom prst="rect">
            <a:avLst/>
          </a:prstGeom>
          <a:blipFill>
            <a:blip r:embed="rId4"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14557372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4DDC376C-0657-3446-9568-1BBBCD93608E}"/>
              </a:ext>
            </a:extLst>
          </p:cNvPr>
          <p:cNvSpPr txBox="1">
            <a:spLocks/>
          </p:cNvSpPr>
          <p:nvPr/>
        </p:nvSpPr>
        <p:spPr>
          <a:xfrm>
            <a:off x="535940" y="373755"/>
            <a:ext cx="10936921" cy="1354217"/>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marR="5080" algn="ctr">
              <a:lnSpc>
                <a:spcPct val="100000"/>
              </a:lnSpc>
            </a:pPr>
            <a:r>
              <a:rPr lang="en-US" spc="-40" dirty="0">
                <a:solidFill>
                  <a:srgbClr val="C00000"/>
                </a:solidFill>
              </a:rPr>
              <a:t>O</a:t>
            </a:r>
            <a:r>
              <a:rPr lang="en-US" spc="-95" dirty="0">
                <a:solidFill>
                  <a:srgbClr val="C00000"/>
                </a:solidFill>
              </a:rPr>
              <a:t>v</a:t>
            </a:r>
            <a:r>
              <a:rPr lang="en-US" spc="-20" dirty="0">
                <a:solidFill>
                  <a:srgbClr val="C00000"/>
                </a:solidFill>
              </a:rPr>
              <a:t>e</a:t>
            </a:r>
            <a:r>
              <a:rPr lang="en-US" spc="15" dirty="0">
                <a:solidFill>
                  <a:srgbClr val="C00000"/>
                </a:solidFill>
              </a:rPr>
              <a:t>r</a:t>
            </a:r>
            <a:r>
              <a:rPr lang="en-US" spc="-70" dirty="0">
                <a:solidFill>
                  <a:srgbClr val="C00000"/>
                </a:solidFill>
              </a:rPr>
              <a:t>v</a:t>
            </a:r>
            <a:r>
              <a:rPr lang="en-US" spc="-15" dirty="0">
                <a:solidFill>
                  <a:srgbClr val="C00000"/>
                </a:solidFill>
              </a:rPr>
              <a:t>ie</a:t>
            </a:r>
            <a:r>
              <a:rPr lang="en-US" spc="55" dirty="0">
                <a:solidFill>
                  <a:srgbClr val="C00000"/>
                </a:solidFill>
              </a:rPr>
              <a:t>w</a:t>
            </a:r>
            <a:r>
              <a:rPr lang="en-US" spc="-15" dirty="0">
                <a:solidFill>
                  <a:srgbClr val="C00000"/>
                </a:solidFill>
              </a:rPr>
              <a:t>:</a:t>
            </a:r>
            <a:r>
              <a:rPr lang="en-US" spc="15" dirty="0">
                <a:solidFill>
                  <a:srgbClr val="C00000"/>
                </a:solidFill>
              </a:rPr>
              <a:t> </a:t>
            </a:r>
            <a:r>
              <a:rPr lang="en-US" spc="-10" dirty="0">
                <a:solidFill>
                  <a:srgbClr val="C00000"/>
                </a:solidFill>
              </a:rPr>
              <a:t>“</a:t>
            </a:r>
            <a:r>
              <a:rPr lang="en-US" spc="-25" dirty="0">
                <a:solidFill>
                  <a:srgbClr val="C00000"/>
                </a:solidFill>
              </a:rPr>
              <a:t>M</a:t>
            </a:r>
            <a:r>
              <a:rPr lang="en-US" spc="-20" dirty="0">
                <a:solidFill>
                  <a:srgbClr val="C00000"/>
                </a:solidFill>
              </a:rPr>
              <a:t>e</a:t>
            </a:r>
            <a:r>
              <a:rPr lang="en-US" spc="-30" dirty="0">
                <a:solidFill>
                  <a:srgbClr val="C00000"/>
                </a:solidFill>
              </a:rPr>
              <a:t>d</a:t>
            </a:r>
            <a:r>
              <a:rPr lang="en-US" spc="-15" dirty="0">
                <a:solidFill>
                  <a:srgbClr val="C00000"/>
                </a:solidFill>
              </a:rPr>
              <a:t>ica</a:t>
            </a:r>
            <a:r>
              <a:rPr lang="en-US" spc="-25" dirty="0">
                <a:solidFill>
                  <a:srgbClr val="C00000"/>
                </a:solidFill>
              </a:rPr>
              <a:t>t</a:t>
            </a:r>
            <a:r>
              <a:rPr lang="en-US" spc="-10" dirty="0">
                <a:solidFill>
                  <a:srgbClr val="C00000"/>
                </a:solidFill>
              </a:rPr>
              <a:t>i</a:t>
            </a:r>
            <a:r>
              <a:rPr lang="en-US" spc="-30" dirty="0">
                <a:solidFill>
                  <a:srgbClr val="C00000"/>
                </a:solidFill>
              </a:rPr>
              <a:t>o</a:t>
            </a:r>
            <a:r>
              <a:rPr lang="en-US" spc="-20" dirty="0">
                <a:solidFill>
                  <a:srgbClr val="C00000"/>
                </a:solidFill>
              </a:rPr>
              <a:t>n</a:t>
            </a:r>
            <a:r>
              <a:rPr lang="en-US" spc="15" dirty="0">
                <a:solidFill>
                  <a:srgbClr val="C00000"/>
                </a:solidFill>
              </a:rPr>
              <a:t> </a:t>
            </a:r>
            <a:r>
              <a:rPr lang="en-US" spc="-20" dirty="0">
                <a:solidFill>
                  <a:srgbClr val="C00000"/>
                </a:solidFill>
              </a:rPr>
              <a:t>Sa</a:t>
            </a:r>
            <a:r>
              <a:rPr lang="en-US" spc="-25" dirty="0">
                <a:solidFill>
                  <a:srgbClr val="C00000"/>
                </a:solidFill>
              </a:rPr>
              <a:t>f</a:t>
            </a:r>
            <a:r>
              <a:rPr lang="en-US" spc="-20" dirty="0">
                <a:solidFill>
                  <a:srgbClr val="C00000"/>
                </a:solidFill>
              </a:rPr>
              <a:t>e</a:t>
            </a:r>
            <a:r>
              <a:rPr lang="en-US" spc="-25" dirty="0">
                <a:solidFill>
                  <a:srgbClr val="C00000"/>
                </a:solidFill>
              </a:rPr>
              <a:t>t</a:t>
            </a:r>
            <a:r>
              <a:rPr lang="en-US" spc="-20" dirty="0">
                <a:solidFill>
                  <a:srgbClr val="C00000"/>
                </a:solidFill>
              </a:rPr>
              <a:t>y</a:t>
            </a:r>
            <a:r>
              <a:rPr lang="en-US" spc="-5" dirty="0">
                <a:solidFill>
                  <a:srgbClr val="C00000"/>
                </a:solidFill>
              </a:rPr>
              <a:t> </a:t>
            </a:r>
            <a:r>
              <a:rPr lang="en-US" spc="-20" dirty="0">
                <a:solidFill>
                  <a:srgbClr val="C00000"/>
                </a:solidFill>
              </a:rPr>
              <a:t>Pa</a:t>
            </a:r>
            <a:r>
              <a:rPr lang="en-US" spc="-25" dirty="0">
                <a:solidFill>
                  <a:srgbClr val="C00000"/>
                </a:solidFill>
              </a:rPr>
              <a:t>t</a:t>
            </a:r>
            <a:r>
              <a:rPr lang="en-US" spc="-10" dirty="0">
                <a:solidFill>
                  <a:srgbClr val="C00000"/>
                </a:solidFill>
              </a:rPr>
              <a:t>r</a:t>
            </a:r>
            <a:r>
              <a:rPr lang="en-US" spc="-30" dirty="0">
                <a:solidFill>
                  <a:srgbClr val="C00000"/>
                </a:solidFill>
              </a:rPr>
              <a:t>o</a:t>
            </a:r>
            <a:r>
              <a:rPr lang="en-US" spc="-15" dirty="0">
                <a:solidFill>
                  <a:srgbClr val="C00000"/>
                </a:solidFill>
              </a:rPr>
              <a:t>l”</a:t>
            </a:r>
            <a:r>
              <a:rPr lang="en-US" spc="-10" dirty="0">
                <a:solidFill>
                  <a:srgbClr val="C00000"/>
                </a:solidFill>
              </a:rPr>
              <a:t> </a:t>
            </a:r>
            <a:r>
              <a:rPr lang="en-US" spc="-20" dirty="0">
                <a:solidFill>
                  <a:srgbClr val="C00000"/>
                </a:solidFill>
              </a:rPr>
              <a:t>E</a:t>
            </a:r>
            <a:r>
              <a:rPr lang="en-US" spc="-15" dirty="0">
                <a:solidFill>
                  <a:srgbClr val="C00000"/>
                </a:solidFill>
              </a:rPr>
              <a:t>le</a:t>
            </a:r>
            <a:r>
              <a:rPr lang="en-US" spc="-40" dirty="0">
                <a:solidFill>
                  <a:srgbClr val="C00000"/>
                </a:solidFill>
              </a:rPr>
              <a:t>m</a:t>
            </a:r>
            <a:r>
              <a:rPr lang="en-US" spc="-20" dirty="0">
                <a:solidFill>
                  <a:srgbClr val="C00000"/>
                </a:solidFill>
              </a:rPr>
              <a:t>e</a:t>
            </a:r>
            <a:r>
              <a:rPr lang="en-US" spc="-30" dirty="0">
                <a:solidFill>
                  <a:srgbClr val="C00000"/>
                </a:solidFill>
              </a:rPr>
              <a:t>nt</a:t>
            </a:r>
            <a:r>
              <a:rPr lang="en-US" spc="-20" dirty="0">
                <a:solidFill>
                  <a:srgbClr val="C00000"/>
                </a:solidFill>
              </a:rPr>
              <a:t>a</a:t>
            </a:r>
            <a:r>
              <a:rPr lang="en-US" spc="-10" dirty="0">
                <a:solidFill>
                  <a:srgbClr val="C00000"/>
                </a:solidFill>
              </a:rPr>
              <a:t>r</a:t>
            </a:r>
            <a:r>
              <a:rPr lang="en-US" spc="-20" dirty="0">
                <a:solidFill>
                  <a:srgbClr val="C00000"/>
                </a:solidFill>
              </a:rPr>
              <a:t>y</a:t>
            </a:r>
            <a:r>
              <a:rPr lang="en-US" spc="20" dirty="0">
                <a:solidFill>
                  <a:srgbClr val="C00000"/>
                </a:solidFill>
              </a:rPr>
              <a:t> </a:t>
            </a:r>
            <a:r>
              <a:rPr lang="en-US" spc="-20" dirty="0">
                <a:solidFill>
                  <a:srgbClr val="C00000"/>
                </a:solidFill>
              </a:rPr>
              <a:t>e</a:t>
            </a:r>
            <a:r>
              <a:rPr lang="en-US" spc="-30" dirty="0">
                <a:solidFill>
                  <a:srgbClr val="C00000"/>
                </a:solidFill>
              </a:rPr>
              <a:t>du</a:t>
            </a:r>
            <a:r>
              <a:rPr lang="en-US" spc="-20" dirty="0">
                <a:solidFill>
                  <a:srgbClr val="C00000"/>
                </a:solidFill>
              </a:rPr>
              <a:t>ca</a:t>
            </a:r>
            <a:r>
              <a:rPr lang="en-US" spc="-25" dirty="0">
                <a:solidFill>
                  <a:srgbClr val="C00000"/>
                </a:solidFill>
              </a:rPr>
              <a:t>t</a:t>
            </a:r>
            <a:r>
              <a:rPr lang="en-US" spc="-10" dirty="0">
                <a:solidFill>
                  <a:srgbClr val="C00000"/>
                </a:solidFill>
              </a:rPr>
              <a:t>i</a:t>
            </a:r>
            <a:r>
              <a:rPr lang="en-US" spc="-30" dirty="0">
                <a:solidFill>
                  <a:srgbClr val="C00000"/>
                </a:solidFill>
              </a:rPr>
              <a:t>o</a:t>
            </a:r>
            <a:r>
              <a:rPr lang="en-US" spc="-20" dirty="0">
                <a:solidFill>
                  <a:srgbClr val="C00000"/>
                </a:solidFill>
              </a:rPr>
              <a:t>n</a:t>
            </a:r>
            <a:r>
              <a:rPr lang="en-US" spc="15" dirty="0">
                <a:solidFill>
                  <a:srgbClr val="C00000"/>
                </a:solidFill>
              </a:rPr>
              <a:t> </a:t>
            </a:r>
            <a:r>
              <a:rPr lang="en-US" spc="-10" dirty="0">
                <a:solidFill>
                  <a:srgbClr val="C00000"/>
                </a:solidFill>
              </a:rPr>
              <a:t>r</a:t>
            </a:r>
            <a:r>
              <a:rPr lang="en-US" spc="-20" dirty="0">
                <a:solidFill>
                  <a:srgbClr val="C00000"/>
                </a:solidFill>
              </a:rPr>
              <a:t>es</a:t>
            </a:r>
            <a:r>
              <a:rPr lang="en-US" spc="-30" dirty="0">
                <a:solidFill>
                  <a:srgbClr val="C00000"/>
                </a:solidFill>
              </a:rPr>
              <a:t>ou</a:t>
            </a:r>
            <a:r>
              <a:rPr lang="en-US" spc="-10" dirty="0">
                <a:solidFill>
                  <a:srgbClr val="C00000"/>
                </a:solidFill>
              </a:rPr>
              <a:t>r</a:t>
            </a:r>
            <a:r>
              <a:rPr lang="en-US" spc="-20" dirty="0">
                <a:solidFill>
                  <a:srgbClr val="C00000"/>
                </a:solidFill>
              </a:rPr>
              <a:t>ces</a:t>
            </a:r>
          </a:p>
        </p:txBody>
      </p:sp>
      <p:sp>
        <p:nvSpPr>
          <p:cNvPr id="8" name="object 5">
            <a:extLst>
              <a:ext uri="{FF2B5EF4-FFF2-40B4-BE49-F238E27FC236}">
                <a16:creationId xmlns:a16="http://schemas.microsoft.com/office/drawing/2014/main" id="{B4CB0D62-E9C6-3445-976B-C63D79FA187C}"/>
              </a:ext>
            </a:extLst>
          </p:cNvPr>
          <p:cNvSpPr/>
          <p:nvPr/>
        </p:nvSpPr>
        <p:spPr>
          <a:xfrm>
            <a:off x="936605" y="1959125"/>
            <a:ext cx="2828543" cy="3653966"/>
          </a:xfrm>
          <a:prstGeom prst="rect">
            <a:avLst/>
          </a:prstGeom>
          <a:blipFill>
            <a:blip r:embed="rId4" cstate="print"/>
            <a:stretch>
              <a:fillRect/>
            </a:stretch>
          </a:blipFill>
          <a:ln>
            <a:solidFill>
              <a:schemeClr val="tx1"/>
            </a:solidFill>
          </a:ln>
        </p:spPr>
        <p:txBody>
          <a:bodyPr wrap="square" lIns="0" tIns="0" rIns="0" bIns="0" rtlCol="0"/>
          <a:lstStyle/>
          <a:p>
            <a:endParaRPr/>
          </a:p>
        </p:txBody>
      </p:sp>
      <p:sp>
        <p:nvSpPr>
          <p:cNvPr id="9" name="object 6">
            <a:extLst>
              <a:ext uri="{FF2B5EF4-FFF2-40B4-BE49-F238E27FC236}">
                <a16:creationId xmlns:a16="http://schemas.microsoft.com/office/drawing/2014/main" id="{E8B94744-7BCC-7F41-9217-E7C7AAAF209A}"/>
              </a:ext>
            </a:extLst>
          </p:cNvPr>
          <p:cNvSpPr txBox="1"/>
          <p:nvPr/>
        </p:nvSpPr>
        <p:spPr>
          <a:xfrm>
            <a:off x="1212005" y="2670987"/>
            <a:ext cx="2277745" cy="2265680"/>
          </a:xfrm>
          <a:prstGeom prst="rect">
            <a:avLst/>
          </a:prstGeom>
        </p:spPr>
        <p:txBody>
          <a:bodyPr vert="horz" wrap="square" lIns="0" tIns="0" rIns="0" bIns="0" rtlCol="0">
            <a:spAutoFit/>
          </a:bodyPr>
          <a:lstStyle/>
          <a:p>
            <a:pPr marL="12700">
              <a:lnSpc>
                <a:spcPct val="100000"/>
              </a:lnSpc>
            </a:pPr>
            <a:r>
              <a:rPr sz="400" spc="-5" dirty="0">
                <a:latin typeface="Calibri"/>
                <a:cs typeface="Calibri"/>
              </a:rPr>
              <a:t>D</a:t>
            </a:r>
            <a:r>
              <a:rPr sz="400" dirty="0">
                <a:latin typeface="Calibri"/>
                <a:cs typeface="Calibri"/>
              </a:rPr>
              <a:t>e</a:t>
            </a:r>
            <a:r>
              <a:rPr sz="400" spc="-5" dirty="0">
                <a:latin typeface="Calibri"/>
                <a:cs typeface="Calibri"/>
              </a:rPr>
              <a:t>a</a:t>
            </a:r>
            <a:r>
              <a:rPr sz="400" dirty="0">
                <a:latin typeface="Calibri"/>
                <a:cs typeface="Calibri"/>
              </a:rPr>
              <a:t>r</a:t>
            </a:r>
            <a:r>
              <a:rPr sz="400" spc="-5" dirty="0">
                <a:latin typeface="Calibri"/>
                <a:cs typeface="Calibri"/>
              </a:rPr>
              <a:t> </a:t>
            </a:r>
            <a:r>
              <a:rPr sz="400" dirty="0">
                <a:latin typeface="Calibri"/>
                <a:cs typeface="Calibri"/>
              </a:rPr>
              <a:t>P</a:t>
            </a:r>
            <a:r>
              <a:rPr sz="400" spc="-5" dirty="0">
                <a:latin typeface="Calibri"/>
                <a:cs typeface="Calibri"/>
              </a:rPr>
              <a:t>ar</a:t>
            </a:r>
            <a:r>
              <a:rPr sz="400" dirty="0">
                <a:latin typeface="Calibri"/>
                <a:cs typeface="Calibri"/>
              </a:rPr>
              <a:t>e</a:t>
            </a:r>
            <a:r>
              <a:rPr sz="400" spc="-5" dirty="0">
                <a:latin typeface="Calibri"/>
                <a:cs typeface="Calibri"/>
              </a:rPr>
              <a:t>n</a:t>
            </a:r>
            <a:r>
              <a:rPr sz="400" dirty="0">
                <a:latin typeface="Calibri"/>
                <a:cs typeface="Calibri"/>
              </a:rPr>
              <a:t>t</a:t>
            </a:r>
            <a:r>
              <a:rPr sz="400" spc="-10" dirty="0">
                <a:latin typeface="Calibri"/>
                <a:cs typeface="Calibri"/>
              </a:rPr>
              <a:t> </a:t>
            </a:r>
            <a:r>
              <a:rPr sz="400" spc="-5" dirty="0">
                <a:latin typeface="Calibri"/>
                <a:cs typeface="Calibri"/>
              </a:rPr>
              <a:t>o</a:t>
            </a:r>
            <a:r>
              <a:rPr sz="400" dirty="0">
                <a:latin typeface="Calibri"/>
                <a:cs typeface="Calibri"/>
              </a:rPr>
              <a:t>r</a:t>
            </a:r>
            <a:r>
              <a:rPr sz="400" spc="-5" dirty="0">
                <a:latin typeface="Calibri"/>
                <a:cs typeface="Calibri"/>
              </a:rPr>
              <a:t> Guard</a:t>
            </a:r>
            <a:r>
              <a:rPr sz="400" dirty="0">
                <a:latin typeface="Calibri"/>
                <a:cs typeface="Calibri"/>
              </a:rPr>
              <a:t>i</a:t>
            </a:r>
            <a:r>
              <a:rPr sz="400" spc="-5" dirty="0">
                <a:latin typeface="Calibri"/>
                <a:cs typeface="Calibri"/>
              </a:rPr>
              <a:t>an</a:t>
            </a:r>
            <a:r>
              <a:rPr sz="400" dirty="0">
                <a:latin typeface="Calibri"/>
                <a:cs typeface="Calibri"/>
              </a:rPr>
              <a:t>,</a:t>
            </a:r>
          </a:p>
          <a:p>
            <a:pPr>
              <a:lnSpc>
                <a:spcPct val="100000"/>
              </a:lnSpc>
              <a:spcBef>
                <a:spcPts val="36"/>
              </a:spcBef>
            </a:pPr>
            <a:endParaRPr sz="400" dirty="0">
              <a:latin typeface="Times New Roman"/>
              <a:cs typeface="Times New Roman"/>
            </a:endParaRPr>
          </a:p>
          <a:p>
            <a:pPr marL="12700">
              <a:lnSpc>
                <a:spcPct val="100000"/>
              </a:lnSpc>
            </a:pPr>
            <a:r>
              <a:rPr sz="400" spc="-5" dirty="0">
                <a:latin typeface="Calibri"/>
                <a:cs typeface="Calibri"/>
              </a:rPr>
              <a:t>Toda</a:t>
            </a:r>
            <a:r>
              <a:rPr sz="400" dirty="0">
                <a:latin typeface="Calibri"/>
                <a:cs typeface="Calibri"/>
              </a:rPr>
              <a:t>y</a:t>
            </a:r>
            <a:r>
              <a:rPr sz="400" spc="-5" dirty="0">
                <a:latin typeface="Calibri"/>
                <a:cs typeface="Calibri"/>
              </a:rPr>
              <a:t> </a:t>
            </a:r>
            <a:r>
              <a:rPr sz="400" dirty="0">
                <a:latin typeface="Calibri"/>
                <a:cs typeface="Calibri"/>
              </a:rPr>
              <a:t>y</a:t>
            </a:r>
            <a:r>
              <a:rPr sz="400" spc="-5" dirty="0">
                <a:latin typeface="Calibri"/>
                <a:cs typeface="Calibri"/>
              </a:rPr>
              <a:t>ou</a:t>
            </a:r>
            <a:r>
              <a:rPr sz="400" dirty="0">
                <a:latin typeface="Calibri"/>
                <a:cs typeface="Calibri"/>
              </a:rPr>
              <a:t>r</a:t>
            </a:r>
            <a:r>
              <a:rPr sz="400" spc="-5" dirty="0">
                <a:latin typeface="Calibri"/>
                <a:cs typeface="Calibri"/>
              </a:rPr>
              <a:t> ch</a:t>
            </a:r>
            <a:r>
              <a:rPr sz="400" dirty="0">
                <a:latin typeface="Calibri"/>
                <a:cs typeface="Calibri"/>
              </a:rPr>
              <a:t>ild</a:t>
            </a:r>
            <a:r>
              <a:rPr sz="400" spc="-5" dirty="0">
                <a:latin typeface="Calibri"/>
                <a:cs typeface="Calibri"/>
              </a:rPr>
              <a:t> </a:t>
            </a:r>
            <a:r>
              <a:rPr sz="400" dirty="0">
                <a:latin typeface="Calibri"/>
                <a:cs typeface="Calibri"/>
              </a:rPr>
              <a:t>e</a:t>
            </a:r>
            <a:r>
              <a:rPr sz="400" spc="-5" dirty="0">
                <a:latin typeface="Calibri"/>
                <a:cs typeface="Calibri"/>
              </a:rPr>
              <a:t>arn</a:t>
            </a:r>
            <a:r>
              <a:rPr sz="400" dirty="0">
                <a:latin typeface="Calibri"/>
                <a:cs typeface="Calibri"/>
              </a:rPr>
              <a:t>ed</a:t>
            </a:r>
            <a:r>
              <a:rPr sz="400" spc="-5" dirty="0">
                <a:latin typeface="Calibri"/>
                <a:cs typeface="Calibri"/>
              </a:rPr>
              <a:t> h</a:t>
            </a:r>
            <a:r>
              <a:rPr sz="400" dirty="0">
                <a:latin typeface="Calibri"/>
                <a:cs typeface="Calibri"/>
              </a:rPr>
              <a:t>is</a:t>
            </a:r>
            <a:r>
              <a:rPr sz="400" spc="-5" dirty="0">
                <a:latin typeface="Calibri"/>
                <a:cs typeface="Calibri"/>
              </a:rPr>
              <a:t> o</a:t>
            </a:r>
            <a:r>
              <a:rPr sz="400" dirty="0">
                <a:latin typeface="Calibri"/>
                <a:cs typeface="Calibri"/>
              </a:rPr>
              <a:t>r</a:t>
            </a:r>
            <a:r>
              <a:rPr sz="400" spc="-5" dirty="0">
                <a:latin typeface="Calibri"/>
                <a:cs typeface="Calibri"/>
              </a:rPr>
              <a:t> h</a:t>
            </a:r>
            <a:r>
              <a:rPr sz="400" dirty="0">
                <a:latin typeface="Calibri"/>
                <a:cs typeface="Calibri"/>
              </a:rPr>
              <a:t>er</a:t>
            </a:r>
            <a:r>
              <a:rPr sz="400" spc="5" dirty="0">
                <a:latin typeface="Calibri"/>
                <a:cs typeface="Calibri"/>
              </a:rPr>
              <a:t> </a:t>
            </a:r>
            <a:r>
              <a:rPr sz="400" spc="-5" dirty="0">
                <a:latin typeface="Calibri"/>
                <a:cs typeface="Calibri"/>
              </a:rPr>
              <a:t>“M</a:t>
            </a:r>
            <a:r>
              <a:rPr sz="400" dirty="0">
                <a:latin typeface="Calibri"/>
                <a:cs typeface="Calibri"/>
              </a:rPr>
              <a:t>e</a:t>
            </a:r>
            <a:r>
              <a:rPr sz="400" spc="-5" dirty="0">
                <a:latin typeface="Calibri"/>
                <a:cs typeface="Calibri"/>
              </a:rPr>
              <a:t>d</a:t>
            </a:r>
            <a:r>
              <a:rPr sz="400" dirty="0">
                <a:latin typeface="Calibri"/>
                <a:cs typeface="Calibri"/>
              </a:rPr>
              <a:t>i</a:t>
            </a:r>
            <a:r>
              <a:rPr sz="400" spc="-5" dirty="0">
                <a:latin typeface="Calibri"/>
                <a:cs typeface="Calibri"/>
              </a:rPr>
              <a:t>cat</a:t>
            </a:r>
            <a:r>
              <a:rPr sz="400" dirty="0">
                <a:latin typeface="Calibri"/>
                <a:cs typeface="Calibri"/>
              </a:rPr>
              <a:t>i</a:t>
            </a:r>
            <a:r>
              <a:rPr sz="400" spc="-5" dirty="0">
                <a:latin typeface="Calibri"/>
                <a:cs typeface="Calibri"/>
              </a:rPr>
              <a:t>o</a:t>
            </a:r>
            <a:r>
              <a:rPr sz="400" dirty="0">
                <a:latin typeface="Calibri"/>
                <a:cs typeface="Calibri"/>
              </a:rPr>
              <a:t>n</a:t>
            </a:r>
            <a:r>
              <a:rPr sz="400" spc="-5" dirty="0">
                <a:latin typeface="Calibri"/>
                <a:cs typeface="Calibri"/>
              </a:rPr>
              <a:t> Saf</a:t>
            </a:r>
            <a:r>
              <a:rPr sz="400" dirty="0">
                <a:latin typeface="Calibri"/>
                <a:cs typeface="Calibri"/>
              </a:rPr>
              <a:t>e</a:t>
            </a:r>
            <a:r>
              <a:rPr sz="400" spc="-5" dirty="0">
                <a:latin typeface="Calibri"/>
                <a:cs typeface="Calibri"/>
              </a:rPr>
              <a:t>t</a:t>
            </a:r>
            <a:r>
              <a:rPr sz="400" dirty="0">
                <a:latin typeface="Calibri"/>
                <a:cs typeface="Calibri"/>
              </a:rPr>
              <a:t>y</a:t>
            </a:r>
            <a:r>
              <a:rPr sz="400" spc="5" dirty="0">
                <a:latin typeface="Calibri"/>
                <a:cs typeface="Calibri"/>
              </a:rPr>
              <a:t> </a:t>
            </a:r>
            <a:r>
              <a:rPr sz="400" dirty="0">
                <a:latin typeface="Calibri"/>
                <a:cs typeface="Calibri"/>
              </a:rPr>
              <a:t>P</a:t>
            </a:r>
            <a:r>
              <a:rPr sz="400" spc="-5" dirty="0">
                <a:latin typeface="Calibri"/>
                <a:cs typeface="Calibri"/>
              </a:rPr>
              <a:t>atro</a:t>
            </a:r>
            <a:r>
              <a:rPr sz="400" dirty="0">
                <a:latin typeface="Calibri"/>
                <a:cs typeface="Calibri"/>
              </a:rPr>
              <a:t>l”</a:t>
            </a:r>
            <a:r>
              <a:rPr sz="400" spc="-10" dirty="0">
                <a:latin typeface="Calibri"/>
                <a:cs typeface="Calibri"/>
              </a:rPr>
              <a:t> </a:t>
            </a:r>
            <a:r>
              <a:rPr sz="400" spc="-5" dirty="0">
                <a:latin typeface="Calibri"/>
                <a:cs typeface="Calibri"/>
              </a:rPr>
              <a:t>bad</a:t>
            </a:r>
            <a:r>
              <a:rPr sz="400" dirty="0">
                <a:latin typeface="Calibri"/>
                <a:cs typeface="Calibri"/>
              </a:rPr>
              <a:t>ge!</a:t>
            </a:r>
            <a:r>
              <a:rPr sz="400" spc="-5" dirty="0">
                <a:latin typeface="Calibri"/>
                <a:cs typeface="Calibri"/>
              </a:rPr>
              <a:t> </a:t>
            </a:r>
            <a:r>
              <a:rPr sz="400" dirty="0">
                <a:latin typeface="Calibri"/>
                <a:cs typeface="Calibri"/>
              </a:rPr>
              <a:t>A</a:t>
            </a:r>
            <a:r>
              <a:rPr sz="400" spc="-5" dirty="0">
                <a:latin typeface="Calibri"/>
                <a:cs typeface="Calibri"/>
              </a:rPr>
              <a:t>ft</a:t>
            </a:r>
            <a:r>
              <a:rPr sz="400" dirty="0">
                <a:latin typeface="Calibri"/>
                <a:cs typeface="Calibri"/>
              </a:rPr>
              <a:t>er</a:t>
            </a:r>
            <a:r>
              <a:rPr sz="400" spc="-5" dirty="0">
                <a:latin typeface="Calibri"/>
                <a:cs typeface="Calibri"/>
              </a:rPr>
              <a:t> part</a:t>
            </a:r>
            <a:r>
              <a:rPr sz="400" dirty="0">
                <a:latin typeface="Calibri"/>
                <a:cs typeface="Calibri"/>
              </a:rPr>
              <a:t>i</a:t>
            </a:r>
            <a:r>
              <a:rPr sz="400" spc="-5" dirty="0">
                <a:latin typeface="Calibri"/>
                <a:cs typeface="Calibri"/>
              </a:rPr>
              <a:t>c</a:t>
            </a:r>
            <a:r>
              <a:rPr sz="400" dirty="0">
                <a:latin typeface="Calibri"/>
                <a:cs typeface="Calibri"/>
              </a:rPr>
              <a:t>i</a:t>
            </a:r>
            <a:r>
              <a:rPr sz="400" spc="-5" dirty="0">
                <a:latin typeface="Calibri"/>
                <a:cs typeface="Calibri"/>
              </a:rPr>
              <a:t>pat</a:t>
            </a:r>
            <a:r>
              <a:rPr sz="400" dirty="0">
                <a:latin typeface="Calibri"/>
                <a:cs typeface="Calibri"/>
              </a:rPr>
              <a:t>i</a:t>
            </a:r>
            <a:r>
              <a:rPr sz="400" spc="-5" dirty="0">
                <a:latin typeface="Calibri"/>
                <a:cs typeface="Calibri"/>
              </a:rPr>
              <a:t>n</a:t>
            </a:r>
            <a:r>
              <a:rPr sz="400" dirty="0">
                <a:latin typeface="Calibri"/>
                <a:cs typeface="Calibri"/>
              </a:rPr>
              <a:t>g</a:t>
            </a:r>
          </a:p>
          <a:p>
            <a:pPr marL="12700" marR="384175">
              <a:lnSpc>
                <a:spcPct val="100000"/>
              </a:lnSpc>
              <a:spcBef>
                <a:spcPts val="5"/>
              </a:spcBef>
            </a:pPr>
            <a:r>
              <a:rPr sz="400" dirty="0">
                <a:latin typeface="Calibri"/>
                <a:cs typeface="Calibri"/>
              </a:rPr>
              <a:t>in</a:t>
            </a:r>
            <a:r>
              <a:rPr sz="400" spc="-5" dirty="0">
                <a:latin typeface="Calibri"/>
                <a:cs typeface="Calibri"/>
              </a:rPr>
              <a:t> </a:t>
            </a:r>
            <a:r>
              <a:rPr sz="400" dirty="0">
                <a:latin typeface="Calibri"/>
                <a:cs typeface="Calibri"/>
              </a:rPr>
              <a:t>a</a:t>
            </a:r>
            <a:r>
              <a:rPr sz="400" spc="-5" dirty="0">
                <a:latin typeface="Calibri"/>
                <a:cs typeface="Calibri"/>
              </a:rPr>
              <a:t> </a:t>
            </a:r>
            <a:r>
              <a:rPr sz="400" dirty="0">
                <a:latin typeface="Calibri"/>
                <a:cs typeface="Calibri"/>
              </a:rPr>
              <a:t>v</a:t>
            </a:r>
            <a:r>
              <a:rPr sz="400" spc="-5" dirty="0">
                <a:latin typeface="Calibri"/>
                <a:cs typeface="Calibri"/>
              </a:rPr>
              <a:t>ar</a:t>
            </a:r>
            <a:r>
              <a:rPr sz="400" dirty="0">
                <a:latin typeface="Calibri"/>
                <a:cs typeface="Calibri"/>
              </a:rPr>
              <a:t>ie</a:t>
            </a:r>
            <a:r>
              <a:rPr sz="400" spc="-5" dirty="0">
                <a:latin typeface="Calibri"/>
                <a:cs typeface="Calibri"/>
              </a:rPr>
              <a:t>t</a:t>
            </a:r>
            <a:r>
              <a:rPr sz="400" dirty="0">
                <a:latin typeface="Calibri"/>
                <a:cs typeface="Calibri"/>
              </a:rPr>
              <a:t>y</a:t>
            </a:r>
            <a:r>
              <a:rPr sz="400" spc="-5" dirty="0">
                <a:latin typeface="Calibri"/>
                <a:cs typeface="Calibri"/>
              </a:rPr>
              <a:t> o</a:t>
            </a:r>
            <a:r>
              <a:rPr sz="400" dirty="0">
                <a:latin typeface="Calibri"/>
                <a:cs typeface="Calibri"/>
              </a:rPr>
              <a:t>f</a:t>
            </a:r>
            <a:r>
              <a:rPr sz="400" spc="-5" dirty="0">
                <a:latin typeface="Calibri"/>
                <a:cs typeface="Calibri"/>
              </a:rPr>
              <a:t> </a:t>
            </a:r>
            <a:r>
              <a:rPr sz="400" dirty="0">
                <a:latin typeface="Calibri"/>
                <a:cs typeface="Calibri"/>
              </a:rPr>
              <a:t>e</a:t>
            </a:r>
            <a:r>
              <a:rPr sz="400" spc="-5" dirty="0">
                <a:latin typeface="Calibri"/>
                <a:cs typeface="Calibri"/>
              </a:rPr>
              <a:t>ducat</a:t>
            </a:r>
            <a:r>
              <a:rPr sz="400" dirty="0">
                <a:latin typeface="Calibri"/>
                <a:cs typeface="Calibri"/>
              </a:rPr>
              <a:t>i</a:t>
            </a:r>
            <a:r>
              <a:rPr sz="400" spc="-5" dirty="0">
                <a:latin typeface="Calibri"/>
                <a:cs typeface="Calibri"/>
              </a:rPr>
              <a:t>ona</a:t>
            </a:r>
            <a:r>
              <a:rPr sz="400" dirty="0">
                <a:latin typeface="Calibri"/>
                <a:cs typeface="Calibri"/>
              </a:rPr>
              <a:t>l </a:t>
            </a:r>
            <a:r>
              <a:rPr sz="400" spc="-5" dirty="0">
                <a:latin typeface="Calibri"/>
                <a:cs typeface="Calibri"/>
              </a:rPr>
              <a:t>act</a:t>
            </a:r>
            <a:r>
              <a:rPr sz="400" dirty="0">
                <a:latin typeface="Calibri"/>
                <a:cs typeface="Calibri"/>
              </a:rPr>
              <a:t>ivi</a:t>
            </a:r>
            <a:r>
              <a:rPr sz="400" spc="-5" dirty="0">
                <a:latin typeface="Calibri"/>
                <a:cs typeface="Calibri"/>
              </a:rPr>
              <a:t>t</a:t>
            </a:r>
            <a:r>
              <a:rPr sz="400" dirty="0">
                <a:latin typeface="Calibri"/>
                <a:cs typeface="Calibri"/>
              </a:rPr>
              <a:t>ies,</a:t>
            </a:r>
            <a:r>
              <a:rPr sz="400" spc="-10" dirty="0">
                <a:latin typeface="Calibri"/>
                <a:cs typeface="Calibri"/>
              </a:rPr>
              <a:t> </a:t>
            </a:r>
            <a:r>
              <a:rPr sz="400" spc="-5" dirty="0">
                <a:latin typeface="Calibri"/>
                <a:cs typeface="Calibri"/>
              </a:rPr>
              <a:t>h</a:t>
            </a:r>
            <a:r>
              <a:rPr sz="400" dirty="0">
                <a:latin typeface="Calibri"/>
                <a:cs typeface="Calibri"/>
              </a:rPr>
              <a:t>e</a:t>
            </a:r>
            <a:r>
              <a:rPr sz="400" spc="-5" dirty="0">
                <a:latin typeface="Calibri"/>
                <a:cs typeface="Calibri"/>
              </a:rPr>
              <a:t> o</a:t>
            </a:r>
            <a:r>
              <a:rPr sz="400" dirty="0">
                <a:latin typeface="Calibri"/>
                <a:cs typeface="Calibri"/>
              </a:rPr>
              <a:t>r</a:t>
            </a:r>
            <a:r>
              <a:rPr sz="400" spc="-5" dirty="0">
                <a:latin typeface="Calibri"/>
                <a:cs typeface="Calibri"/>
              </a:rPr>
              <a:t> </a:t>
            </a:r>
            <a:r>
              <a:rPr sz="400" dirty="0">
                <a:latin typeface="Calibri"/>
                <a:cs typeface="Calibri"/>
              </a:rPr>
              <a:t>s</a:t>
            </a:r>
            <a:r>
              <a:rPr sz="400" spc="-5" dirty="0">
                <a:latin typeface="Calibri"/>
                <a:cs typeface="Calibri"/>
              </a:rPr>
              <a:t>h</a:t>
            </a:r>
            <a:r>
              <a:rPr sz="400" dirty="0">
                <a:latin typeface="Calibri"/>
                <a:cs typeface="Calibri"/>
              </a:rPr>
              <a:t>e</a:t>
            </a:r>
            <a:r>
              <a:rPr sz="400" spc="-5" dirty="0">
                <a:latin typeface="Calibri"/>
                <a:cs typeface="Calibri"/>
              </a:rPr>
              <a:t> </a:t>
            </a:r>
            <a:r>
              <a:rPr sz="400" dirty="0">
                <a:latin typeface="Calibri"/>
                <a:cs typeface="Calibri"/>
              </a:rPr>
              <a:t>s</a:t>
            </a:r>
            <a:r>
              <a:rPr sz="400" spc="-5" dirty="0">
                <a:latin typeface="Calibri"/>
                <a:cs typeface="Calibri"/>
              </a:rPr>
              <a:t>hou</a:t>
            </a:r>
            <a:r>
              <a:rPr sz="400" dirty="0">
                <a:latin typeface="Calibri"/>
                <a:cs typeface="Calibri"/>
              </a:rPr>
              <a:t>ld</a:t>
            </a:r>
            <a:r>
              <a:rPr sz="400" spc="-5" dirty="0">
                <a:latin typeface="Calibri"/>
                <a:cs typeface="Calibri"/>
              </a:rPr>
              <a:t> </a:t>
            </a:r>
            <a:r>
              <a:rPr sz="400" spc="5" dirty="0">
                <a:latin typeface="Calibri"/>
                <a:cs typeface="Calibri"/>
              </a:rPr>
              <a:t>n</a:t>
            </a:r>
            <a:r>
              <a:rPr sz="400" spc="-5" dirty="0">
                <a:latin typeface="Calibri"/>
                <a:cs typeface="Calibri"/>
              </a:rPr>
              <a:t>o</a:t>
            </a:r>
            <a:r>
              <a:rPr sz="400" dirty="0">
                <a:latin typeface="Calibri"/>
                <a:cs typeface="Calibri"/>
              </a:rPr>
              <a:t>w</a:t>
            </a:r>
            <a:r>
              <a:rPr sz="400" spc="-5" dirty="0">
                <a:latin typeface="Calibri"/>
                <a:cs typeface="Calibri"/>
              </a:rPr>
              <a:t> b</a:t>
            </a:r>
            <a:r>
              <a:rPr sz="400" dirty="0">
                <a:latin typeface="Calibri"/>
                <a:cs typeface="Calibri"/>
              </a:rPr>
              <a:t>e</a:t>
            </a:r>
            <a:r>
              <a:rPr sz="400" spc="-5" dirty="0">
                <a:latin typeface="Calibri"/>
                <a:cs typeface="Calibri"/>
              </a:rPr>
              <a:t>tt</a:t>
            </a:r>
            <a:r>
              <a:rPr sz="400" dirty="0">
                <a:latin typeface="Calibri"/>
                <a:cs typeface="Calibri"/>
              </a:rPr>
              <a:t>er</a:t>
            </a:r>
            <a:r>
              <a:rPr sz="400" spc="-5" dirty="0">
                <a:latin typeface="Calibri"/>
                <a:cs typeface="Calibri"/>
              </a:rPr>
              <a:t> und</a:t>
            </a:r>
            <a:r>
              <a:rPr sz="400" dirty="0">
                <a:latin typeface="Calibri"/>
                <a:cs typeface="Calibri"/>
              </a:rPr>
              <a:t>e</a:t>
            </a:r>
            <a:r>
              <a:rPr sz="400" spc="-5" dirty="0">
                <a:latin typeface="Calibri"/>
                <a:cs typeface="Calibri"/>
              </a:rPr>
              <a:t>r</a:t>
            </a:r>
            <a:r>
              <a:rPr sz="400" dirty="0">
                <a:latin typeface="Calibri"/>
                <a:cs typeface="Calibri"/>
              </a:rPr>
              <a:t>s</a:t>
            </a:r>
            <a:r>
              <a:rPr sz="400" spc="-5" dirty="0">
                <a:latin typeface="Calibri"/>
                <a:cs typeface="Calibri"/>
              </a:rPr>
              <a:t>tan</a:t>
            </a:r>
            <a:r>
              <a:rPr sz="400" dirty="0">
                <a:latin typeface="Calibri"/>
                <a:cs typeface="Calibri"/>
              </a:rPr>
              <a:t>d key</a:t>
            </a:r>
            <a:r>
              <a:rPr sz="400" spc="-5" dirty="0">
                <a:latin typeface="Calibri"/>
                <a:cs typeface="Calibri"/>
              </a:rPr>
              <a:t> </a:t>
            </a:r>
            <a:r>
              <a:rPr sz="400" dirty="0">
                <a:latin typeface="Calibri"/>
                <a:cs typeface="Calibri"/>
              </a:rPr>
              <a:t>me</a:t>
            </a:r>
            <a:r>
              <a:rPr sz="400" spc="-5" dirty="0">
                <a:latin typeface="Calibri"/>
                <a:cs typeface="Calibri"/>
              </a:rPr>
              <a:t>d</a:t>
            </a:r>
            <a:r>
              <a:rPr sz="400" dirty="0">
                <a:latin typeface="Calibri"/>
                <a:cs typeface="Calibri"/>
              </a:rPr>
              <a:t>i</a:t>
            </a:r>
            <a:r>
              <a:rPr sz="400" spc="-5" dirty="0">
                <a:latin typeface="Calibri"/>
                <a:cs typeface="Calibri"/>
              </a:rPr>
              <a:t>c</a:t>
            </a:r>
            <a:r>
              <a:rPr sz="400" dirty="0">
                <a:latin typeface="Calibri"/>
                <a:cs typeface="Calibri"/>
              </a:rPr>
              <a:t>i</a:t>
            </a:r>
            <a:r>
              <a:rPr sz="400" spc="-5" dirty="0">
                <a:latin typeface="Calibri"/>
                <a:cs typeface="Calibri"/>
              </a:rPr>
              <a:t>n</a:t>
            </a:r>
            <a:r>
              <a:rPr sz="400" dirty="0">
                <a:latin typeface="Calibri"/>
                <a:cs typeface="Calibri"/>
              </a:rPr>
              <a:t>e s</a:t>
            </a:r>
            <a:r>
              <a:rPr sz="400" spc="-5" dirty="0">
                <a:latin typeface="Calibri"/>
                <a:cs typeface="Calibri"/>
              </a:rPr>
              <a:t>af</a:t>
            </a:r>
            <a:r>
              <a:rPr sz="400" dirty="0">
                <a:latin typeface="Calibri"/>
                <a:cs typeface="Calibri"/>
              </a:rPr>
              <a:t>e</a:t>
            </a:r>
            <a:r>
              <a:rPr sz="400" spc="-5" dirty="0">
                <a:latin typeface="Calibri"/>
                <a:cs typeface="Calibri"/>
              </a:rPr>
              <a:t>t</a:t>
            </a:r>
            <a:r>
              <a:rPr sz="400" dirty="0">
                <a:latin typeface="Calibri"/>
                <a:cs typeface="Calibri"/>
              </a:rPr>
              <a:t>y</a:t>
            </a:r>
            <a:r>
              <a:rPr sz="400" spc="-5" dirty="0">
                <a:latin typeface="Calibri"/>
                <a:cs typeface="Calibri"/>
              </a:rPr>
              <a:t> pr</a:t>
            </a:r>
            <a:r>
              <a:rPr sz="400" dirty="0">
                <a:latin typeface="Calibri"/>
                <a:cs typeface="Calibri"/>
              </a:rPr>
              <a:t>i</a:t>
            </a:r>
            <a:r>
              <a:rPr sz="400" spc="-5" dirty="0">
                <a:latin typeface="Calibri"/>
                <a:cs typeface="Calibri"/>
              </a:rPr>
              <a:t>nc</a:t>
            </a:r>
            <a:r>
              <a:rPr sz="400" dirty="0">
                <a:latin typeface="Calibri"/>
                <a:cs typeface="Calibri"/>
              </a:rPr>
              <a:t>i</a:t>
            </a:r>
            <a:r>
              <a:rPr sz="400" spc="-5" dirty="0">
                <a:latin typeface="Calibri"/>
                <a:cs typeface="Calibri"/>
              </a:rPr>
              <a:t>p</a:t>
            </a:r>
            <a:r>
              <a:rPr sz="400" dirty="0">
                <a:latin typeface="Calibri"/>
                <a:cs typeface="Calibri"/>
              </a:rPr>
              <a:t>les</a:t>
            </a:r>
            <a:r>
              <a:rPr sz="400" spc="-5" dirty="0">
                <a:latin typeface="Calibri"/>
                <a:cs typeface="Calibri"/>
              </a:rPr>
              <a:t> </a:t>
            </a:r>
            <a:r>
              <a:rPr sz="400" dirty="0">
                <a:latin typeface="Calibri"/>
                <a:cs typeface="Calibri"/>
              </a:rPr>
              <a:t>i</a:t>
            </a:r>
            <a:r>
              <a:rPr sz="400" spc="-5" dirty="0">
                <a:latin typeface="Calibri"/>
                <a:cs typeface="Calibri"/>
              </a:rPr>
              <a:t>nc</a:t>
            </a:r>
            <a:r>
              <a:rPr sz="400" dirty="0">
                <a:latin typeface="Calibri"/>
                <a:cs typeface="Calibri"/>
              </a:rPr>
              <a:t>l</a:t>
            </a:r>
            <a:r>
              <a:rPr sz="400" spc="-5" dirty="0">
                <a:latin typeface="Calibri"/>
                <a:cs typeface="Calibri"/>
              </a:rPr>
              <a:t>u</a:t>
            </a:r>
            <a:r>
              <a:rPr sz="400" spc="-15" dirty="0">
                <a:latin typeface="Calibri"/>
                <a:cs typeface="Calibri"/>
              </a:rPr>
              <a:t>d</a:t>
            </a:r>
            <a:r>
              <a:rPr sz="400" dirty="0">
                <a:latin typeface="Calibri"/>
                <a:cs typeface="Calibri"/>
              </a:rPr>
              <a:t>i</a:t>
            </a:r>
            <a:r>
              <a:rPr sz="400" spc="-5" dirty="0">
                <a:latin typeface="Calibri"/>
                <a:cs typeface="Calibri"/>
              </a:rPr>
              <a:t>n</a:t>
            </a:r>
            <a:r>
              <a:rPr sz="400" dirty="0">
                <a:latin typeface="Calibri"/>
                <a:cs typeface="Calibri"/>
              </a:rPr>
              <a:t>g:</a:t>
            </a:r>
          </a:p>
          <a:p>
            <a:pPr>
              <a:lnSpc>
                <a:spcPct val="100000"/>
              </a:lnSpc>
              <a:spcBef>
                <a:spcPts val="40"/>
              </a:spcBef>
            </a:pPr>
            <a:endParaRPr sz="450" dirty="0">
              <a:latin typeface="Times New Roman"/>
              <a:cs typeface="Times New Roman"/>
            </a:endParaRPr>
          </a:p>
          <a:p>
            <a:pPr marL="179070" indent="-83185">
              <a:lnSpc>
                <a:spcPct val="100000"/>
              </a:lnSpc>
              <a:buFont typeface="Times New Roman"/>
              <a:buChar char="•"/>
              <a:tabLst>
                <a:tab pos="179705" algn="l"/>
              </a:tabLst>
            </a:pPr>
            <a:r>
              <a:rPr sz="400" spc="10" dirty="0">
                <a:latin typeface="Calibri"/>
                <a:cs typeface="Calibri"/>
              </a:rPr>
              <a:t>Onl</a:t>
            </a:r>
            <a:r>
              <a:rPr sz="400" spc="15" dirty="0">
                <a:latin typeface="Calibri"/>
                <a:cs typeface="Calibri"/>
              </a:rPr>
              <a:t>y</a:t>
            </a:r>
            <a:r>
              <a:rPr sz="400" spc="5" dirty="0">
                <a:latin typeface="Calibri"/>
                <a:cs typeface="Calibri"/>
              </a:rPr>
              <a:t> </a:t>
            </a:r>
            <a:r>
              <a:rPr sz="400" spc="15" dirty="0">
                <a:latin typeface="Calibri"/>
                <a:cs typeface="Calibri"/>
              </a:rPr>
              <a:t>take</a:t>
            </a:r>
            <a:r>
              <a:rPr sz="400" spc="5" dirty="0">
                <a:latin typeface="Calibri"/>
                <a:cs typeface="Calibri"/>
              </a:rPr>
              <a:t> </a:t>
            </a:r>
            <a:r>
              <a:rPr sz="400" spc="20" dirty="0">
                <a:latin typeface="Calibri"/>
                <a:cs typeface="Calibri"/>
              </a:rPr>
              <a:t>me</a:t>
            </a:r>
            <a:r>
              <a:rPr sz="400" spc="5" dirty="0">
                <a:latin typeface="Calibri"/>
                <a:cs typeface="Calibri"/>
              </a:rPr>
              <a:t>di</a:t>
            </a:r>
            <a:r>
              <a:rPr sz="400" spc="20" dirty="0">
                <a:latin typeface="Calibri"/>
                <a:cs typeface="Calibri"/>
              </a:rPr>
              <a:t>c</a:t>
            </a:r>
            <a:r>
              <a:rPr sz="400" spc="5" dirty="0">
                <a:latin typeface="Calibri"/>
                <a:cs typeface="Calibri"/>
              </a:rPr>
              <a:t>in</a:t>
            </a:r>
            <a:r>
              <a:rPr sz="400" spc="15" dirty="0">
                <a:latin typeface="Calibri"/>
                <a:cs typeface="Calibri"/>
              </a:rPr>
              <a:t>e</a:t>
            </a:r>
            <a:r>
              <a:rPr sz="400" spc="5" dirty="0">
                <a:latin typeface="Calibri"/>
                <a:cs typeface="Calibri"/>
              </a:rPr>
              <a:t> </a:t>
            </a:r>
            <a:r>
              <a:rPr sz="400" spc="25" dirty="0">
                <a:latin typeface="Calibri"/>
                <a:cs typeface="Calibri"/>
              </a:rPr>
              <a:t>w</a:t>
            </a:r>
            <a:r>
              <a:rPr sz="400" dirty="0">
                <a:latin typeface="Calibri"/>
                <a:cs typeface="Calibri"/>
              </a:rPr>
              <a:t>i</a:t>
            </a:r>
            <a:r>
              <a:rPr sz="400" spc="15" dirty="0">
                <a:latin typeface="Calibri"/>
                <a:cs typeface="Calibri"/>
              </a:rPr>
              <a:t>th</a:t>
            </a:r>
            <a:r>
              <a:rPr sz="400" dirty="0">
                <a:latin typeface="Calibri"/>
                <a:cs typeface="Calibri"/>
              </a:rPr>
              <a:t> </a:t>
            </a:r>
            <a:r>
              <a:rPr sz="400" spc="10" dirty="0">
                <a:latin typeface="Calibri"/>
                <a:cs typeface="Calibri"/>
              </a:rPr>
              <a:t>th</a:t>
            </a:r>
            <a:r>
              <a:rPr sz="400" spc="15" dirty="0">
                <a:latin typeface="Calibri"/>
                <a:cs typeface="Calibri"/>
              </a:rPr>
              <a:t>e </a:t>
            </a:r>
            <a:r>
              <a:rPr sz="400" spc="10" dirty="0">
                <a:latin typeface="Calibri"/>
                <a:cs typeface="Calibri"/>
              </a:rPr>
              <a:t>p</a:t>
            </a:r>
            <a:r>
              <a:rPr sz="400" spc="15" dirty="0">
                <a:latin typeface="Calibri"/>
                <a:cs typeface="Calibri"/>
              </a:rPr>
              <a:t>e</a:t>
            </a:r>
            <a:r>
              <a:rPr sz="400" spc="5" dirty="0">
                <a:latin typeface="Calibri"/>
                <a:cs typeface="Calibri"/>
              </a:rPr>
              <a:t>r</a:t>
            </a:r>
            <a:r>
              <a:rPr sz="400" spc="30" dirty="0">
                <a:latin typeface="Calibri"/>
                <a:cs typeface="Calibri"/>
              </a:rPr>
              <a:t>m</a:t>
            </a:r>
            <a:r>
              <a:rPr sz="400" dirty="0">
                <a:latin typeface="Calibri"/>
                <a:cs typeface="Calibri"/>
              </a:rPr>
              <a:t>i</a:t>
            </a:r>
            <a:r>
              <a:rPr sz="400" spc="10" dirty="0">
                <a:latin typeface="Calibri"/>
                <a:cs typeface="Calibri"/>
              </a:rPr>
              <a:t>ss</a:t>
            </a:r>
            <a:r>
              <a:rPr sz="400" dirty="0">
                <a:latin typeface="Calibri"/>
                <a:cs typeface="Calibri"/>
              </a:rPr>
              <a:t>i</a:t>
            </a:r>
            <a:r>
              <a:rPr sz="400" spc="10" dirty="0">
                <a:latin typeface="Calibri"/>
                <a:cs typeface="Calibri"/>
              </a:rPr>
              <a:t>o</a:t>
            </a:r>
            <a:r>
              <a:rPr sz="400" spc="15" dirty="0">
                <a:latin typeface="Calibri"/>
                <a:cs typeface="Calibri"/>
              </a:rPr>
              <a:t>n</a:t>
            </a:r>
            <a:r>
              <a:rPr sz="400" spc="10" dirty="0">
                <a:latin typeface="Calibri"/>
                <a:cs typeface="Calibri"/>
              </a:rPr>
              <a:t> of</a:t>
            </a:r>
            <a:r>
              <a:rPr sz="400" dirty="0">
                <a:latin typeface="Calibri"/>
                <a:cs typeface="Calibri"/>
              </a:rPr>
              <a:t> </a:t>
            </a:r>
            <a:r>
              <a:rPr sz="400" spc="15" dirty="0">
                <a:latin typeface="Calibri"/>
                <a:cs typeface="Calibri"/>
              </a:rPr>
              <a:t>a </a:t>
            </a:r>
            <a:r>
              <a:rPr sz="400" spc="10" dirty="0">
                <a:latin typeface="Calibri"/>
                <a:cs typeface="Calibri"/>
              </a:rPr>
              <a:t>p</a:t>
            </a:r>
            <a:r>
              <a:rPr sz="400" spc="15" dirty="0">
                <a:latin typeface="Calibri"/>
                <a:cs typeface="Calibri"/>
              </a:rPr>
              <a:t>a</a:t>
            </a:r>
            <a:r>
              <a:rPr sz="400" spc="5" dirty="0">
                <a:latin typeface="Calibri"/>
                <a:cs typeface="Calibri"/>
              </a:rPr>
              <a:t>r</a:t>
            </a:r>
            <a:r>
              <a:rPr sz="400" spc="20" dirty="0">
                <a:latin typeface="Calibri"/>
                <a:cs typeface="Calibri"/>
              </a:rPr>
              <a:t>e</a:t>
            </a:r>
            <a:r>
              <a:rPr sz="400" spc="10" dirty="0">
                <a:latin typeface="Calibri"/>
                <a:cs typeface="Calibri"/>
              </a:rPr>
              <a:t>nt</a:t>
            </a:r>
            <a:r>
              <a:rPr sz="400" spc="5" dirty="0">
                <a:latin typeface="Calibri"/>
                <a:cs typeface="Calibri"/>
              </a:rPr>
              <a:t> </a:t>
            </a:r>
            <a:r>
              <a:rPr sz="400" spc="10" dirty="0">
                <a:latin typeface="Calibri"/>
                <a:cs typeface="Calibri"/>
              </a:rPr>
              <a:t>or</a:t>
            </a:r>
            <a:r>
              <a:rPr sz="400" dirty="0">
                <a:latin typeface="Calibri"/>
                <a:cs typeface="Calibri"/>
              </a:rPr>
              <a:t> </a:t>
            </a:r>
            <a:r>
              <a:rPr sz="400" spc="15" dirty="0">
                <a:latin typeface="Calibri"/>
                <a:cs typeface="Calibri"/>
              </a:rPr>
              <a:t>g</a:t>
            </a:r>
            <a:r>
              <a:rPr sz="400" spc="10" dirty="0">
                <a:latin typeface="Calibri"/>
                <a:cs typeface="Calibri"/>
              </a:rPr>
              <a:t>u</a:t>
            </a:r>
            <a:r>
              <a:rPr sz="400" spc="20" dirty="0">
                <a:latin typeface="Calibri"/>
                <a:cs typeface="Calibri"/>
              </a:rPr>
              <a:t>a</a:t>
            </a:r>
            <a:r>
              <a:rPr sz="400" spc="5" dirty="0">
                <a:latin typeface="Calibri"/>
                <a:cs typeface="Calibri"/>
              </a:rPr>
              <a:t>rdi</a:t>
            </a:r>
            <a:r>
              <a:rPr sz="400" spc="20" dirty="0">
                <a:latin typeface="Calibri"/>
                <a:cs typeface="Calibri"/>
              </a:rPr>
              <a:t>a</a:t>
            </a:r>
            <a:r>
              <a:rPr sz="400" spc="5" dirty="0">
                <a:latin typeface="Calibri"/>
                <a:cs typeface="Calibri"/>
              </a:rPr>
              <a:t>n.</a:t>
            </a:r>
            <a:endParaRPr sz="400" dirty="0">
              <a:latin typeface="Calibri"/>
              <a:cs typeface="Calibri"/>
            </a:endParaRPr>
          </a:p>
          <a:p>
            <a:pPr marL="179070" indent="-83185">
              <a:lnSpc>
                <a:spcPct val="100000"/>
              </a:lnSpc>
              <a:spcBef>
                <a:spcPts val="70"/>
              </a:spcBef>
              <a:buFont typeface="Times New Roman"/>
              <a:buChar char="•"/>
              <a:tabLst>
                <a:tab pos="179705" algn="l"/>
              </a:tabLst>
            </a:pPr>
            <a:r>
              <a:rPr sz="400" spc="20" dirty="0">
                <a:latin typeface="Calibri"/>
                <a:cs typeface="Calibri"/>
              </a:rPr>
              <a:t>Do</a:t>
            </a:r>
            <a:r>
              <a:rPr sz="400" dirty="0">
                <a:latin typeface="Calibri"/>
                <a:cs typeface="Calibri"/>
              </a:rPr>
              <a:t> </a:t>
            </a:r>
            <a:r>
              <a:rPr sz="400" spc="10" dirty="0">
                <a:latin typeface="Calibri"/>
                <a:cs typeface="Calibri"/>
              </a:rPr>
              <a:t>not</a:t>
            </a:r>
            <a:r>
              <a:rPr sz="400" spc="5" dirty="0">
                <a:latin typeface="Calibri"/>
                <a:cs typeface="Calibri"/>
              </a:rPr>
              <a:t> </a:t>
            </a:r>
            <a:r>
              <a:rPr sz="400" spc="10" dirty="0">
                <a:latin typeface="Calibri"/>
                <a:cs typeface="Calibri"/>
              </a:rPr>
              <a:t>sh</a:t>
            </a:r>
            <a:r>
              <a:rPr sz="400" spc="15" dirty="0">
                <a:latin typeface="Calibri"/>
                <a:cs typeface="Calibri"/>
              </a:rPr>
              <a:t>a</a:t>
            </a:r>
            <a:r>
              <a:rPr sz="400" spc="5" dirty="0">
                <a:latin typeface="Calibri"/>
                <a:cs typeface="Calibri"/>
              </a:rPr>
              <a:t>r</a:t>
            </a:r>
            <a:r>
              <a:rPr sz="400" spc="15" dirty="0">
                <a:latin typeface="Calibri"/>
                <a:cs typeface="Calibri"/>
              </a:rPr>
              <a:t>e</a:t>
            </a:r>
            <a:r>
              <a:rPr sz="400" spc="5" dirty="0">
                <a:latin typeface="Calibri"/>
                <a:cs typeface="Calibri"/>
              </a:rPr>
              <a:t> </a:t>
            </a:r>
            <a:r>
              <a:rPr sz="400" spc="25" dirty="0">
                <a:latin typeface="Calibri"/>
                <a:cs typeface="Calibri"/>
              </a:rPr>
              <a:t>m</a:t>
            </a:r>
            <a:r>
              <a:rPr sz="400" spc="20" dirty="0">
                <a:latin typeface="Calibri"/>
                <a:cs typeface="Calibri"/>
              </a:rPr>
              <a:t>e</a:t>
            </a:r>
            <a:r>
              <a:rPr sz="400" spc="5" dirty="0">
                <a:latin typeface="Calibri"/>
                <a:cs typeface="Calibri"/>
              </a:rPr>
              <a:t>dic</a:t>
            </a:r>
            <a:r>
              <a:rPr sz="400" spc="10" dirty="0">
                <a:latin typeface="Calibri"/>
                <a:cs typeface="Calibri"/>
              </a:rPr>
              <a:t>atio</a:t>
            </a:r>
            <a:r>
              <a:rPr sz="400" spc="15" dirty="0">
                <a:latin typeface="Calibri"/>
                <a:cs typeface="Calibri"/>
              </a:rPr>
              <a:t>n</a:t>
            </a:r>
            <a:r>
              <a:rPr sz="400" spc="10" dirty="0">
                <a:latin typeface="Calibri"/>
                <a:cs typeface="Calibri"/>
              </a:rPr>
              <a:t> or</a:t>
            </a:r>
            <a:r>
              <a:rPr sz="400" dirty="0">
                <a:latin typeface="Calibri"/>
                <a:cs typeface="Calibri"/>
              </a:rPr>
              <a:t> </a:t>
            </a:r>
            <a:r>
              <a:rPr sz="400" spc="15" dirty="0">
                <a:latin typeface="Calibri"/>
                <a:cs typeface="Calibri"/>
              </a:rPr>
              <a:t>take</a:t>
            </a:r>
            <a:r>
              <a:rPr sz="400" spc="5" dirty="0">
                <a:latin typeface="Calibri"/>
                <a:cs typeface="Calibri"/>
              </a:rPr>
              <a:t> </a:t>
            </a:r>
            <a:r>
              <a:rPr sz="400" spc="10" dirty="0">
                <a:latin typeface="Calibri"/>
                <a:cs typeface="Calibri"/>
              </a:rPr>
              <a:t>so</a:t>
            </a:r>
            <a:r>
              <a:rPr sz="400" spc="20" dirty="0">
                <a:latin typeface="Calibri"/>
                <a:cs typeface="Calibri"/>
              </a:rPr>
              <a:t>me</a:t>
            </a:r>
            <a:r>
              <a:rPr sz="400" spc="10" dirty="0">
                <a:latin typeface="Calibri"/>
                <a:cs typeface="Calibri"/>
              </a:rPr>
              <a:t>on</a:t>
            </a:r>
            <a:r>
              <a:rPr sz="400" spc="15" dirty="0">
                <a:latin typeface="Calibri"/>
                <a:cs typeface="Calibri"/>
              </a:rPr>
              <a:t>e</a:t>
            </a:r>
            <a:r>
              <a:rPr sz="400" spc="5" dirty="0">
                <a:latin typeface="Calibri"/>
                <a:cs typeface="Calibri"/>
              </a:rPr>
              <a:t> </a:t>
            </a:r>
            <a:r>
              <a:rPr sz="400" spc="20" dirty="0">
                <a:latin typeface="Calibri"/>
                <a:cs typeface="Calibri"/>
              </a:rPr>
              <a:t>e</a:t>
            </a:r>
            <a:r>
              <a:rPr sz="400" dirty="0">
                <a:latin typeface="Calibri"/>
                <a:cs typeface="Calibri"/>
              </a:rPr>
              <a:t>l</a:t>
            </a:r>
            <a:r>
              <a:rPr sz="400" spc="15" dirty="0">
                <a:latin typeface="Calibri"/>
                <a:cs typeface="Calibri"/>
              </a:rPr>
              <a:t>se</a:t>
            </a:r>
            <a:r>
              <a:rPr sz="400" dirty="0">
                <a:latin typeface="Calibri"/>
                <a:cs typeface="Calibri"/>
              </a:rPr>
              <a:t>’</a:t>
            </a:r>
            <a:r>
              <a:rPr sz="400" spc="10" dirty="0">
                <a:latin typeface="Calibri"/>
                <a:cs typeface="Calibri"/>
              </a:rPr>
              <a:t>s</a:t>
            </a:r>
            <a:r>
              <a:rPr sz="400" spc="15" dirty="0">
                <a:latin typeface="Calibri"/>
                <a:cs typeface="Calibri"/>
              </a:rPr>
              <a:t> </a:t>
            </a:r>
            <a:r>
              <a:rPr sz="400" spc="20" dirty="0">
                <a:latin typeface="Calibri"/>
                <a:cs typeface="Calibri"/>
              </a:rPr>
              <a:t>me</a:t>
            </a:r>
            <a:r>
              <a:rPr sz="400" spc="5" dirty="0">
                <a:latin typeface="Calibri"/>
                <a:cs typeface="Calibri"/>
              </a:rPr>
              <a:t>dic</a:t>
            </a:r>
            <a:r>
              <a:rPr sz="400" spc="10" dirty="0">
                <a:latin typeface="Calibri"/>
                <a:cs typeface="Calibri"/>
              </a:rPr>
              <a:t>at</a:t>
            </a:r>
            <a:r>
              <a:rPr sz="400" spc="5" dirty="0">
                <a:latin typeface="Calibri"/>
                <a:cs typeface="Calibri"/>
              </a:rPr>
              <a:t>io</a:t>
            </a:r>
            <a:r>
              <a:rPr sz="400" spc="10" dirty="0">
                <a:latin typeface="Calibri"/>
                <a:cs typeface="Calibri"/>
              </a:rPr>
              <a:t>n</a:t>
            </a:r>
            <a:r>
              <a:rPr sz="400" spc="5" dirty="0">
                <a:latin typeface="Calibri"/>
                <a:cs typeface="Calibri"/>
              </a:rPr>
              <a:t>.</a:t>
            </a:r>
            <a:endParaRPr sz="400" dirty="0">
              <a:latin typeface="Calibri"/>
              <a:cs typeface="Calibri"/>
            </a:endParaRPr>
          </a:p>
          <a:p>
            <a:pPr marL="179070" marR="198755" indent="-83185">
              <a:lnSpc>
                <a:spcPct val="112599"/>
              </a:lnSpc>
              <a:spcBef>
                <a:spcPts val="15"/>
              </a:spcBef>
              <a:buFont typeface="Times New Roman"/>
              <a:buChar char="•"/>
              <a:tabLst>
                <a:tab pos="179705" algn="l"/>
              </a:tabLst>
            </a:pPr>
            <a:r>
              <a:rPr sz="400" spc="15" dirty="0">
                <a:latin typeface="Calibri"/>
                <a:cs typeface="Calibri"/>
              </a:rPr>
              <a:t>Keep</a:t>
            </a:r>
            <a:r>
              <a:rPr sz="400" dirty="0">
                <a:latin typeface="Calibri"/>
                <a:cs typeface="Calibri"/>
              </a:rPr>
              <a:t> </a:t>
            </a:r>
            <a:r>
              <a:rPr sz="400" spc="20" dirty="0">
                <a:latin typeface="Calibri"/>
                <a:cs typeface="Calibri"/>
              </a:rPr>
              <a:t>me</a:t>
            </a:r>
            <a:r>
              <a:rPr sz="400" spc="5" dirty="0">
                <a:latin typeface="Calibri"/>
                <a:cs typeface="Calibri"/>
              </a:rPr>
              <a:t>di</a:t>
            </a:r>
            <a:r>
              <a:rPr sz="400" spc="10" dirty="0">
                <a:latin typeface="Calibri"/>
                <a:cs typeface="Calibri"/>
              </a:rPr>
              <a:t>cations</a:t>
            </a:r>
            <a:r>
              <a:rPr sz="400" spc="5" dirty="0">
                <a:latin typeface="Calibri"/>
                <a:cs typeface="Calibri"/>
              </a:rPr>
              <a:t> </a:t>
            </a:r>
            <a:r>
              <a:rPr sz="400" dirty="0">
                <a:latin typeface="Calibri"/>
                <a:cs typeface="Calibri"/>
              </a:rPr>
              <a:t>i</a:t>
            </a:r>
            <a:r>
              <a:rPr sz="400" spc="15" dirty="0">
                <a:latin typeface="Calibri"/>
                <a:cs typeface="Calibri"/>
              </a:rPr>
              <a:t>n</a:t>
            </a:r>
            <a:r>
              <a:rPr sz="400" spc="10" dirty="0">
                <a:latin typeface="Calibri"/>
                <a:cs typeface="Calibri"/>
              </a:rPr>
              <a:t> th</a:t>
            </a:r>
            <a:r>
              <a:rPr sz="400" spc="15" dirty="0">
                <a:latin typeface="Calibri"/>
                <a:cs typeface="Calibri"/>
              </a:rPr>
              <a:t>e</a:t>
            </a:r>
            <a:r>
              <a:rPr sz="400" dirty="0">
                <a:latin typeface="Calibri"/>
                <a:cs typeface="Calibri"/>
              </a:rPr>
              <a:t>i</a:t>
            </a:r>
            <a:r>
              <a:rPr sz="400" spc="10" dirty="0">
                <a:latin typeface="Calibri"/>
                <a:cs typeface="Calibri"/>
              </a:rPr>
              <a:t>r </a:t>
            </a:r>
            <a:r>
              <a:rPr sz="400" spc="20" dirty="0">
                <a:latin typeface="Calibri"/>
                <a:cs typeface="Calibri"/>
              </a:rPr>
              <a:t>o</a:t>
            </a:r>
            <a:r>
              <a:rPr sz="400" spc="5" dirty="0">
                <a:latin typeface="Calibri"/>
                <a:cs typeface="Calibri"/>
              </a:rPr>
              <a:t>r</a:t>
            </a:r>
            <a:r>
              <a:rPr sz="400" dirty="0">
                <a:latin typeface="Calibri"/>
                <a:cs typeface="Calibri"/>
              </a:rPr>
              <a:t>i</a:t>
            </a:r>
            <a:r>
              <a:rPr sz="400" spc="15" dirty="0">
                <a:latin typeface="Calibri"/>
                <a:cs typeface="Calibri"/>
              </a:rPr>
              <a:t>g</a:t>
            </a:r>
            <a:r>
              <a:rPr sz="400" spc="5" dirty="0">
                <a:latin typeface="Calibri"/>
                <a:cs typeface="Calibri"/>
              </a:rPr>
              <a:t>in</a:t>
            </a:r>
            <a:r>
              <a:rPr sz="400" spc="20" dirty="0">
                <a:latin typeface="Calibri"/>
                <a:cs typeface="Calibri"/>
              </a:rPr>
              <a:t>a</a:t>
            </a:r>
            <a:r>
              <a:rPr sz="400" spc="5" dirty="0">
                <a:latin typeface="Calibri"/>
                <a:cs typeface="Calibri"/>
              </a:rPr>
              <a:t>l</a:t>
            </a:r>
            <a:r>
              <a:rPr sz="400" dirty="0">
                <a:latin typeface="Calibri"/>
                <a:cs typeface="Calibri"/>
              </a:rPr>
              <a:t> </a:t>
            </a:r>
            <a:r>
              <a:rPr sz="400" spc="20" dirty="0">
                <a:latin typeface="Calibri"/>
                <a:cs typeface="Calibri"/>
              </a:rPr>
              <a:t>c</a:t>
            </a:r>
            <a:r>
              <a:rPr sz="400" spc="10" dirty="0">
                <a:latin typeface="Calibri"/>
                <a:cs typeface="Calibri"/>
              </a:rPr>
              <a:t>onta</a:t>
            </a:r>
            <a:r>
              <a:rPr sz="400" spc="5" dirty="0">
                <a:latin typeface="Calibri"/>
                <a:cs typeface="Calibri"/>
              </a:rPr>
              <a:t>in</a:t>
            </a:r>
            <a:r>
              <a:rPr sz="400" spc="20" dirty="0">
                <a:latin typeface="Calibri"/>
                <a:cs typeface="Calibri"/>
              </a:rPr>
              <a:t>e</a:t>
            </a:r>
            <a:r>
              <a:rPr sz="400" spc="5" dirty="0">
                <a:latin typeface="Calibri"/>
                <a:cs typeface="Calibri"/>
              </a:rPr>
              <a:t>r</a:t>
            </a:r>
            <a:r>
              <a:rPr sz="400" spc="10" dirty="0">
                <a:latin typeface="Calibri"/>
                <a:cs typeface="Calibri"/>
              </a:rPr>
              <a:t>s</a:t>
            </a:r>
            <a:r>
              <a:rPr sz="400" spc="5" dirty="0">
                <a:latin typeface="Calibri"/>
                <a:cs typeface="Calibri"/>
              </a:rPr>
              <a:t> </a:t>
            </a:r>
            <a:r>
              <a:rPr sz="400" spc="15" dirty="0">
                <a:latin typeface="Calibri"/>
                <a:cs typeface="Calibri"/>
              </a:rPr>
              <a:t>to</a:t>
            </a:r>
            <a:r>
              <a:rPr sz="400" dirty="0">
                <a:latin typeface="Calibri"/>
                <a:cs typeface="Calibri"/>
              </a:rPr>
              <a:t> </a:t>
            </a:r>
            <a:r>
              <a:rPr sz="400" spc="15" dirty="0">
                <a:latin typeface="Calibri"/>
                <a:cs typeface="Calibri"/>
              </a:rPr>
              <a:t>av</a:t>
            </a:r>
            <a:r>
              <a:rPr sz="400" spc="10" dirty="0">
                <a:latin typeface="Calibri"/>
                <a:cs typeface="Calibri"/>
              </a:rPr>
              <a:t>o</a:t>
            </a:r>
            <a:r>
              <a:rPr sz="400" dirty="0">
                <a:latin typeface="Calibri"/>
                <a:cs typeface="Calibri"/>
              </a:rPr>
              <a:t>i</a:t>
            </a:r>
            <a:r>
              <a:rPr sz="400" spc="15" dirty="0">
                <a:latin typeface="Calibri"/>
                <a:cs typeface="Calibri"/>
              </a:rPr>
              <a:t>d</a:t>
            </a:r>
            <a:r>
              <a:rPr sz="400" spc="10" dirty="0">
                <a:latin typeface="Calibri"/>
                <a:cs typeface="Calibri"/>
              </a:rPr>
              <a:t> con</a:t>
            </a:r>
            <a:r>
              <a:rPr sz="400" spc="15" dirty="0">
                <a:latin typeface="Calibri"/>
                <a:cs typeface="Calibri"/>
              </a:rPr>
              <a:t>f</a:t>
            </a:r>
            <a:r>
              <a:rPr sz="400" spc="10" dirty="0">
                <a:latin typeface="Calibri"/>
                <a:cs typeface="Calibri"/>
              </a:rPr>
              <a:t>us</a:t>
            </a:r>
            <a:r>
              <a:rPr sz="400" dirty="0">
                <a:latin typeface="Calibri"/>
                <a:cs typeface="Calibri"/>
              </a:rPr>
              <a:t>i</a:t>
            </a:r>
            <a:r>
              <a:rPr sz="400" spc="10" dirty="0">
                <a:latin typeface="Calibri"/>
                <a:cs typeface="Calibri"/>
              </a:rPr>
              <a:t>o</a:t>
            </a:r>
            <a:r>
              <a:rPr sz="400" spc="15" dirty="0">
                <a:latin typeface="Calibri"/>
                <a:cs typeface="Calibri"/>
              </a:rPr>
              <a:t>n</a:t>
            </a:r>
            <a:r>
              <a:rPr sz="400" spc="10" dirty="0">
                <a:latin typeface="Calibri"/>
                <a:cs typeface="Calibri"/>
              </a:rPr>
              <a:t> </a:t>
            </a:r>
            <a:r>
              <a:rPr sz="400" spc="25" dirty="0">
                <a:latin typeface="Calibri"/>
                <a:cs typeface="Calibri"/>
              </a:rPr>
              <a:t>w</a:t>
            </a:r>
            <a:r>
              <a:rPr sz="400" dirty="0">
                <a:latin typeface="Calibri"/>
                <a:cs typeface="Calibri"/>
              </a:rPr>
              <a:t>i</a:t>
            </a:r>
            <a:r>
              <a:rPr sz="400" spc="15" dirty="0">
                <a:latin typeface="Calibri"/>
                <a:cs typeface="Calibri"/>
              </a:rPr>
              <a:t>th</a:t>
            </a:r>
            <a:r>
              <a:rPr sz="400" dirty="0">
                <a:latin typeface="Calibri"/>
                <a:cs typeface="Calibri"/>
              </a:rPr>
              <a:t> </a:t>
            </a:r>
            <a:r>
              <a:rPr sz="400" spc="10" dirty="0">
                <a:latin typeface="Calibri"/>
                <a:cs typeface="Calibri"/>
              </a:rPr>
              <a:t>c</a:t>
            </a:r>
            <a:r>
              <a:rPr sz="400" spc="20" dirty="0">
                <a:latin typeface="Calibri"/>
                <a:cs typeface="Calibri"/>
              </a:rPr>
              <a:t>a</a:t>
            </a:r>
            <a:r>
              <a:rPr sz="400" spc="10" dirty="0">
                <a:latin typeface="Calibri"/>
                <a:cs typeface="Calibri"/>
              </a:rPr>
              <a:t>nd</a:t>
            </a:r>
            <a:r>
              <a:rPr sz="400" spc="15" dirty="0">
                <a:latin typeface="Calibri"/>
                <a:cs typeface="Calibri"/>
              </a:rPr>
              <a:t>y</a:t>
            </a:r>
            <a:r>
              <a:rPr sz="400" spc="5" dirty="0">
                <a:latin typeface="Calibri"/>
                <a:cs typeface="Calibri"/>
              </a:rPr>
              <a:t> </a:t>
            </a:r>
            <a:r>
              <a:rPr sz="400" spc="20" dirty="0">
                <a:latin typeface="Calibri"/>
                <a:cs typeface="Calibri"/>
              </a:rPr>
              <a:t>o</a:t>
            </a:r>
            <a:r>
              <a:rPr sz="400" spc="10" dirty="0">
                <a:latin typeface="Calibri"/>
                <a:cs typeface="Calibri"/>
              </a:rPr>
              <a:t>r</a:t>
            </a:r>
            <a:r>
              <a:rPr sz="400" dirty="0">
                <a:latin typeface="Calibri"/>
                <a:cs typeface="Calibri"/>
              </a:rPr>
              <a:t> </a:t>
            </a:r>
            <a:r>
              <a:rPr sz="400" spc="10" dirty="0">
                <a:latin typeface="Calibri"/>
                <a:cs typeface="Calibri"/>
              </a:rPr>
              <a:t>oth</a:t>
            </a:r>
            <a:r>
              <a:rPr sz="400" spc="15" dirty="0">
                <a:latin typeface="Calibri"/>
                <a:cs typeface="Calibri"/>
              </a:rPr>
              <a:t>er me</a:t>
            </a:r>
            <a:r>
              <a:rPr sz="400" spc="5" dirty="0">
                <a:latin typeface="Calibri"/>
                <a:cs typeface="Calibri"/>
              </a:rPr>
              <a:t>dicin</a:t>
            </a:r>
            <a:r>
              <a:rPr sz="400" spc="10" dirty="0">
                <a:latin typeface="Calibri"/>
                <a:cs typeface="Calibri"/>
              </a:rPr>
              <a:t>es.</a:t>
            </a:r>
            <a:endParaRPr sz="400" dirty="0">
              <a:latin typeface="Calibri"/>
              <a:cs typeface="Calibri"/>
            </a:endParaRPr>
          </a:p>
          <a:p>
            <a:pPr marL="179070" marR="29209" indent="-83185">
              <a:lnSpc>
                <a:spcPct val="110800"/>
              </a:lnSpc>
              <a:spcBef>
                <a:spcPts val="15"/>
              </a:spcBef>
              <a:buFont typeface="Times New Roman"/>
              <a:buChar char="•"/>
              <a:tabLst>
                <a:tab pos="179705" algn="l"/>
              </a:tabLst>
            </a:pPr>
            <a:r>
              <a:rPr sz="400" spc="20" dirty="0">
                <a:latin typeface="Calibri"/>
                <a:cs typeface="Calibri"/>
              </a:rPr>
              <a:t>A</a:t>
            </a:r>
            <a:r>
              <a:rPr sz="400" dirty="0">
                <a:latin typeface="Calibri"/>
                <a:cs typeface="Calibri"/>
              </a:rPr>
              <a:t>l</a:t>
            </a:r>
            <a:r>
              <a:rPr sz="400" spc="15" dirty="0">
                <a:latin typeface="Calibri"/>
                <a:cs typeface="Calibri"/>
              </a:rPr>
              <a:t>ways</a:t>
            </a:r>
            <a:r>
              <a:rPr sz="400" spc="5" dirty="0">
                <a:latin typeface="Calibri"/>
                <a:cs typeface="Calibri"/>
              </a:rPr>
              <a:t> </a:t>
            </a:r>
            <a:r>
              <a:rPr sz="400" spc="10" dirty="0">
                <a:latin typeface="Calibri"/>
                <a:cs typeface="Calibri"/>
              </a:rPr>
              <a:t>sto</a:t>
            </a:r>
            <a:r>
              <a:rPr sz="400" spc="5" dirty="0">
                <a:latin typeface="Calibri"/>
                <a:cs typeface="Calibri"/>
              </a:rPr>
              <a:t>r</a:t>
            </a:r>
            <a:r>
              <a:rPr sz="400" spc="15" dirty="0">
                <a:latin typeface="Calibri"/>
                <a:cs typeface="Calibri"/>
              </a:rPr>
              <a:t>e</a:t>
            </a:r>
            <a:r>
              <a:rPr sz="400" spc="5" dirty="0">
                <a:latin typeface="Calibri"/>
                <a:cs typeface="Calibri"/>
              </a:rPr>
              <a:t> </a:t>
            </a:r>
            <a:r>
              <a:rPr sz="400" spc="20" dirty="0">
                <a:latin typeface="Calibri"/>
                <a:cs typeface="Calibri"/>
              </a:rPr>
              <a:t>me</a:t>
            </a:r>
            <a:r>
              <a:rPr sz="400" spc="10" dirty="0">
                <a:latin typeface="Calibri"/>
                <a:cs typeface="Calibri"/>
              </a:rPr>
              <a:t>d</a:t>
            </a:r>
            <a:r>
              <a:rPr sz="400" dirty="0">
                <a:latin typeface="Calibri"/>
                <a:cs typeface="Calibri"/>
              </a:rPr>
              <a:t>i</a:t>
            </a:r>
            <a:r>
              <a:rPr sz="400" spc="10" dirty="0">
                <a:latin typeface="Calibri"/>
                <a:cs typeface="Calibri"/>
              </a:rPr>
              <a:t>c</a:t>
            </a:r>
            <a:r>
              <a:rPr sz="400" dirty="0">
                <a:latin typeface="Calibri"/>
                <a:cs typeface="Calibri"/>
              </a:rPr>
              <a:t>i</a:t>
            </a:r>
            <a:r>
              <a:rPr sz="400" spc="10" dirty="0">
                <a:latin typeface="Calibri"/>
                <a:cs typeface="Calibri"/>
              </a:rPr>
              <a:t>n</a:t>
            </a:r>
            <a:r>
              <a:rPr sz="400" spc="15" dirty="0">
                <a:latin typeface="Calibri"/>
                <a:cs typeface="Calibri"/>
              </a:rPr>
              <a:t>es</a:t>
            </a:r>
            <a:r>
              <a:rPr sz="400" spc="5" dirty="0">
                <a:latin typeface="Calibri"/>
                <a:cs typeface="Calibri"/>
              </a:rPr>
              <a:t> </a:t>
            </a:r>
            <a:r>
              <a:rPr sz="400" spc="10" dirty="0">
                <a:latin typeface="Calibri"/>
                <a:cs typeface="Calibri"/>
              </a:rPr>
              <a:t>in</a:t>
            </a:r>
            <a:r>
              <a:rPr sz="400" dirty="0">
                <a:latin typeface="Calibri"/>
                <a:cs typeface="Calibri"/>
              </a:rPr>
              <a:t> </a:t>
            </a:r>
            <a:r>
              <a:rPr sz="400" spc="15" dirty="0">
                <a:latin typeface="Calibri"/>
                <a:cs typeface="Calibri"/>
              </a:rPr>
              <a:t>a</a:t>
            </a:r>
            <a:r>
              <a:rPr sz="400" spc="5" dirty="0">
                <a:latin typeface="Calibri"/>
                <a:cs typeface="Calibri"/>
              </a:rPr>
              <a:t> </a:t>
            </a:r>
            <a:r>
              <a:rPr sz="400" spc="15" dirty="0">
                <a:latin typeface="Calibri"/>
                <a:cs typeface="Calibri"/>
              </a:rPr>
              <a:t>sa</a:t>
            </a:r>
            <a:r>
              <a:rPr sz="400" spc="5" dirty="0">
                <a:latin typeface="Calibri"/>
                <a:cs typeface="Calibri"/>
              </a:rPr>
              <a:t>f</a:t>
            </a:r>
            <a:r>
              <a:rPr sz="400" spc="15" dirty="0">
                <a:latin typeface="Calibri"/>
                <a:cs typeface="Calibri"/>
              </a:rPr>
              <a:t>e</a:t>
            </a:r>
            <a:r>
              <a:rPr sz="400" spc="5" dirty="0">
                <a:latin typeface="Calibri"/>
                <a:cs typeface="Calibri"/>
              </a:rPr>
              <a:t> </a:t>
            </a:r>
            <a:r>
              <a:rPr sz="400" spc="20" dirty="0">
                <a:latin typeface="Calibri"/>
                <a:cs typeface="Calibri"/>
              </a:rPr>
              <a:t>p</a:t>
            </a:r>
            <a:r>
              <a:rPr sz="400" dirty="0">
                <a:latin typeface="Calibri"/>
                <a:cs typeface="Calibri"/>
              </a:rPr>
              <a:t>l</a:t>
            </a:r>
            <a:r>
              <a:rPr sz="400" spc="15" dirty="0">
                <a:latin typeface="Calibri"/>
                <a:cs typeface="Calibri"/>
              </a:rPr>
              <a:t>a</a:t>
            </a:r>
            <a:r>
              <a:rPr sz="400" spc="10" dirty="0">
                <a:latin typeface="Calibri"/>
                <a:cs typeface="Calibri"/>
              </a:rPr>
              <a:t>ce, suc</a:t>
            </a:r>
            <a:r>
              <a:rPr sz="400" spc="15" dirty="0">
                <a:latin typeface="Calibri"/>
                <a:cs typeface="Calibri"/>
              </a:rPr>
              <a:t>h</a:t>
            </a:r>
            <a:r>
              <a:rPr sz="400" dirty="0">
                <a:latin typeface="Calibri"/>
                <a:cs typeface="Calibri"/>
              </a:rPr>
              <a:t> </a:t>
            </a:r>
            <a:r>
              <a:rPr sz="400" spc="15" dirty="0">
                <a:latin typeface="Calibri"/>
                <a:cs typeface="Calibri"/>
              </a:rPr>
              <a:t>as</a:t>
            </a:r>
            <a:r>
              <a:rPr sz="400" spc="5" dirty="0">
                <a:latin typeface="Calibri"/>
                <a:cs typeface="Calibri"/>
              </a:rPr>
              <a:t> </a:t>
            </a:r>
            <a:r>
              <a:rPr sz="400" spc="15" dirty="0">
                <a:latin typeface="Calibri"/>
                <a:cs typeface="Calibri"/>
              </a:rPr>
              <a:t>a </a:t>
            </a:r>
            <a:r>
              <a:rPr sz="400" spc="5" dirty="0">
                <a:latin typeface="Calibri"/>
                <a:cs typeface="Calibri"/>
              </a:rPr>
              <a:t>l</a:t>
            </a:r>
            <a:r>
              <a:rPr sz="400" spc="10" dirty="0">
                <a:latin typeface="Calibri"/>
                <a:cs typeface="Calibri"/>
              </a:rPr>
              <a:t>oc</a:t>
            </a:r>
            <a:r>
              <a:rPr sz="400" spc="15" dirty="0">
                <a:latin typeface="Calibri"/>
                <a:cs typeface="Calibri"/>
              </a:rPr>
              <a:t>ked</a:t>
            </a:r>
            <a:r>
              <a:rPr sz="400" dirty="0">
                <a:latin typeface="Calibri"/>
                <a:cs typeface="Calibri"/>
              </a:rPr>
              <a:t> </a:t>
            </a:r>
            <a:r>
              <a:rPr sz="400" spc="10" dirty="0">
                <a:latin typeface="Calibri"/>
                <a:cs typeface="Calibri"/>
              </a:rPr>
              <a:t>c</a:t>
            </a:r>
            <a:r>
              <a:rPr sz="400" spc="15" dirty="0">
                <a:latin typeface="Calibri"/>
                <a:cs typeface="Calibri"/>
              </a:rPr>
              <a:t>a</a:t>
            </a:r>
            <a:r>
              <a:rPr sz="400" spc="10" dirty="0">
                <a:latin typeface="Calibri"/>
                <a:cs typeface="Calibri"/>
              </a:rPr>
              <a:t>b</a:t>
            </a:r>
            <a:r>
              <a:rPr sz="400" spc="5" dirty="0">
                <a:latin typeface="Calibri"/>
                <a:cs typeface="Calibri"/>
              </a:rPr>
              <a:t>i</a:t>
            </a:r>
            <a:r>
              <a:rPr sz="400" spc="10" dirty="0">
                <a:latin typeface="Calibri"/>
                <a:cs typeface="Calibri"/>
              </a:rPr>
              <a:t>n</a:t>
            </a:r>
            <a:r>
              <a:rPr sz="400" spc="15" dirty="0">
                <a:latin typeface="Calibri"/>
                <a:cs typeface="Calibri"/>
              </a:rPr>
              <a:t>et</a:t>
            </a:r>
            <a:r>
              <a:rPr sz="400" spc="5" dirty="0">
                <a:latin typeface="Calibri"/>
                <a:cs typeface="Calibri"/>
              </a:rPr>
              <a:t> </a:t>
            </a:r>
            <a:r>
              <a:rPr sz="400" spc="10" dirty="0">
                <a:latin typeface="Calibri"/>
                <a:cs typeface="Calibri"/>
              </a:rPr>
              <a:t>or </a:t>
            </a:r>
            <a:r>
              <a:rPr sz="400" spc="15" dirty="0">
                <a:latin typeface="Calibri"/>
                <a:cs typeface="Calibri"/>
              </a:rPr>
              <a:t>a</a:t>
            </a:r>
            <a:r>
              <a:rPr sz="400" spc="5" dirty="0">
                <a:latin typeface="Calibri"/>
                <a:cs typeface="Calibri"/>
              </a:rPr>
              <a:t> </a:t>
            </a:r>
            <a:r>
              <a:rPr sz="400" spc="20" dirty="0">
                <a:latin typeface="Calibri"/>
                <a:cs typeface="Calibri"/>
              </a:rPr>
              <a:t>h</a:t>
            </a:r>
            <a:r>
              <a:rPr sz="400" dirty="0">
                <a:latin typeface="Calibri"/>
                <a:cs typeface="Calibri"/>
              </a:rPr>
              <a:t>i</a:t>
            </a:r>
            <a:r>
              <a:rPr sz="400" spc="15" dirty="0">
                <a:latin typeface="Calibri"/>
                <a:cs typeface="Calibri"/>
              </a:rPr>
              <a:t>gh</a:t>
            </a:r>
            <a:r>
              <a:rPr sz="400" dirty="0">
                <a:latin typeface="Calibri"/>
                <a:cs typeface="Calibri"/>
              </a:rPr>
              <a:t> </a:t>
            </a:r>
            <a:r>
              <a:rPr sz="400" spc="10" dirty="0">
                <a:latin typeface="Calibri"/>
                <a:cs typeface="Calibri"/>
              </a:rPr>
              <a:t>sh</a:t>
            </a:r>
            <a:r>
              <a:rPr sz="400" spc="15" dirty="0">
                <a:latin typeface="Calibri"/>
                <a:cs typeface="Calibri"/>
              </a:rPr>
              <a:t>e</a:t>
            </a:r>
            <a:r>
              <a:rPr sz="400" dirty="0">
                <a:latin typeface="Calibri"/>
                <a:cs typeface="Calibri"/>
              </a:rPr>
              <a:t>l</a:t>
            </a:r>
            <a:r>
              <a:rPr sz="400" spc="10" dirty="0">
                <a:latin typeface="Calibri"/>
                <a:cs typeface="Calibri"/>
              </a:rPr>
              <a:t>f that</a:t>
            </a:r>
            <a:r>
              <a:rPr sz="400" spc="5" dirty="0">
                <a:latin typeface="Calibri"/>
                <a:cs typeface="Calibri"/>
              </a:rPr>
              <a:t> </a:t>
            </a:r>
            <a:r>
              <a:rPr sz="400" spc="10" dirty="0">
                <a:latin typeface="Calibri"/>
                <a:cs typeface="Calibri"/>
              </a:rPr>
              <a:t>ch</a:t>
            </a:r>
            <a:r>
              <a:rPr sz="400" spc="5" dirty="0">
                <a:latin typeface="Calibri"/>
                <a:cs typeface="Calibri"/>
              </a:rPr>
              <a:t>i</a:t>
            </a:r>
            <a:r>
              <a:rPr sz="400" dirty="0">
                <a:latin typeface="Calibri"/>
                <a:cs typeface="Calibri"/>
              </a:rPr>
              <a:t>l</a:t>
            </a:r>
            <a:r>
              <a:rPr sz="400" spc="20" dirty="0">
                <a:latin typeface="Calibri"/>
                <a:cs typeface="Calibri"/>
              </a:rPr>
              <a:t>d</a:t>
            </a:r>
            <a:r>
              <a:rPr sz="400" spc="5" dirty="0">
                <a:latin typeface="Calibri"/>
                <a:cs typeface="Calibri"/>
              </a:rPr>
              <a:t>r</a:t>
            </a:r>
            <a:r>
              <a:rPr sz="400" spc="15" dirty="0">
                <a:latin typeface="Calibri"/>
                <a:cs typeface="Calibri"/>
              </a:rPr>
              <a:t>en</a:t>
            </a:r>
            <a:r>
              <a:rPr sz="400" spc="5" dirty="0">
                <a:latin typeface="Calibri"/>
                <a:cs typeface="Calibri"/>
              </a:rPr>
              <a:t> </a:t>
            </a:r>
            <a:r>
              <a:rPr sz="400" spc="10" dirty="0">
                <a:latin typeface="Calibri"/>
                <a:cs typeface="Calibri"/>
              </a:rPr>
              <a:t>c</a:t>
            </a:r>
            <a:r>
              <a:rPr sz="400" spc="15" dirty="0">
                <a:latin typeface="Calibri"/>
                <a:cs typeface="Calibri"/>
              </a:rPr>
              <a:t>a</a:t>
            </a:r>
            <a:r>
              <a:rPr sz="400" spc="10" dirty="0">
                <a:latin typeface="Calibri"/>
                <a:cs typeface="Calibri"/>
              </a:rPr>
              <a:t>n</a:t>
            </a:r>
            <a:r>
              <a:rPr sz="400" dirty="0">
                <a:latin typeface="Calibri"/>
                <a:cs typeface="Calibri"/>
              </a:rPr>
              <a:t>’</a:t>
            </a:r>
            <a:r>
              <a:rPr sz="400" spc="10" dirty="0">
                <a:latin typeface="Calibri"/>
                <a:cs typeface="Calibri"/>
              </a:rPr>
              <a:t>t</a:t>
            </a:r>
            <a:r>
              <a:rPr sz="400" spc="5" dirty="0">
                <a:latin typeface="Calibri"/>
                <a:cs typeface="Calibri"/>
              </a:rPr>
              <a:t> r</a:t>
            </a:r>
            <a:r>
              <a:rPr sz="400" spc="15" dirty="0">
                <a:latin typeface="Calibri"/>
                <a:cs typeface="Calibri"/>
              </a:rPr>
              <a:t>ea</a:t>
            </a:r>
            <a:r>
              <a:rPr sz="400" spc="20" dirty="0">
                <a:latin typeface="Calibri"/>
                <a:cs typeface="Calibri"/>
              </a:rPr>
              <a:t>c</a:t>
            </a:r>
            <a:r>
              <a:rPr sz="400" spc="10" dirty="0">
                <a:latin typeface="Calibri"/>
                <a:cs typeface="Calibri"/>
              </a:rPr>
              <a:t>h</a:t>
            </a:r>
            <a:r>
              <a:rPr sz="400" spc="5" dirty="0">
                <a:latin typeface="Calibri"/>
                <a:cs typeface="Calibri"/>
              </a:rPr>
              <a:t>.</a:t>
            </a:r>
            <a:endParaRPr sz="400" dirty="0">
              <a:latin typeface="Calibri"/>
              <a:cs typeface="Calibri"/>
            </a:endParaRPr>
          </a:p>
          <a:p>
            <a:pPr>
              <a:lnSpc>
                <a:spcPct val="100000"/>
              </a:lnSpc>
              <a:spcBef>
                <a:spcPts val="36"/>
              </a:spcBef>
              <a:buFont typeface="Times New Roman"/>
              <a:buChar char="•"/>
            </a:pPr>
            <a:endParaRPr sz="400" dirty="0">
              <a:latin typeface="Times New Roman"/>
              <a:cs typeface="Times New Roman"/>
            </a:endParaRPr>
          </a:p>
          <a:p>
            <a:pPr marL="12700" marR="9525">
              <a:lnSpc>
                <a:spcPct val="100000"/>
              </a:lnSpc>
            </a:pPr>
            <a:r>
              <a:rPr sz="400" spc="-5" dirty="0">
                <a:latin typeface="Calibri"/>
                <a:cs typeface="Calibri"/>
              </a:rPr>
              <a:t>Th</a:t>
            </a:r>
            <a:r>
              <a:rPr sz="400" dirty="0">
                <a:latin typeface="Calibri"/>
                <a:cs typeface="Calibri"/>
              </a:rPr>
              <a:t>e</a:t>
            </a:r>
            <a:r>
              <a:rPr sz="400" spc="-5" dirty="0">
                <a:latin typeface="Calibri"/>
                <a:cs typeface="Calibri"/>
              </a:rPr>
              <a:t> act</a:t>
            </a:r>
            <a:r>
              <a:rPr sz="400" dirty="0">
                <a:latin typeface="Calibri"/>
                <a:cs typeface="Calibri"/>
              </a:rPr>
              <a:t>ivi</a:t>
            </a:r>
            <a:r>
              <a:rPr sz="400" spc="-5" dirty="0">
                <a:latin typeface="Calibri"/>
                <a:cs typeface="Calibri"/>
              </a:rPr>
              <a:t>t</a:t>
            </a:r>
            <a:r>
              <a:rPr sz="400" dirty="0">
                <a:latin typeface="Calibri"/>
                <a:cs typeface="Calibri"/>
              </a:rPr>
              <a:t>ies</a:t>
            </a:r>
            <a:r>
              <a:rPr sz="400" spc="-5" dirty="0">
                <a:latin typeface="Calibri"/>
                <a:cs typeface="Calibri"/>
              </a:rPr>
              <a:t> </a:t>
            </a:r>
            <a:r>
              <a:rPr sz="400" dirty="0">
                <a:latin typeface="Calibri"/>
                <a:cs typeface="Calibri"/>
              </a:rPr>
              <a:t>in</a:t>
            </a:r>
            <a:r>
              <a:rPr sz="400" spc="-5" dirty="0">
                <a:latin typeface="Calibri"/>
                <a:cs typeface="Calibri"/>
              </a:rPr>
              <a:t> </a:t>
            </a:r>
            <a:r>
              <a:rPr sz="400" dirty="0">
                <a:latin typeface="Calibri"/>
                <a:cs typeface="Calibri"/>
              </a:rPr>
              <a:t>w</a:t>
            </a:r>
            <a:r>
              <a:rPr sz="400" spc="-5" dirty="0">
                <a:latin typeface="Calibri"/>
                <a:cs typeface="Calibri"/>
              </a:rPr>
              <a:t>h</a:t>
            </a:r>
            <a:r>
              <a:rPr sz="400" dirty="0">
                <a:latin typeface="Calibri"/>
                <a:cs typeface="Calibri"/>
              </a:rPr>
              <a:t>i</a:t>
            </a:r>
            <a:r>
              <a:rPr sz="400" spc="-5" dirty="0">
                <a:latin typeface="Calibri"/>
                <a:cs typeface="Calibri"/>
              </a:rPr>
              <a:t>c</a:t>
            </a:r>
            <a:r>
              <a:rPr sz="400" dirty="0">
                <a:latin typeface="Calibri"/>
                <a:cs typeface="Calibri"/>
              </a:rPr>
              <a:t>h</a:t>
            </a:r>
            <a:r>
              <a:rPr sz="400" spc="-5" dirty="0">
                <a:latin typeface="Calibri"/>
                <a:cs typeface="Calibri"/>
              </a:rPr>
              <a:t> </a:t>
            </a:r>
            <a:r>
              <a:rPr sz="400" dirty="0">
                <a:latin typeface="Calibri"/>
                <a:cs typeface="Calibri"/>
              </a:rPr>
              <a:t>y</a:t>
            </a:r>
            <a:r>
              <a:rPr sz="400" spc="-5" dirty="0">
                <a:latin typeface="Calibri"/>
                <a:cs typeface="Calibri"/>
              </a:rPr>
              <a:t>ou</a:t>
            </a:r>
            <a:r>
              <a:rPr sz="400" dirty="0">
                <a:latin typeface="Calibri"/>
                <a:cs typeface="Calibri"/>
              </a:rPr>
              <a:t>r</a:t>
            </a:r>
            <a:r>
              <a:rPr sz="400" spc="-5" dirty="0">
                <a:latin typeface="Calibri"/>
                <a:cs typeface="Calibri"/>
              </a:rPr>
              <a:t> ch</a:t>
            </a:r>
            <a:r>
              <a:rPr sz="400" dirty="0">
                <a:latin typeface="Calibri"/>
                <a:cs typeface="Calibri"/>
              </a:rPr>
              <a:t>ild</a:t>
            </a:r>
            <a:r>
              <a:rPr sz="400" spc="-5" dirty="0">
                <a:latin typeface="Calibri"/>
                <a:cs typeface="Calibri"/>
              </a:rPr>
              <a:t> part</a:t>
            </a:r>
            <a:r>
              <a:rPr sz="400" dirty="0">
                <a:latin typeface="Calibri"/>
                <a:cs typeface="Calibri"/>
              </a:rPr>
              <a:t>i</a:t>
            </a:r>
            <a:r>
              <a:rPr sz="400" spc="-5" dirty="0">
                <a:latin typeface="Calibri"/>
                <a:cs typeface="Calibri"/>
              </a:rPr>
              <a:t>c</a:t>
            </a:r>
            <a:r>
              <a:rPr sz="400" dirty="0">
                <a:latin typeface="Calibri"/>
                <a:cs typeface="Calibri"/>
              </a:rPr>
              <a:t>i</a:t>
            </a:r>
            <a:r>
              <a:rPr sz="400" spc="-5" dirty="0">
                <a:latin typeface="Calibri"/>
                <a:cs typeface="Calibri"/>
              </a:rPr>
              <a:t>pat</a:t>
            </a:r>
            <a:r>
              <a:rPr sz="400" dirty="0">
                <a:latin typeface="Calibri"/>
                <a:cs typeface="Calibri"/>
              </a:rPr>
              <a:t>ed</a:t>
            </a:r>
            <a:r>
              <a:rPr sz="400" spc="-5" dirty="0">
                <a:latin typeface="Calibri"/>
                <a:cs typeface="Calibri"/>
              </a:rPr>
              <a:t> ar</a:t>
            </a:r>
            <a:r>
              <a:rPr sz="400" dirty="0">
                <a:latin typeface="Calibri"/>
                <a:cs typeface="Calibri"/>
              </a:rPr>
              <a:t>e</a:t>
            </a:r>
            <a:r>
              <a:rPr sz="400" spc="-5" dirty="0">
                <a:latin typeface="Calibri"/>
                <a:cs typeface="Calibri"/>
              </a:rPr>
              <a:t> par</a:t>
            </a:r>
            <a:r>
              <a:rPr sz="400" dirty="0">
                <a:latin typeface="Calibri"/>
                <a:cs typeface="Calibri"/>
              </a:rPr>
              <a:t>t </a:t>
            </a:r>
            <a:r>
              <a:rPr sz="400" spc="-5" dirty="0">
                <a:latin typeface="Calibri"/>
                <a:cs typeface="Calibri"/>
              </a:rPr>
              <a:t>o</a:t>
            </a:r>
            <a:r>
              <a:rPr sz="400" dirty="0">
                <a:latin typeface="Calibri"/>
                <a:cs typeface="Calibri"/>
              </a:rPr>
              <a:t>f</a:t>
            </a:r>
            <a:r>
              <a:rPr sz="400" spc="-5" dirty="0">
                <a:latin typeface="Calibri"/>
                <a:cs typeface="Calibri"/>
              </a:rPr>
              <a:t> a</a:t>
            </a:r>
            <a:r>
              <a:rPr sz="400" dirty="0">
                <a:latin typeface="Calibri"/>
                <a:cs typeface="Calibri"/>
              </a:rPr>
              <a:t>n</a:t>
            </a:r>
            <a:r>
              <a:rPr sz="400" spc="-5" dirty="0">
                <a:latin typeface="Calibri"/>
                <a:cs typeface="Calibri"/>
              </a:rPr>
              <a:t> </a:t>
            </a:r>
            <a:r>
              <a:rPr sz="400" dirty="0">
                <a:latin typeface="Calibri"/>
                <a:cs typeface="Calibri"/>
              </a:rPr>
              <a:t>e</a:t>
            </a:r>
            <a:r>
              <a:rPr sz="400" spc="-5" dirty="0">
                <a:latin typeface="Calibri"/>
                <a:cs typeface="Calibri"/>
              </a:rPr>
              <a:t>duc</a:t>
            </a:r>
            <a:r>
              <a:rPr sz="400" spc="5" dirty="0">
                <a:latin typeface="Calibri"/>
                <a:cs typeface="Calibri"/>
              </a:rPr>
              <a:t>a</a:t>
            </a:r>
            <a:r>
              <a:rPr sz="400" spc="-5" dirty="0">
                <a:latin typeface="Calibri"/>
                <a:cs typeface="Calibri"/>
              </a:rPr>
              <a:t>t</a:t>
            </a:r>
            <a:r>
              <a:rPr sz="400" dirty="0">
                <a:latin typeface="Calibri"/>
                <a:cs typeface="Calibri"/>
              </a:rPr>
              <a:t>i</a:t>
            </a:r>
            <a:r>
              <a:rPr sz="400" spc="-5" dirty="0">
                <a:latin typeface="Calibri"/>
                <a:cs typeface="Calibri"/>
              </a:rPr>
              <a:t>ona</a:t>
            </a:r>
            <a:r>
              <a:rPr sz="400" dirty="0">
                <a:latin typeface="Calibri"/>
                <a:cs typeface="Calibri"/>
              </a:rPr>
              <a:t>l </a:t>
            </a:r>
            <a:r>
              <a:rPr sz="400" spc="-5" dirty="0">
                <a:latin typeface="Calibri"/>
                <a:cs typeface="Calibri"/>
              </a:rPr>
              <a:t>too</a:t>
            </a:r>
            <a:r>
              <a:rPr sz="400" dirty="0">
                <a:latin typeface="Calibri"/>
                <a:cs typeface="Calibri"/>
              </a:rPr>
              <a:t>lkit</a:t>
            </a:r>
            <a:r>
              <a:rPr sz="400" spc="-10" dirty="0">
                <a:latin typeface="Calibri"/>
                <a:cs typeface="Calibri"/>
              </a:rPr>
              <a:t> </a:t>
            </a:r>
            <a:r>
              <a:rPr sz="400" spc="-5" dirty="0">
                <a:latin typeface="Calibri"/>
                <a:cs typeface="Calibri"/>
              </a:rPr>
              <a:t>cr</a:t>
            </a:r>
            <a:r>
              <a:rPr sz="400" dirty="0">
                <a:latin typeface="Calibri"/>
                <a:cs typeface="Calibri"/>
              </a:rPr>
              <a:t>e</a:t>
            </a:r>
            <a:r>
              <a:rPr sz="400" spc="-5" dirty="0">
                <a:latin typeface="Calibri"/>
                <a:cs typeface="Calibri"/>
              </a:rPr>
              <a:t>at</a:t>
            </a:r>
            <a:r>
              <a:rPr sz="400" dirty="0">
                <a:latin typeface="Calibri"/>
                <a:cs typeface="Calibri"/>
              </a:rPr>
              <a:t>ed</a:t>
            </a:r>
            <a:r>
              <a:rPr sz="400" spc="-5" dirty="0">
                <a:latin typeface="Calibri"/>
                <a:cs typeface="Calibri"/>
              </a:rPr>
              <a:t> b</a:t>
            </a:r>
            <a:r>
              <a:rPr sz="400" dirty="0">
                <a:latin typeface="Calibri"/>
                <a:cs typeface="Calibri"/>
              </a:rPr>
              <a:t>y</a:t>
            </a:r>
            <a:r>
              <a:rPr sz="400" spc="5" dirty="0">
                <a:latin typeface="Calibri"/>
                <a:cs typeface="Calibri"/>
              </a:rPr>
              <a:t> </a:t>
            </a:r>
            <a:r>
              <a:rPr sz="400" spc="-5" dirty="0">
                <a:latin typeface="Calibri"/>
                <a:cs typeface="Calibri"/>
              </a:rPr>
              <a:t>Th</a:t>
            </a:r>
            <a:r>
              <a:rPr sz="400" dirty="0">
                <a:latin typeface="Calibri"/>
                <a:cs typeface="Calibri"/>
              </a:rPr>
              <a:t>e</a:t>
            </a:r>
            <a:r>
              <a:rPr sz="400" spc="-5" dirty="0">
                <a:latin typeface="Calibri"/>
                <a:cs typeface="Calibri"/>
              </a:rPr>
              <a:t> Oh</a:t>
            </a:r>
            <a:r>
              <a:rPr sz="400" dirty="0">
                <a:latin typeface="Calibri"/>
                <a:cs typeface="Calibri"/>
              </a:rPr>
              <a:t>io</a:t>
            </a:r>
            <a:r>
              <a:rPr sz="400" spc="-10" dirty="0">
                <a:latin typeface="Calibri"/>
                <a:cs typeface="Calibri"/>
              </a:rPr>
              <a:t> </a:t>
            </a:r>
            <a:r>
              <a:rPr sz="400" spc="5" dirty="0">
                <a:latin typeface="Calibri"/>
                <a:cs typeface="Calibri"/>
              </a:rPr>
              <a:t>S</a:t>
            </a:r>
            <a:r>
              <a:rPr sz="400" spc="-5" dirty="0">
                <a:latin typeface="Calibri"/>
                <a:cs typeface="Calibri"/>
              </a:rPr>
              <a:t>tat</a:t>
            </a:r>
            <a:r>
              <a:rPr sz="400" dirty="0">
                <a:latin typeface="Calibri"/>
                <a:cs typeface="Calibri"/>
              </a:rPr>
              <a:t>e U</a:t>
            </a:r>
            <a:r>
              <a:rPr sz="400" spc="-5" dirty="0">
                <a:latin typeface="Calibri"/>
                <a:cs typeface="Calibri"/>
              </a:rPr>
              <a:t>n</a:t>
            </a:r>
            <a:r>
              <a:rPr sz="400" dirty="0">
                <a:latin typeface="Calibri"/>
                <a:cs typeface="Calibri"/>
              </a:rPr>
              <a:t>i</a:t>
            </a:r>
            <a:r>
              <a:rPr sz="400" spc="-10" dirty="0">
                <a:latin typeface="Calibri"/>
                <a:cs typeface="Calibri"/>
              </a:rPr>
              <a:t>v</a:t>
            </a:r>
            <a:r>
              <a:rPr sz="400" dirty="0">
                <a:latin typeface="Calibri"/>
                <a:cs typeface="Calibri"/>
              </a:rPr>
              <a:t>e</a:t>
            </a:r>
            <a:r>
              <a:rPr sz="400" spc="-5" dirty="0">
                <a:latin typeface="Calibri"/>
                <a:cs typeface="Calibri"/>
              </a:rPr>
              <a:t>r</a:t>
            </a:r>
            <a:r>
              <a:rPr sz="400" dirty="0">
                <a:latin typeface="Calibri"/>
                <a:cs typeface="Calibri"/>
              </a:rPr>
              <a:t>si</a:t>
            </a:r>
            <a:r>
              <a:rPr sz="400" spc="-5" dirty="0">
                <a:latin typeface="Calibri"/>
                <a:cs typeface="Calibri"/>
              </a:rPr>
              <a:t>t</a:t>
            </a:r>
            <a:r>
              <a:rPr sz="400" dirty="0">
                <a:latin typeface="Calibri"/>
                <a:cs typeface="Calibri"/>
              </a:rPr>
              <a:t>y</a:t>
            </a:r>
            <a:r>
              <a:rPr sz="400" spc="-5" dirty="0">
                <a:latin typeface="Calibri"/>
                <a:cs typeface="Calibri"/>
              </a:rPr>
              <a:t> </a:t>
            </a:r>
            <a:r>
              <a:rPr sz="400" dirty="0">
                <a:latin typeface="Calibri"/>
                <a:cs typeface="Calibri"/>
              </a:rPr>
              <a:t>C</a:t>
            </a:r>
            <a:r>
              <a:rPr sz="400" spc="-15" dirty="0">
                <a:latin typeface="Calibri"/>
                <a:cs typeface="Calibri"/>
              </a:rPr>
              <a:t>o</a:t>
            </a:r>
            <a:r>
              <a:rPr sz="400" dirty="0">
                <a:latin typeface="Calibri"/>
                <a:cs typeface="Calibri"/>
              </a:rPr>
              <a:t>ll</a:t>
            </a:r>
            <a:r>
              <a:rPr sz="400" spc="-10" dirty="0">
                <a:latin typeface="Calibri"/>
                <a:cs typeface="Calibri"/>
              </a:rPr>
              <a:t>e</a:t>
            </a:r>
            <a:r>
              <a:rPr sz="400" dirty="0">
                <a:latin typeface="Calibri"/>
                <a:cs typeface="Calibri"/>
              </a:rPr>
              <a:t>ge</a:t>
            </a:r>
            <a:r>
              <a:rPr sz="400" spc="-5" dirty="0">
                <a:latin typeface="Calibri"/>
                <a:cs typeface="Calibri"/>
              </a:rPr>
              <a:t> o</a:t>
            </a:r>
            <a:r>
              <a:rPr sz="400" dirty="0">
                <a:latin typeface="Calibri"/>
                <a:cs typeface="Calibri"/>
              </a:rPr>
              <a:t>f</a:t>
            </a:r>
            <a:r>
              <a:rPr sz="400" spc="-5" dirty="0">
                <a:latin typeface="Calibri"/>
                <a:cs typeface="Calibri"/>
              </a:rPr>
              <a:t> </a:t>
            </a:r>
            <a:r>
              <a:rPr sz="400" dirty="0">
                <a:latin typeface="Calibri"/>
                <a:cs typeface="Calibri"/>
              </a:rPr>
              <a:t>P</a:t>
            </a:r>
            <a:r>
              <a:rPr sz="400" spc="-5" dirty="0">
                <a:latin typeface="Calibri"/>
                <a:cs typeface="Calibri"/>
              </a:rPr>
              <a:t>har</a:t>
            </a:r>
            <a:r>
              <a:rPr sz="400" dirty="0">
                <a:latin typeface="Calibri"/>
                <a:cs typeface="Calibri"/>
              </a:rPr>
              <a:t>m</a:t>
            </a:r>
            <a:r>
              <a:rPr sz="400" spc="-5" dirty="0">
                <a:latin typeface="Calibri"/>
                <a:cs typeface="Calibri"/>
              </a:rPr>
              <a:t>ac</a:t>
            </a:r>
            <a:r>
              <a:rPr sz="400" dirty="0">
                <a:latin typeface="Calibri"/>
                <a:cs typeface="Calibri"/>
              </a:rPr>
              <a:t>y</a:t>
            </a:r>
            <a:r>
              <a:rPr sz="400" spc="-5" dirty="0">
                <a:latin typeface="Calibri"/>
                <a:cs typeface="Calibri"/>
              </a:rPr>
              <a:t> an</a:t>
            </a:r>
            <a:r>
              <a:rPr sz="400" dirty="0">
                <a:latin typeface="Calibri"/>
                <a:cs typeface="Calibri"/>
              </a:rPr>
              <a:t>d</a:t>
            </a:r>
            <a:r>
              <a:rPr sz="400" spc="-5" dirty="0">
                <a:latin typeface="Calibri"/>
                <a:cs typeface="Calibri"/>
              </a:rPr>
              <a:t> th</a:t>
            </a:r>
            <a:r>
              <a:rPr sz="400" dirty="0">
                <a:latin typeface="Calibri"/>
                <a:cs typeface="Calibri"/>
              </a:rPr>
              <a:t>e</a:t>
            </a:r>
            <a:r>
              <a:rPr sz="400" spc="-5" dirty="0">
                <a:latin typeface="Calibri"/>
                <a:cs typeface="Calibri"/>
              </a:rPr>
              <a:t> </a:t>
            </a:r>
            <a:r>
              <a:rPr sz="400" dirty="0">
                <a:latin typeface="Calibri"/>
                <a:cs typeface="Calibri"/>
              </a:rPr>
              <a:t>C</a:t>
            </a:r>
            <a:r>
              <a:rPr sz="400" spc="-5" dirty="0">
                <a:latin typeface="Calibri"/>
                <a:cs typeface="Calibri"/>
              </a:rPr>
              <a:t>ard</a:t>
            </a:r>
            <a:r>
              <a:rPr sz="400" dirty="0">
                <a:latin typeface="Calibri"/>
                <a:cs typeface="Calibri"/>
              </a:rPr>
              <a:t>i</a:t>
            </a:r>
            <a:r>
              <a:rPr sz="400" spc="-5" dirty="0">
                <a:latin typeface="Calibri"/>
                <a:cs typeface="Calibri"/>
              </a:rPr>
              <a:t>na</a:t>
            </a:r>
            <a:r>
              <a:rPr sz="400" dirty="0">
                <a:latin typeface="Calibri"/>
                <a:cs typeface="Calibri"/>
              </a:rPr>
              <a:t>l He</a:t>
            </a:r>
            <a:r>
              <a:rPr sz="400" spc="-10" dirty="0">
                <a:latin typeface="Calibri"/>
                <a:cs typeface="Calibri"/>
              </a:rPr>
              <a:t>a</a:t>
            </a:r>
            <a:r>
              <a:rPr sz="400" dirty="0">
                <a:latin typeface="Calibri"/>
                <a:cs typeface="Calibri"/>
              </a:rPr>
              <a:t>l</a:t>
            </a:r>
            <a:r>
              <a:rPr sz="400" spc="-5" dirty="0">
                <a:latin typeface="Calibri"/>
                <a:cs typeface="Calibri"/>
              </a:rPr>
              <a:t>t</a:t>
            </a:r>
            <a:r>
              <a:rPr sz="400" dirty="0">
                <a:latin typeface="Calibri"/>
                <a:cs typeface="Calibri"/>
              </a:rPr>
              <a:t>h</a:t>
            </a:r>
            <a:r>
              <a:rPr sz="400" spc="-5" dirty="0">
                <a:latin typeface="Calibri"/>
                <a:cs typeface="Calibri"/>
              </a:rPr>
              <a:t> Foundat</a:t>
            </a:r>
            <a:r>
              <a:rPr sz="400" dirty="0">
                <a:latin typeface="Calibri"/>
                <a:cs typeface="Calibri"/>
              </a:rPr>
              <a:t>i</a:t>
            </a:r>
            <a:r>
              <a:rPr sz="400" spc="-5" dirty="0">
                <a:latin typeface="Calibri"/>
                <a:cs typeface="Calibri"/>
              </a:rPr>
              <a:t>on</a:t>
            </a:r>
            <a:r>
              <a:rPr sz="400" dirty="0">
                <a:latin typeface="Calibri"/>
                <a:cs typeface="Calibri"/>
              </a:rPr>
              <a:t>. </a:t>
            </a:r>
            <a:r>
              <a:rPr sz="400" spc="-5" dirty="0">
                <a:latin typeface="Calibri"/>
                <a:cs typeface="Calibri"/>
              </a:rPr>
              <a:t>B</a:t>
            </a:r>
            <a:r>
              <a:rPr sz="400" dirty="0">
                <a:latin typeface="Calibri"/>
                <a:cs typeface="Calibri"/>
              </a:rPr>
              <a:t>e</a:t>
            </a:r>
            <a:r>
              <a:rPr sz="400" spc="-5" dirty="0">
                <a:latin typeface="Calibri"/>
                <a:cs typeface="Calibri"/>
              </a:rPr>
              <a:t>cau</a:t>
            </a:r>
            <a:r>
              <a:rPr sz="400" dirty="0">
                <a:latin typeface="Calibri"/>
                <a:cs typeface="Calibri"/>
              </a:rPr>
              <a:t>se</a:t>
            </a:r>
            <a:r>
              <a:rPr sz="400" spc="-5" dirty="0">
                <a:latin typeface="Calibri"/>
                <a:cs typeface="Calibri"/>
              </a:rPr>
              <a:t> pr</a:t>
            </a:r>
            <a:r>
              <a:rPr sz="400" dirty="0">
                <a:latin typeface="Calibri"/>
                <a:cs typeface="Calibri"/>
              </a:rPr>
              <a:t>es</a:t>
            </a:r>
            <a:r>
              <a:rPr sz="400" spc="-5" dirty="0">
                <a:latin typeface="Calibri"/>
                <a:cs typeface="Calibri"/>
              </a:rPr>
              <a:t>cr</a:t>
            </a:r>
            <a:r>
              <a:rPr sz="400" dirty="0">
                <a:latin typeface="Calibri"/>
                <a:cs typeface="Calibri"/>
              </a:rPr>
              <a:t>i</a:t>
            </a:r>
            <a:r>
              <a:rPr sz="400" spc="-5" dirty="0">
                <a:latin typeface="Calibri"/>
                <a:cs typeface="Calibri"/>
              </a:rPr>
              <a:t>pt</a:t>
            </a:r>
            <a:r>
              <a:rPr sz="400" dirty="0">
                <a:latin typeface="Calibri"/>
                <a:cs typeface="Calibri"/>
              </a:rPr>
              <a:t>i</a:t>
            </a:r>
            <a:r>
              <a:rPr sz="400" spc="-5" dirty="0">
                <a:latin typeface="Calibri"/>
                <a:cs typeface="Calibri"/>
              </a:rPr>
              <a:t>o</a:t>
            </a:r>
            <a:r>
              <a:rPr sz="400" dirty="0">
                <a:latin typeface="Calibri"/>
                <a:cs typeface="Calibri"/>
              </a:rPr>
              <a:t>n</a:t>
            </a:r>
            <a:r>
              <a:rPr sz="400" spc="-5" dirty="0">
                <a:latin typeface="Calibri"/>
                <a:cs typeface="Calibri"/>
              </a:rPr>
              <a:t> an</a:t>
            </a:r>
            <a:r>
              <a:rPr sz="400" dirty="0">
                <a:latin typeface="Calibri"/>
                <a:cs typeface="Calibri"/>
              </a:rPr>
              <a:t>d </a:t>
            </a:r>
            <a:r>
              <a:rPr sz="400" spc="-5" dirty="0">
                <a:latin typeface="Calibri"/>
                <a:cs typeface="Calibri"/>
              </a:rPr>
              <a:t>o</a:t>
            </a:r>
            <a:r>
              <a:rPr sz="400" dirty="0">
                <a:latin typeface="Calibri"/>
                <a:cs typeface="Calibri"/>
              </a:rPr>
              <a:t>ver</a:t>
            </a:r>
            <a:r>
              <a:rPr sz="400" spc="-5" dirty="0">
                <a:latin typeface="Calibri"/>
                <a:cs typeface="Calibri"/>
              </a:rPr>
              <a:t>-th</a:t>
            </a:r>
            <a:r>
              <a:rPr sz="400" dirty="0">
                <a:latin typeface="Calibri"/>
                <a:cs typeface="Calibri"/>
              </a:rPr>
              <a:t>e- </a:t>
            </a:r>
            <a:r>
              <a:rPr sz="400" spc="-5" dirty="0">
                <a:latin typeface="Calibri"/>
                <a:cs typeface="Calibri"/>
              </a:rPr>
              <a:t>count</a:t>
            </a:r>
            <a:r>
              <a:rPr sz="400" dirty="0">
                <a:latin typeface="Calibri"/>
                <a:cs typeface="Calibri"/>
              </a:rPr>
              <a:t>er</a:t>
            </a:r>
            <a:r>
              <a:rPr sz="400" spc="-5" dirty="0">
                <a:latin typeface="Calibri"/>
                <a:cs typeface="Calibri"/>
              </a:rPr>
              <a:t> </a:t>
            </a:r>
            <a:r>
              <a:rPr sz="400" dirty="0">
                <a:latin typeface="Calibri"/>
                <a:cs typeface="Calibri"/>
              </a:rPr>
              <a:t>me</a:t>
            </a:r>
            <a:r>
              <a:rPr sz="400" spc="-5" dirty="0">
                <a:latin typeface="Calibri"/>
                <a:cs typeface="Calibri"/>
              </a:rPr>
              <a:t>d</a:t>
            </a:r>
            <a:r>
              <a:rPr sz="400" dirty="0">
                <a:latin typeface="Calibri"/>
                <a:cs typeface="Calibri"/>
              </a:rPr>
              <a:t>i</a:t>
            </a:r>
            <a:r>
              <a:rPr sz="400" spc="-5" dirty="0">
                <a:latin typeface="Calibri"/>
                <a:cs typeface="Calibri"/>
              </a:rPr>
              <a:t>c</a:t>
            </a:r>
            <a:r>
              <a:rPr sz="400" dirty="0">
                <a:latin typeface="Calibri"/>
                <a:cs typeface="Calibri"/>
              </a:rPr>
              <a:t>i</a:t>
            </a:r>
            <a:r>
              <a:rPr sz="400" spc="-5" dirty="0">
                <a:latin typeface="Calibri"/>
                <a:cs typeface="Calibri"/>
              </a:rPr>
              <a:t>n</a:t>
            </a:r>
            <a:r>
              <a:rPr sz="400" dirty="0">
                <a:latin typeface="Calibri"/>
                <a:cs typeface="Calibri"/>
              </a:rPr>
              <a:t>es</a:t>
            </a:r>
            <a:r>
              <a:rPr sz="400" spc="-5" dirty="0">
                <a:latin typeface="Calibri"/>
                <a:cs typeface="Calibri"/>
              </a:rPr>
              <a:t> ar</a:t>
            </a:r>
            <a:r>
              <a:rPr sz="400" dirty="0">
                <a:latin typeface="Calibri"/>
                <a:cs typeface="Calibri"/>
              </a:rPr>
              <a:t>e</a:t>
            </a:r>
            <a:r>
              <a:rPr sz="400" spc="-5" dirty="0">
                <a:latin typeface="Calibri"/>
                <a:cs typeface="Calibri"/>
              </a:rPr>
              <a:t> t</a:t>
            </a:r>
            <a:r>
              <a:rPr sz="400" dirty="0">
                <a:latin typeface="Calibri"/>
                <a:cs typeface="Calibri"/>
              </a:rPr>
              <a:t>y</a:t>
            </a:r>
            <a:r>
              <a:rPr sz="400" spc="-5" dirty="0">
                <a:latin typeface="Calibri"/>
                <a:cs typeface="Calibri"/>
              </a:rPr>
              <a:t>p</a:t>
            </a:r>
            <a:r>
              <a:rPr sz="400" dirty="0">
                <a:latin typeface="Calibri"/>
                <a:cs typeface="Calibri"/>
              </a:rPr>
              <a:t>i</a:t>
            </a:r>
            <a:r>
              <a:rPr sz="400" spc="-5" dirty="0">
                <a:latin typeface="Calibri"/>
                <a:cs typeface="Calibri"/>
              </a:rPr>
              <a:t>ca</a:t>
            </a:r>
            <a:r>
              <a:rPr sz="400" dirty="0">
                <a:latin typeface="Calibri"/>
                <a:cs typeface="Calibri"/>
              </a:rPr>
              <a:t>lly</a:t>
            </a:r>
            <a:r>
              <a:rPr sz="400" spc="-5" dirty="0">
                <a:latin typeface="Calibri"/>
                <a:cs typeface="Calibri"/>
              </a:rPr>
              <a:t> acc</a:t>
            </a:r>
            <a:r>
              <a:rPr sz="400" dirty="0">
                <a:latin typeface="Calibri"/>
                <a:cs typeface="Calibri"/>
              </a:rPr>
              <a:t>essi</a:t>
            </a:r>
            <a:r>
              <a:rPr sz="400" spc="-5" dirty="0">
                <a:latin typeface="Calibri"/>
                <a:cs typeface="Calibri"/>
              </a:rPr>
              <a:t>b</a:t>
            </a:r>
            <a:r>
              <a:rPr sz="400" dirty="0">
                <a:latin typeface="Calibri"/>
                <a:cs typeface="Calibri"/>
              </a:rPr>
              <a:t>le</a:t>
            </a:r>
            <a:r>
              <a:rPr sz="400" spc="-5" dirty="0">
                <a:latin typeface="Calibri"/>
                <a:cs typeface="Calibri"/>
              </a:rPr>
              <a:t> an</a:t>
            </a:r>
            <a:r>
              <a:rPr sz="400" dirty="0">
                <a:latin typeface="Calibri"/>
                <a:cs typeface="Calibri"/>
              </a:rPr>
              <a:t>d</a:t>
            </a:r>
            <a:r>
              <a:rPr sz="400" spc="-5" dirty="0">
                <a:latin typeface="Calibri"/>
                <a:cs typeface="Calibri"/>
              </a:rPr>
              <a:t> </a:t>
            </a:r>
            <a:r>
              <a:rPr sz="400" dirty="0">
                <a:latin typeface="Calibri"/>
                <a:cs typeface="Calibri"/>
              </a:rPr>
              <a:t>vi</a:t>
            </a:r>
            <a:r>
              <a:rPr sz="400" spc="-10" dirty="0">
                <a:latin typeface="Calibri"/>
                <a:cs typeface="Calibri"/>
              </a:rPr>
              <a:t>s</a:t>
            </a:r>
            <a:r>
              <a:rPr sz="400" dirty="0">
                <a:latin typeface="Calibri"/>
                <a:cs typeface="Calibri"/>
              </a:rPr>
              <a:t>i</a:t>
            </a:r>
            <a:r>
              <a:rPr sz="400" spc="-5" dirty="0">
                <a:latin typeface="Calibri"/>
                <a:cs typeface="Calibri"/>
              </a:rPr>
              <a:t>b</a:t>
            </a:r>
            <a:r>
              <a:rPr sz="400" dirty="0">
                <a:latin typeface="Calibri"/>
                <a:cs typeface="Calibri"/>
              </a:rPr>
              <a:t>le</a:t>
            </a:r>
            <a:r>
              <a:rPr sz="400" spc="-15" dirty="0">
                <a:latin typeface="Calibri"/>
                <a:cs typeface="Calibri"/>
              </a:rPr>
              <a:t> </a:t>
            </a:r>
            <a:r>
              <a:rPr sz="400" spc="-5" dirty="0">
                <a:latin typeface="Calibri"/>
                <a:cs typeface="Calibri"/>
              </a:rPr>
              <a:t>i</a:t>
            </a:r>
            <a:r>
              <a:rPr sz="400" dirty="0">
                <a:latin typeface="Calibri"/>
                <a:cs typeface="Calibri"/>
              </a:rPr>
              <a:t>n</a:t>
            </a:r>
            <a:r>
              <a:rPr sz="400" spc="-5" dirty="0">
                <a:latin typeface="Calibri"/>
                <a:cs typeface="Calibri"/>
              </a:rPr>
              <a:t> ou</a:t>
            </a:r>
            <a:r>
              <a:rPr sz="400" dirty="0">
                <a:latin typeface="Calibri"/>
                <a:cs typeface="Calibri"/>
              </a:rPr>
              <a:t>r</a:t>
            </a:r>
            <a:r>
              <a:rPr sz="400" spc="-5" dirty="0">
                <a:latin typeface="Calibri"/>
                <a:cs typeface="Calibri"/>
              </a:rPr>
              <a:t> ho</a:t>
            </a:r>
            <a:r>
              <a:rPr sz="400" dirty="0">
                <a:latin typeface="Calibri"/>
                <a:cs typeface="Calibri"/>
              </a:rPr>
              <a:t>mes,</a:t>
            </a:r>
            <a:r>
              <a:rPr sz="400" spc="-10" dirty="0">
                <a:latin typeface="Calibri"/>
                <a:cs typeface="Calibri"/>
              </a:rPr>
              <a:t> </a:t>
            </a:r>
            <a:r>
              <a:rPr sz="400" dirty="0">
                <a:latin typeface="Calibri"/>
                <a:cs typeface="Calibri"/>
              </a:rPr>
              <a:t>we</a:t>
            </a:r>
            <a:r>
              <a:rPr sz="400" spc="-5" dirty="0">
                <a:latin typeface="Calibri"/>
                <a:cs typeface="Calibri"/>
              </a:rPr>
              <a:t> b</a:t>
            </a:r>
            <a:r>
              <a:rPr sz="400" dirty="0">
                <a:latin typeface="Calibri"/>
                <a:cs typeface="Calibri"/>
              </a:rPr>
              <a:t>elieve</a:t>
            </a:r>
            <a:r>
              <a:rPr sz="400" spc="-5" dirty="0">
                <a:latin typeface="Calibri"/>
                <a:cs typeface="Calibri"/>
              </a:rPr>
              <a:t> ch</a:t>
            </a:r>
            <a:r>
              <a:rPr sz="400" dirty="0">
                <a:latin typeface="Calibri"/>
                <a:cs typeface="Calibri"/>
              </a:rPr>
              <a:t>il</a:t>
            </a:r>
            <a:r>
              <a:rPr sz="400" spc="-5" dirty="0">
                <a:latin typeface="Calibri"/>
                <a:cs typeface="Calibri"/>
              </a:rPr>
              <a:t>dr</a:t>
            </a:r>
            <a:r>
              <a:rPr sz="400" dirty="0">
                <a:latin typeface="Calibri"/>
                <a:cs typeface="Calibri"/>
              </a:rPr>
              <a:t>en</a:t>
            </a:r>
            <a:r>
              <a:rPr sz="400" spc="-5" dirty="0">
                <a:latin typeface="Calibri"/>
                <a:cs typeface="Calibri"/>
              </a:rPr>
              <a:t> </a:t>
            </a:r>
            <a:r>
              <a:rPr sz="400" dirty="0">
                <a:latin typeface="Calibri"/>
                <a:cs typeface="Calibri"/>
              </a:rPr>
              <a:t>s</a:t>
            </a:r>
            <a:r>
              <a:rPr sz="400" spc="-5" dirty="0">
                <a:latin typeface="Calibri"/>
                <a:cs typeface="Calibri"/>
              </a:rPr>
              <a:t>hou</a:t>
            </a:r>
            <a:r>
              <a:rPr sz="400" dirty="0">
                <a:latin typeface="Calibri"/>
                <a:cs typeface="Calibri"/>
              </a:rPr>
              <a:t>ld</a:t>
            </a:r>
            <a:r>
              <a:rPr sz="400" spc="-5" dirty="0">
                <a:latin typeface="Calibri"/>
                <a:cs typeface="Calibri"/>
              </a:rPr>
              <a:t> und</a:t>
            </a:r>
            <a:r>
              <a:rPr sz="400" dirty="0">
                <a:latin typeface="Calibri"/>
                <a:cs typeface="Calibri"/>
              </a:rPr>
              <a:t>e</a:t>
            </a:r>
            <a:r>
              <a:rPr sz="400" spc="-5" dirty="0">
                <a:latin typeface="Calibri"/>
                <a:cs typeface="Calibri"/>
              </a:rPr>
              <a:t>r</a:t>
            </a:r>
            <a:r>
              <a:rPr sz="400" dirty="0">
                <a:latin typeface="Calibri"/>
                <a:cs typeface="Calibri"/>
              </a:rPr>
              <a:t>s</a:t>
            </a:r>
            <a:r>
              <a:rPr sz="400" spc="-5" dirty="0">
                <a:latin typeface="Calibri"/>
                <a:cs typeface="Calibri"/>
              </a:rPr>
              <a:t>tan</a:t>
            </a:r>
            <a:r>
              <a:rPr sz="400" dirty="0">
                <a:latin typeface="Calibri"/>
                <a:cs typeface="Calibri"/>
              </a:rPr>
              <a:t>d </a:t>
            </a:r>
            <a:r>
              <a:rPr sz="400" spc="-5" dirty="0">
                <a:latin typeface="Calibri"/>
                <a:cs typeface="Calibri"/>
              </a:rPr>
              <a:t>pr</a:t>
            </a:r>
            <a:r>
              <a:rPr sz="400" dirty="0">
                <a:latin typeface="Calibri"/>
                <a:cs typeface="Calibri"/>
              </a:rPr>
              <a:t>es</a:t>
            </a:r>
            <a:r>
              <a:rPr sz="400" spc="-5" dirty="0">
                <a:latin typeface="Calibri"/>
                <a:cs typeface="Calibri"/>
              </a:rPr>
              <a:t>cr</a:t>
            </a:r>
            <a:r>
              <a:rPr sz="400" dirty="0">
                <a:latin typeface="Calibri"/>
                <a:cs typeface="Calibri"/>
              </a:rPr>
              <a:t>i</a:t>
            </a:r>
            <a:r>
              <a:rPr sz="400" spc="-5" dirty="0">
                <a:latin typeface="Calibri"/>
                <a:cs typeface="Calibri"/>
              </a:rPr>
              <a:t>pt</a:t>
            </a:r>
            <a:r>
              <a:rPr sz="400" dirty="0">
                <a:latin typeface="Calibri"/>
                <a:cs typeface="Calibri"/>
              </a:rPr>
              <a:t>i</a:t>
            </a:r>
            <a:r>
              <a:rPr sz="400" spc="-5" dirty="0">
                <a:latin typeface="Calibri"/>
                <a:cs typeface="Calibri"/>
              </a:rPr>
              <a:t>o</a:t>
            </a:r>
            <a:r>
              <a:rPr sz="400" dirty="0">
                <a:latin typeface="Calibri"/>
                <a:cs typeface="Calibri"/>
              </a:rPr>
              <a:t>n</a:t>
            </a:r>
            <a:r>
              <a:rPr sz="400" spc="-5" dirty="0">
                <a:latin typeface="Calibri"/>
                <a:cs typeface="Calibri"/>
              </a:rPr>
              <a:t> an</a:t>
            </a:r>
            <a:r>
              <a:rPr sz="400" dirty="0">
                <a:latin typeface="Calibri"/>
                <a:cs typeface="Calibri"/>
              </a:rPr>
              <a:t>d</a:t>
            </a:r>
            <a:r>
              <a:rPr sz="400" spc="-5" dirty="0">
                <a:latin typeface="Calibri"/>
                <a:cs typeface="Calibri"/>
              </a:rPr>
              <a:t> o</a:t>
            </a:r>
            <a:r>
              <a:rPr sz="400" dirty="0">
                <a:latin typeface="Calibri"/>
                <a:cs typeface="Calibri"/>
              </a:rPr>
              <a:t>ver</a:t>
            </a:r>
            <a:r>
              <a:rPr sz="400" spc="-5" dirty="0">
                <a:latin typeface="Calibri"/>
                <a:cs typeface="Calibri"/>
              </a:rPr>
              <a:t>-th</a:t>
            </a:r>
            <a:r>
              <a:rPr sz="400" dirty="0">
                <a:latin typeface="Calibri"/>
                <a:cs typeface="Calibri"/>
              </a:rPr>
              <a:t>e</a:t>
            </a:r>
            <a:r>
              <a:rPr sz="400" spc="-5" dirty="0">
                <a:latin typeface="Calibri"/>
                <a:cs typeface="Calibri"/>
              </a:rPr>
              <a:t>-cou</a:t>
            </a:r>
            <a:r>
              <a:rPr sz="400" spc="5" dirty="0">
                <a:latin typeface="Calibri"/>
                <a:cs typeface="Calibri"/>
              </a:rPr>
              <a:t>n</a:t>
            </a:r>
            <a:r>
              <a:rPr sz="400" spc="-5" dirty="0">
                <a:latin typeface="Calibri"/>
                <a:cs typeface="Calibri"/>
              </a:rPr>
              <a:t>t</a:t>
            </a:r>
            <a:r>
              <a:rPr sz="400" dirty="0">
                <a:latin typeface="Calibri"/>
                <a:cs typeface="Calibri"/>
              </a:rPr>
              <a:t>er</a:t>
            </a:r>
            <a:r>
              <a:rPr sz="400" spc="-5" dirty="0">
                <a:latin typeface="Calibri"/>
                <a:cs typeface="Calibri"/>
              </a:rPr>
              <a:t> </a:t>
            </a:r>
            <a:r>
              <a:rPr sz="400" dirty="0">
                <a:latin typeface="Calibri"/>
                <a:cs typeface="Calibri"/>
              </a:rPr>
              <a:t>me</a:t>
            </a:r>
            <a:r>
              <a:rPr sz="400" spc="-5" dirty="0">
                <a:latin typeface="Calibri"/>
                <a:cs typeface="Calibri"/>
              </a:rPr>
              <a:t>d</a:t>
            </a:r>
            <a:r>
              <a:rPr sz="400" dirty="0">
                <a:latin typeface="Calibri"/>
                <a:cs typeface="Calibri"/>
              </a:rPr>
              <a:t>i</a:t>
            </a:r>
            <a:r>
              <a:rPr sz="400" spc="-5" dirty="0">
                <a:latin typeface="Calibri"/>
                <a:cs typeface="Calibri"/>
              </a:rPr>
              <a:t>cat</a:t>
            </a:r>
            <a:r>
              <a:rPr sz="400" dirty="0">
                <a:latin typeface="Calibri"/>
                <a:cs typeface="Calibri"/>
              </a:rPr>
              <a:t>i</a:t>
            </a:r>
            <a:r>
              <a:rPr sz="400" spc="-5" dirty="0">
                <a:latin typeface="Calibri"/>
                <a:cs typeface="Calibri"/>
              </a:rPr>
              <a:t>o</a:t>
            </a:r>
            <a:r>
              <a:rPr sz="400" dirty="0">
                <a:latin typeface="Calibri"/>
                <a:cs typeface="Calibri"/>
              </a:rPr>
              <a:t>n</a:t>
            </a:r>
            <a:r>
              <a:rPr sz="400" spc="-5" dirty="0">
                <a:latin typeface="Calibri"/>
                <a:cs typeface="Calibri"/>
              </a:rPr>
              <a:t> </a:t>
            </a:r>
            <a:r>
              <a:rPr sz="400" dirty="0">
                <a:latin typeface="Calibri"/>
                <a:cs typeface="Calibri"/>
              </a:rPr>
              <a:t>s</a:t>
            </a:r>
            <a:r>
              <a:rPr sz="400" spc="-5" dirty="0">
                <a:latin typeface="Calibri"/>
                <a:cs typeface="Calibri"/>
              </a:rPr>
              <a:t>af</a:t>
            </a:r>
            <a:r>
              <a:rPr sz="400" dirty="0">
                <a:latin typeface="Calibri"/>
                <a:cs typeface="Calibri"/>
              </a:rPr>
              <a:t>e</a:t>
            </a:r>
            <a:r>
              <a:rPr sz="400" spc="-5" dirty="0">
                <a:latin typeface="Calibri"/>
                <a:cs typeface="Calibri"/>
              </a:rPr>
              <a:t>t</a:t>
            </a:r>
            <a:r>
              <a:rPr sz="400" dirty="0">
                <a:latin typeface="Calibri"/>
                <a:cs typeface="Calibri"/>
              </a:rPr>
              <a:t>y</a:t>
            </a:r>
            <a:r>
              <a:rPr sz="400" spc="-5" dirty="0">
                <a:latin typeface="Calibri"/>
                <a:cs typeface="Calibri"/>
              </a:rPr>
              <a:t> </a:t>
            </a:r>
            <a:r>
              <a:rPr sz="400" spc="5" dirty="0">
                <a:latin typeface="Calibri"/>
                <a:cs typeface="Calibri"/>
              </a:rPr>
              <a:t>a</a:t>
            </a:r>
            <a:r>
              <a:rPr sz="400" dirty="0">
                <a:latin typeface="Calibri"/>
                <a:cs typeface="Calibri"/>
              </a:rPr>
              <a:t>t</a:t>
            </a:r>
            <a:r>
              <a:rPr sz="400" spc="-10" dirty="0">
                <a:latin typeface="Calibri"/>
                <a:cs typeface="Calibri"/>
              </a:rPr>
              <a:t> </a:t>
            </a:r>
            <a:r>
              <a:rPr sz="400" spc="-5" dirty="0">
                <a:latin typeface="Calibri"/>
                <a:cs typeface="Calibri"/>
              </a:rPr>
              <a:t>a</a:t>
            </a:r>
            <a:r>
              <a:rPr sz="400" dirty="0">
                <a:latin typeface="Calibri"/>
                <a:cs typeface="Calibri"/>
              </a:rPr>
              <a:t>n</a:t>
            </a:r>
            <a:r>
              <a:rPr sz="400" spc="-5" dirty="0">
                <a:latin typeface="Calibri"/>
                <a:cs typeface="Calibri"/>
              </a:rPr>
              <a:t> </a:t>
            </a:r>
            <a:r>
              <a:rPr sz="400" dirty="0">
                <a:latin typeface="Calibri"/>
                <a:cs typeface="Calibri"/>
              </a:rPr>
              <a:t>e</a:t>
            </a:r>
            <a:r>
              <a:rPr sz="400" spc="-5" dirty="0">
                <a:latin typeface="Calibri"/>
                <a:cs typeface="Calibri"/>
              </a:rPr>
              <a:t>ar</a:t>
            </a:r>
            <a:r>
              <a:rPr sz="400" dirty="0">
                <a:latin typeface="Calibri"/>
                <a:cs typeface="Calibri"/>
              </a:rPr>
              <a:t>ly</a:t>
            </a:r>
            <a:r>
              <a:rPr sz="400" spc="-5" dirty="0">
                <a:latin typeface="Calibri"/>
                <a:cs typeface="Calibri"/>
              </a:rPr>
              <a:t> a</a:t>
            </a:r>
            <a:r>
              <a:rPr sz="400" dirty="0">
                <a:latin typeface="Calibri"/>
                <a:cs typeface="Calibri"/>
              </a:rPr>
              <a:t>ge. We</a:t>
            </a:r>
            <a:r>
              <a:rPr sz="400" spc="-5" dirty="0">
                <a:latin typeface="Calibri"/>
                <a:cs typeface="Calibri"/>
              </a:rPr>
              <a:t> hop</a:t>
            </a:r>
            <a:r>
              <a:rPr sz="400" dirty="0">
                <a:latin typeface="Calibri"/>
                <a:cs typeface="Calibri"/>
              </a:rPr>
              <a:t>e</a:t>
            </a:r>
            <a:r>
              <a:rPr sz="400" spc="-5" dirty="0">
                <a:latin typeface="Calibri"/>
                <a:cs typeface="Calibri"/>
              </a:rPr>
              <a:t> tha</a:t>
            </a:r>
            <a:r>
              <a:rPr sz="400" dirty="0">
                <a:latin typeface="Calibri"/>
                <a:cs typeface="Calibri"/>
              </a:rPr>
              <a:t>t </a:t>
            </a:r>
            <a:r>
              <a:rPr sz="400" spc="-5" dirty="0">
                <a:latin typeface="Calibri"/>
                <a:cs typeface="Calibri"/>
              </a:rPr>
              <a:t>th</a:t>
            </a:r>
            <a:r>
              <a:rPr sz="400" dirty="0">
                <a:latin typeface="Calibri"/>
                <a:cs typeface="Calibri"/>
              </a:rPr>
              <a:t>is</a:t>
            </a:r>
            <a:r>
              <a:rPr sz="400" spc="-5" dirty="0">
                <a:latin typeface="Calibri"/>
                <a:cs typeface="Calibri"/>
              </a:rPr>
              <a:t> </a:t>
            </a:r>
            <a:r>
              <a:rPr sz="400" dirty="0">
                <a:latin typeface="Calibri"/>
                <a:cs typeface="Calibri"/>
              </a:rPr>
              <a:t>k</a:t>
            </a:r>
            <a:r>
              <a:rPr sz="400" spc="-5" dirty="0">
                <a:latin typeface="Calibri"/>
                <a:cs typeface="Calibri"/>
              </a:rPr>
              <a:t>no</a:t>
            </a:r>
            <a:r>
              <a:rPr sz="400" dirty="0">
                <a:latin typeface="Calibri"/>
                <a:cs typeface="Calibri"/>
              </a:rPr>
              <a:t>wle</a:t>
            </a:r>
            <a:r>
              <a:rPr sz="400" spc="-5" dirty="0">
                <a:latin typeface="Calibri"/>
                <a:cs typeface="Calibri"/>
              </a:rPr>
              <a:t>d</a:t>
            </a:r>
            <a:r>
              <a:rPr sz="400" dirty="0">
                <a:latin typeface="Calibri"/>
                <a:cs typeface="Calibri"/>
              </a:rPr>
              <a:t>ge</a:t>
            </a:r>
            <a:r>
              <a:rPr sz="400" spc="-5" dirty="0">
                <a:latin typeface="Calibri"/>
                <a:cs typeface="Calibri"/>
              </a:rPr>
              <a:t> </a:t>
            </a:r>
            <a:r>
              <a:rPr sz="400" dirty="0">
                <a:latin typeface="Calibri"/>
                <a:cs typeface="Calibri"/>
              </a:rPr>
              <a:t>w</a:t>
            </a:r>
            <a:r>
              <a:rPr sz="400" spc="-5" dirty="0">
                <a:latin typeface="Calibri"/>
                <a:cs typeface="Calibri"/>
              </a:rPr>
              <a:t>i</a:t>
            </a:r>
            <a:r>
              <a:rPr sz="400" dirty="0">
                <a:latin typeface="Calibri"/>
                <a:cs typeface="Calibri"/>
              </a:rPr>
              <a:t>ll e</a:t>
            </a:r>
            <a:r>
              <a:rPr sz="400" spc="-5" dirty="0">
                <a:latin typeface="Calibri"/>
                <a:cs typeface="Calibri"/>
              </a:rPr>
              <a:t>qu</a:t>
            </a:r>
            <a:r>
              <a:rPr sz="400" dirty="0">
                <a:latin typeface="Calibri"/>
                <a:cs typeface="Calibri"/>
              </a:rPr>
              <a:t>ip </a:t>
            </a:r>
            <a:r>
              <a:rPr sz="400" spc="-5" dirty="0">
                <a:latin typeface="Calibri"/>
                <a:cs typeface="Calibri"/>
              </a:rPr>
              <a:t>th</a:t>
            </a:r>
            <a:r>
              <a:rPr sz="400" dirty="0">
                <a:latin typeface="Calibri"/>
                <a:cs typeface="Calibri"/>
              </a:rPr>
              <a:t>em</a:t>
            </a:r>
            <a:r>
              <a:rPr sz="400" spc="-5" dirty="0">
                <a:latin typeface="Calibri"/>
                <a:cs typeface="Calibri"/>
              </a:rPr>
              <a:t> </a:t>
            </a:r>
            <a:r>
              <a:rPr sz="400" dirty="0">
                <a:latin typeface="Calibri"/>
                <a:cs typeface="Calibri"/>
              </a:rPr>
              <a:t>wi</a:t>
            </a:r>
            <a:r>
              <a:rPr sz="400" spc="-5" dirty="0">
                <a:latin typeface="Calibri"/>
                <a:cs typeface="Calibri"/>
              </a:rPr>
              <a:t>t</a:t>
            </a:r>
            <a:r>
              <a:rPr sz="400" dirty="0">
                <a:latin typeface="Calibri"/>
                <a:cs typeface="Calibri"/>
              </a:rPr>
              <a:t>h</a:t>
            </a:r>
            <a:r>
              <a:rPr sz="400" spc="-5" dirty="0">
                <a:latin typeface="Calibri"/>
                <a:cs typeface="Calibri"/>
              </a:rPr>
              <a:t> </a:t>
            </a:r>
            <a:r>
              <a:rPr sz="400" dirty="0">
                <a:latin typeface="Calibri"/>
                <a:cs typeface="Calibri"/>
              </a:rPr>
              <a:t>a</a:t>
            </a:r>
            <a:r>
              <a:rPr sz="400" spc="-5" dirty="0">
                <a:latin typeface="Calibri"/>
                <a:cs typeface="Calibri"/>
              </a:rPr>
              <a:t> </a:t>
            </a:r>
            <a:r>
              <a:rPr sz="400" dirty="0">
                <a:latin typeface="Calibri"/>
                <a:cs typeface="Calibri"/>
              </a:rPr>
              <a:t>s</a:t>
            </a:r>
            <a:r>
              <a:rPr sz="400" spc="-5" dirty="0">
                <a:latin typeface="Calibri"/>
                <a:cs typeface="Calibri"/>
              </a:rPr>
              <a:t>o</a:t>
            </a:r>
            <a:r>
              <a:rPr sz="400" dirty="0">
                <a:latin typeface="Calibri"/>
                <a:cs typeface="Calibri"/>
              </a:rPr>
              <a:t>lid</a:t>
            </a:r>
            <a:r>
              <a:rPr sz="400" spc="-5" dirty="0">
                <a:latin typeface="Calibri"/>
                <a:cs typeface="Calibri"/>
              </a:rPr>
              <a:t> foundat</a:t>
            </a:r>
            <a:r>
              <a:rPr sz="400" dirty="0">
                <a:latin typeface="Calibri"/>
                <a:cs typeface="Calibri"/>
              </a:rPr>
              <a:t>i</a:t>
            </a:r>
            <a:r>
              <a:rPr sz="400" spc="-5" dirty="0">
                <a:latin typeface="Calibri"/>
                <a:cs typeface="Calibri"/>
              </a:rPr>
              <a:t>o</a:t>
            </a:r>
            <a:r>
              <a:rPr sz="400" dirty="0">
                <a:latin typeface="Calibri"/>
                <a:cs typeface="Calibri"/>
              </a:rPr>
              <a:t>n</a:t>
            </a:r>
            <a:r>
              <a:rPr sz="400" spc="-5" dirty="0">
                <a:latin typeface="Calibri"/>
                <a:cs typeface="Calibri"/>
              </a:rPr>
              <a:t> o</a:t>
            </a:r>
            <a:r>
              <a:rPr sz="400" dirty="0">
                <a:latin typeface="Calibri"/>
                <a:cs typeface="Calibri"/>
              </a:rPr>
              <a:t>f</a:t>
            </a:r>
            <a:r>
              <a:rPr sz="400" spc="5" dirty="0">
                <a:latin typeface="Calibri"/>
                <a:cs typeface="Calibri"/>
              </a:rPr>
              <a:t> </a:t>
            </a:r>
            <a:r>
              <a:rPr sz="400" spc="-5" dirty="0">
                <a:latin typeface="Calibri"/>
                <a:cs typeface="Calibri"/>
              </a:rPr>
              <a:t>ho</a:t>
            </a:r>
            <a:r>
              <a:rPr sz="400" dirty="0">
                <a:latin typeface="Calibri"/>
                <a:cs typeface="Calibri"/>
              </a:rPr>
              <a:t>w</a:t>
            </a:r>
            <a:r>
              <a:rPr sz="400" spc="-5" dirty="0">
                <a:latin typeface="Calibri"/>
                <a:cs typeface="Calibri"/>
              </a:rPr>
              <a:t> t</a:t>
            </a:r>
            <a:r>
              <a:rPr sz="400" dirty="0">
                <a:latin typeface="Calibri"/>
                <a:cs typeface="Calibri"/>
              </a:rPr>
              <a:t>o </a:t>
            </a:r>
            <a:r>
              <a:rPr sz="400" spc="-5" dirty="0">
                <a:latin typeface="Calibri"/>
                <a:cs typeface="Calibri"/>
              </a:rPr>
              <a:t>prop</a:t>
            </a:r>
            <a:r>
              <a:rPr sz="400" dirty="0">
                <a:latin typeface="Calibri"/>
                <a:cs typeface="Calibri"/>
              </a:rPr>
              <a:t>e</a:t>
            </a:r>
            <a:r>
              <a:rPr sz="400" spc="-5" dirty="0">
                <a:latin typeface="Calibri"/>
                <a:cs typeface="Calibri"/>
              </a:rPr>
              <a:t>r</a:t>
            </a:r>
            <a:r>
              <a:rPr sz="400" dirty="0">
                <a:latin typeface="Calibri"/>
                <a:cs typeface="Calibri"/>
              </a:rPr>
              <a:t>ly</a:t>
            </a:r>
            <a:r>
              <a:rPr sz="400" spc="-5" dirty="0">
                <a:latin typeface="Calibri"/>
                <a:cs typeface="Calibri"/>
              </a:rPr>
              <a:t> ta</a:t>
            </a:r>
            <a:r>
              <a:rPr sz="400" dirty="0">
                <a:latin typeface="Calibri"/>
                <a:cs typeface="Calibri"/>
              </a:rPr>
              <a:t>ke</a:t>
            </a:r>
            <a:r>
              <a:rPr sz="400" spc="5" dirty="0">
                <a:latin typeface="Calibri"/>
                <a:cs typeface="Calibri"/>
              </a:rPr>
              <a:t> </a:t>
            </a:r>
            <a:r>
              <a:rPr sz="400" dirty="0">
                <a:latin typeface="Calibri"/>
                <a:cs typeface="Calibri"/>
              </a:rPr>
              <a:t>me</a:t>
            </a:r>
            <a:r>
              <a:rPr sz="400" spc="-5" dirty="0">
                <a:latin typeface="Calibri"/>
                <a:cs typeface="Calibri"/>
              </a:rPr>
              <a:t>d</a:t>
            </a:r>
            <a:r>
              <a:rPr sz="400" dirty="0">
                <a:latin typeface="Calibri"/>
                <a:cs typeface="Calibri"/>
              </a:rPr>
              <a:t>i</a:t>
            </a:r>
            <a:r>
              <a:rPr sz="400" spc="-5" dirty="0">
                <a:latin typeface="Calibri"/>
                <a:cs typeface="Calibri"/>
              </a:rPr>
              <a:t>c</a:t>
            </a:r>
            <a:r>
              <a:rPr sz="400" dirty="0">
                <a:latin typeface="Calibri"/>
                <a:cs typeface="Calibri"/>
              </a:rPr>
              <a:t>i</a:t>
            </a:r>
            <a:r>
              <a:rPr sz="400" spc="-5" dirty="0">
                <a:latin typeface="Calibri"/>
                <a:cs typeface="Calibri"/>
              </a:rPr>
              <a:t>n</a:t>
            </a:r>
            <a:r>
              <a:rPr sz="400" dirty="0">
                <a:latin typeface="Calibri"/>
                <a:cs typeface="Calibri"/>
              </a:rPr>
              <a:t>es,</a:t>
            </a:r>
            <a:r>
              <a:rPr sz="400" spc="-10" dirty="0">
                <a:latin typeface="Calibri"/>
                <a:cs typeface="Calibri"/>
              </a:rPr>
              <a:t> </a:t>
            </a:r>
            <a:r>
              <a:rPr sz="400" spc="-5" dirty="0">
                <a:latin typeface="Calibri"/>
                <a:cs typeface="Calibri"/>
              </a:rPr>
              <a:t>part</a:t>
            </a:r>
            <a:r>
              <a:rPr sz="400" dirty="0">
                <a:latin typeface="Calibri"/>
                <a:cs typeface="Calibri"/>
              </a:rPr>
              <a:t>i</a:t>
            </a:r>
            <a:r>
              <a:rPr sz="400" spc="-5" dirty="0">
                <a:latin typeface="Calibri"/>
                <a:cs typeface="Calibri"/>
              </a:rPr>
              <a:t>cu</a:t>
            </a:r>
            <a:r>
              <a:rPr sz="400" dirty="0">
                <a:latin typeface="Calibri"/>
                <a:cs typeface="Calibri"/>
              </a:rPr>
              <a:t>l</a:t>
            </a:r>
            <a:r>
              <a:rPr sz="400" spc="-5" dirty="0">
                <a:latin typeface="Calibri"/>
                <a:cs typeface="Calibri"/>
              </a:rPr>
              <a:t>ar</a:t>
            </a:r>
            <a:r>
              <a:rPr sz="400" dirty="0">
                <a:latin typeface="Calibri"/>
                <a:cs typeface="Calibri"/>
              </a:rPr>
              <a:t>ly</a:t>
            </a:r>
            <a:r>
              <a:rPr sz="400" spc="-5" dirty="0">
                <a:latin typeface="Calibri"/>
                <a:cs typeface="Calibri"/>
              </a:rPr>
              <a:t> b</a:t>
            </a:r>
            <a:r>
              <a:rPr sz="400" dirty="0">
                <a:latin typeface="Calibri"/>
                <a:cs typeface="Calibri"/>
              </a:rPr>
              <a:t>e</a:t>
            </a:r>
            <a:r>
              <a:rPr sz="400" spc="-5" dirty="0">
                <a:latin typeface="Calibri"/>
                <a:cs typeface="Calibri"/>
              </a:rPr>
              <a:t>for</a:t>
            </a:r>
            <a:r>
              <a:rPr sz="400" dirty="0">
                <a:latin typeface="Calibri"/>
                <a:cs typeface="Calibri"/>
              </a:rPr>
              <a:t>e</a:t>
            </a:r>
            <a:r>
              <a:rPr sz="400" spc="-5" dirty="0">
                <a:latin typeface="Calibri"/>
                <a:cs typeface="Calibri"/>
              </a:rPr>
              <a:t> th</a:t>
            </a:r>
            <a:r>
              <a:rPr sz="400" dirty="0">
                <a:latin typeface="Calibri"/>
                <a:cs typeface="Calibri"/>
              </a:rPr>
              <a:t>ey</a:t>
            </a:r>
            <a:r>
              <a:rPr sz="400" spc="-5" dirty="0">
                <a:latin typeface="Calibri"/>
                <a:cs typeface="Calibri"/>
              </a:rPr>
              <a:t> r</a:t>
            </a:r>
            <a:r>
              <a:rPr sz="400" dirty="0">
                <a:latin typeface="Calibri"/>
                <a:cs typeface="Calibri"/>
              </a:rPr>
              <a:t>e</a:t>
            </a:r>
            <a:r>
              <a:rPr sz="400" spc="-5" dirty="0">
                <a:latin typeface="Calibri"/>
                <a:cs typeface="Calibri"/>
              </a:rPr>
              <a:t>ac</a:t>
            </a:r>
            <a:r>
              <a:rPr sz="400" dirty="0">
                <a:latin typeface="Calibri"/>
                <a:cs typeface="Calibri"/>
              </a:rPr>
              <a:t>h</a:t>
            </a:r>
            <a:r>
              <a:rPr sz="400" spc="-5" dirty="0">
                <a:latin typeface="Calibri"/>
                <a:cs typeface="Calibri"/>
              </a:rPr>
              <a:t> th</a:t>
            </a:r>
            <a:r>
              <a:rPr sz="400" dirty="0">
                <a:latin typeface="Calibri"/>
                <a:cs typeface="Calibri"/>
              </a:rPr>
              <a:t>e</a:t>
            </a:r>
            <a:r>
              <a:rPr sz="400" spc="-5" dirty="0">
                <a:latin typeface="Calibri"/>
                <a:cs typeface="Calibri"/>
              </a:rPr>
              <a:t> t</a:t>
            </a:r>
            <a:r>
              <a:rPr sz="400" dirty="0">
                <a:latin typeface="Calibri"/>
                <a:cs typeface="Calibri"/>
              </a:rPr>
              <a:t>ee</a:t>
            </a:r>
            <a:r>
              <a:rPr sz="400" spc="-5" dirty="0">
                <a:latin typeface="Calibri"/>
                <a:cs typeface="Calibri"/>
              </a:rPr>
              <a:t>na</a:t>
            </a:r>
            <a:r>
              <a:rPr sz="400" dirty="0">
                <a:latin typeface="Calibri"/>
                <a:cs typeface="Calibri"/>
              </a:rPr>
              <a:t>ge </a:t>
            </a:r>
            <a:r>
              <a:rPr sz="400" spc="-5" dirty="0">
                <a:latin typeface="Calibri"/>
                <a:cs typeface="Calibri"/>
              </a:rPr>
              <a:t>an</a:t>
            </a:r>
            <a:r>
              <a:rPr sz="400" dirty="0">
                <a:latin typeface="Calibri"/>
                <a:cs typeface="Calibri"/>
              </a:rPr>
              <a:t>d</a:t>
            </a:r>
            <a:r>
              <a:rPr sz="400" spc="-5" dirty="0">
                <a:latin typeface="Calibri"/>
                <a:cs typeface="Calibri"/>
              </a:rPr>
              <a:t> adu</a:t>
            </a:r>
            <a:r>
              <a:rPr sz="400" dirty="0">
                <a:latin typeface="Calibri"/>
                <a:cs typeface="Calibri"/>
              </a:rPr>
              <a:t>lt</a:t>
            </a:r>
            <a:r>
              <a:rPr sz="400" spc="-10" dirty="0">
                <a:latin typeface="Calibri"/>
                <a:cs typeface="Calibri"/>
              </a:rPr>
              <a:t> </a:t>
            </a:r>
            <a:r>
              <a:rPr sz="400" dirty="0">
                <a:latin typeface="Calibri"/>
                <a:cs typeface="Calibri"/>
              </a:rPr>
              <a:t>ye</a:t>
            </a:r>
            <a:r>
              <a:rPr sz="400" spc="-5" dirty="0">
                <a:latin typeface="Calibri"/>
                <a:cs typeface="Calibri"/>
              </a:rPr>
              <a:t>ar</a:t>
            </a:r>
            <a:r>
              <a:rPr sz="400" dirty="0">
                <a:latin typeface="Calibri"/>
                <a:cs typeface="Calibri"/>
              </a:rPr>
              <a:t>s.</a:t>
            </a:r>
          </a:p>
          <a:p>
            <a:pPr>
              <a:lnSpc>
                <a:spcPct val="100000"/>
              </a:lnSpc>
              <a:spcBef>
                <a:spcPts val="22"/>
              </a:spcBef>
            </a:pPr>
            <a:endParaRPr sz="450" dirty="0">
              <a:latin typeface="Times New Roman"/>
              <a:cs typeface="Times New Roman"/>
            </a:endParaRPr>
          </a:p>
          <a:p>
            <a:pPr marL="12700" marR="10160" algn="just">
              <a:lnSpc>
                <a:spcPct val="100000"/>
              </a:lnSpc>
            </a:pPr>
            <a:r>
              <a:rPr sz="400" dirty="0">
                <a:latin typeface="Calibri"/>
                <a:cs typeface="Calibri"/>
              </a:rPr>
              <a:t>Rese</a:t>
            </a:r>
            <a:r>
              <a:rPr sz="400" spc="-5" dirty="0">
                <a:latin typeface="Calibri"/>
                <a:cs typeface="Calibri"/>
              </a:rPr>
              <a:t>arc</a:t>
            </a:r>
            <a:r>
              <a:rPr sz="400" dirty="0">
                <a:latin typeface="Calibri"/>
                <a:cs typeface="Calibri"/>
              </a:rPr>
              <a:t>h</a:t>
            </a:r>
            <a:r>
              <a:rPr sz="400" spc="-5" dirty="0">
                <a:latin typeface="Calibri"/>
                <a:cs typeface="Calibri"/>
              </a:rPr>
              <a:t> </a:t>
            </a:r>
            <a:r>
              <a:rPr sz="400" dirty="0">
                <a:latin typeface="Calibri"/>
                <a:cs typeface="Calibri"/>
              </a:rPr>
              <a:t>s</a:t>
            </a:r>
            <a:r>
              <a:rPr sz="400" spc="-5" dirty="0">
                <a:latin typeface="Calibri"/>
                <a:cs typeface="Calibri"/>
              </a:rPr>
              <a:t>ho</a:t>
            </a:r>
            <a:r>
              <a:rPr sz="400" dirty="0">
                <a:latin typeface="Calibri"/>
                <a:cs typeface="Calibri"/>
              </a:rPr>
              <a:t>ws</a:t>
            </a:r>
            <a:r>
              <a:rPr sz="400" spc="-5" dirty="0">
                <a:latin typeface="Calibri"/>
                <a:cs typeface="Calibri"/>
              </a:rPr>
              <a:t> tha</a:t>
            </a:r>
            <a:r>
              <a:rPr sz="400" dirty="0">
                <a:latin typeface="Calibri"/>
                <a:cs typeface="Calibri"/>
              </a:rPr>
              <a:t>t</a:t>
            </a:r>
            <a:r>
              <a:rPr sz="400" spc="-10" dirty="0">
                <a:latin typeface="Calibri"/>
                <a:cs typeface="Calibri"/>
              </a:rPr>
              <a:t> </a:t>
            </a:r>
            <a:r>
              <a:rPr sz="400" spc="15" dirty="0">
                <a:latin typeface="Calibri"/>
                <a:cs typeface="Calibri"/>
              </a:rPr>
              <a:t>a</a:t>
            </a:r>
            <a:r>
              <a:rPr sz="400" dirty="0">
                <a:latin typeface="Calibri"/>
                <a:cs typeface="Calibri"/>
              </a:rPr>
              <a:t>n i</a:t>
            </a:r>
            <a:r>
              <a:rPr sz="400" spc="-5" dirty="0">
                <a:latin typeface="Calibri"/>
                <a:cs typeface="Calibri"/>
              </a:rPr>
              <a:t>nd</a:t>
            </a:r>
            <a:r>
              <a:rPr sz="400" dirty="0">
                <a:latin typeface="Calibri"/>
                <a:cs typeface="Calibri"/>
              </a:rPr>
              <a:t>ivi</a:t>
            </a:r>
            <a:r>
              <a:rPr sz="400" spc="-5" dirty="0">
                <a:latin typeface="Calibri"/>
                <a:cs typeface="Calibri"/>
              </a:rPr>
              <a:t>dua</a:t>
            </a:r>
            <a:r>
              <a:rPr sz="400" dirty="0">
                <a:latin typeface="Calibri"/>
                <a:cs typeface="Calibri"/>
              </a:rPr>
              <a:t>l</a:t>
            </a:r>
            <a:r>
              <a:rPr sz="400" spc="-5" dirty="0">
                <a:latin typeface="Calibri"/>
                <a:cs typeface="Calibri"/>
              </a:rPr>
              <a:t>’</a:t>
            </a:r>
            <a:r>
              <a:rPr sz="400" dirty="0">
                <a:latin typeface="Calibri"/>
                <a:cs typeface="Calibri"/>
              </a:rPr>
              <a:t>s</a:t>
            </a:r>
            <a:r>
              <a:rPr sz="400" spc="-5" dirty="0">
                <a:latin typeface="Calibri"/>
                <a:cs typeface="Calibri"/>
              </a:rPr>
              <a:t> r</a:t>
            </a:r>
            <a:r>
              <a:rPr sz="400" dirty="0">
                <a:latin typeface="Calibri"/>
                <a:cs typeface="Calibri"/>
              </a:rPr>
              <a:t>isk</a:t>
            </a:r>
            <a:r>
              <a:rPr sz="400" spc="-5" dirty="0">
                <a:latin typeface="Calibri"/>
                <a:cs typeface="Calibri"/>
              </a:rPr>
              <a:t> o</a:t>
            </a:r>
            <a:r>
              <a:rPr sz="400" dirty="0">
                <a:latin typeface="Calibri"/>
                <a:cs typeface="Calibri"/>
              </a:rPr>
              <a:t>f</a:t>
            </a:r>
            <a:r>
              <a:rPr sz="400" spc="-5" dirty="0">
                <a:latin typeface="Calibri"/>
                <a:cs typeface="Calibri"/>
              </a:rPr>
              <a:t> </a:t>
            </a:r>
            <a:r>
              <a:rPr sz="400" dirty="0">
                <a:latin typeface="Calibri"/>
                <a:cs typeface="Calibri"/>
              </a:rPr>
              <a:t>mis</a:t>
            </a:r>
            <a:r>
              <a:rPr sz="400" spc="-5" dirty="0">
                <a:latin typeface="Calibri"/>
                <a:cs typeface="Calibri"/>
              </a:rPr>
              <a:t>u</a:t>
            </a:r>
            <a:r>
              <a:rPr sz="400" spc="-10" dirty="0">
                <a:latin typeface="Calibri"/>
                <a:cs typeface="Calibri"/>
              </a:rPr>
              <a:t>s</a:t>
            </a:r>
            <a:r>
              <a:rPr sz="400" dirty="0">
                <a:latin typeface="Calibri"/>
                <a:cs typeface="Calibri"/>
              </a:rPr>
              <a:t>i</a:t>
            </a:r>
            <a:r>
              <a:rPr sz="400" spc="-5" dirty="0">
                <a:latin typeface="Calibri"/>
                <a:cs typeface="Calibri"/>
              </a:rPr>
              <a:t>n</a:t>
            </a:r>
            <a:r>
              <a:rPr sz="400" dirty="0">
                <a:latin typeface="Calibri"/>
                <a:cs typeface="Calibri"/>
              </a:rPr>
              <a:t>g </a:t>
            </a:r>
            <a:r>
              <a:rPr sz="400" spc="-5" dirty="0">
                <a:latin typeface="Calibri"/>
                <a:cs typeface="Calibri"/>
              </a:rPr>
              <a:t>p</a:t>
            </a:r>
            <a:r>
              <a:rPr sz="400" spc="-10" dirty="0">
                <a:latin typeface="Calibri"/>
                <a:cs typeface="Calibri"/>
              </a:rPr>
              <a:t>r</a:t>
            </a:r>
            <a:r>
              <a:rPr sz="400" dirty="0">
                <a:latin typeface="Calibri"/>
                <a:cs typeface="Calibri"/>
              </a:rPr>
              <a:t>es</a:t>
            </a:r>
            <a:r>
              <a:rPr sz="400" spc="-5" dirty="0">
                <a:latin typeface="Calibri"/>
                <a:cs typeface="Calibri"/>
              </a:rPr>
              <a:t>cr</a:t>
            </a:r>
            <a:r>
              <a:rPr sz="400" dirty="0">
                <a:latin typeface="Calibri"/>
                <a:cs typeface="Calibri"/>
              </a:rPr>
              <a:t>i</a:t>
            </a:r>
            <a:r>
              <a:rPr sz="400" spc="-5" dirty="0">
                <a:latin typeface="Calibri"/>
                <a:cs typeface="Calibri"/>
              </a:rPr>
              <a:t>pt</a:t>
            </a:r>
            <a:r>
              <a:rPr sz="400" dirty="0">
                <a:latin typeface="Calibri"/>
                <a:cs typeface="Calibri"/>
              </a:rPr>
              <a:t>i</a:t>
            </a:r>
            <a:r>
              <a:rPr sz="400" spc="-5" dirty="0">
                <a:latin typeface="Calibri"/>
                <a:cs typeface="Calibri"/>
              </a:rPr>
              <a:t>o</a:t>
            </a:r>
            <a:r>
              <a:rPr sz="400" dirty="0">
                <a:latin typeface="Calibri"/>
                <a:cs typeface="Calibri"/>
              </a:rPr>
              <a:t>n</a:t>
            </a:r>
            <a:r>
              <a:rPr sz="400" spc="-5" dirty="0">
                <a:latin typeface="Calibri"/>
                <a:cs typeface="Calibri"/>
              </a:rPr>
              <a:t> </a:t>
            </a:r>
            <a:r>
              <a:rPr sz="400" dirty="0">
                <a:latin typeface="Calibri"/>
                <a:cs typeface="Calibri"/>
              </a:rPr>
              <a:t>me</a:t>
            </a:r>
            <a:r>
              <a:rPr sz="400" spc="-5" dirty="0">
                <a:latin typeface="Calibri"/>
                <a:cs typeface="Calibri"/>
              </a:rPr>
              <a:t>d</a:t>
            </a:r>
            <a:r>
              <a:rPr sz="400" dirty="0">
                <a:latin typeface="Calibri"/>
                <a:cs typeface="Calibri"/>
              </a:rPr>
              <a:t>i</a:t>
            </a:r>
            <a:r>
              <a:rPr sz="400" spc="-5" dirty="0">
                <a:latin typeface="Calibri"/>
                <a:cs typeface="Calibri"/>
              </a:rPr>
              <a:t>cat</a:t>
            </a:r>
            <a:r>
              <a:rPr sz="400" dirty="0">
                <a:latin typeface="Calibri"/>
                <a:cs typeface="Calibri"/>
              </a:rPr>
              <a:t>i</a:t>
            </a:r>
            <a:r>
              <a:rPr sz="400" spc="-5" dirty="0">
                <a:latin typeface="Calibri"/>
                <a:cs typeface="Calibri"/>
              </a:rPr>
              <a:t>on</a:t>
            </a:r>
            <a:r>
              <a:rPr sz="400" dirty="0">
                <a:latin typeface="Calibri"/>
                <a:cs typeface="Calibri"/>
              </a:rPr>
              <a:t>s</a:t>
            </a:r>
            <a:r>
              <a:rPr sz="400" spc="-5" dirty="0">
                <a:latin typeface="Calibri"/>
                <a:cs typeface="Calibri"/>
              </a:rPr>
              <a:t> </a:t>
            </a:r>
            <a:r>
              <a:rPr sz="400" dirty="0">
                <a:latin typeface="Calibri"/>
                <a:cs typeface="Calibri"/>
              </a:rPr>
              <a:t>i</a:t>
            </a:r>
            <a:r>
              <a:rPr sz="400" spc="-5" dirty="0">
                <a:latin typeface="Calibri"/>
                <a:cs typeface="Calibri"/>
              </a:rPr>
              <a:t>ncr</a:t>
            </a:r>
            <a:r>
              <a:rPr sz="400" dirty="0">
                <a:latin typeface="Calibri"/>
                <a:cs typeface="Calibri"/>
              </a:rPr>
              <a:t>e</a:t>
            </a:r>
            <a:r>
              <a:rPr sz="400" spc="-5" dirty="0">
                <a:latin typeface="Calibri"/>
                <a:cs typeface="Calibri"/>
              </a:rPr>
              <a:t>a</a:t>
            </a:r>
            <a:r>
              <a:rPr sz="400" dirty="0">
                <a:latin typeface="Calibri"/>
                <a:cs typeface="Calibri"/>
              </a:rPr>
              <a:t>ses</a:t>
            </a:r>
            <a:r>
              <a:rPr sz="400" spc="-5" dirty="0">
                <a:latin typeface="Calibri"/>
                <a:cs typeface="Calibri"/>
              </a:rPr>
              <a:t> a</a:t>
            </a:r>
            <a:r>
              <a:rPr sz="400" dirty="0">
                <a:latin typeface="Calibri"/>
                <a:cs typeface="Calibri"/>
              </a:rPr>
              <a:t>s</a:t>
            </a:r>
            <a:r>
              <a:rPr sz="400" spc="-5" dirty="0">
                <a:latin typeface="Calibri"/>
                <a:cs typeface="Calibri"/>
              </a:rPr>
              <a:t> t</a:t>
            </a:r>
            <a:r>
              <a:rPr sz="400" dirty="0">
                <a:latin typeface="Calibri"/>
                <a:cs typeface="Calibri"/>
              </a:rPr>
              <a:t>hey</a:t>
            </a:r>
            <a:r>
              <a:rPr sz="400" spc="-5" dirty="0">
                <a:latin typeface="Calibri"/>
                <a:cs typeface="Calibri"/>
              </a:rPr>
              <a:t> r</a:t>
            </a:r>
            <a:r>
              <a:rPr sz="400" dirty="0">
                <a:latin typeface="Calibri"/>
                <a:cs typeface="Calibri"/>
              </a:rPr>
              <a:t>e</a:t>
            </a:r>
            <a:r>
              <a:rPr sz="400" spc="-5" dirty="0">
                <a:latin typeface="Calibri"/>
                <a:cs typeface="Calibri"/>
              </a:rPr>
              <a:t>ac</a:t>
            </a:r>
            <a:r>
              <a:rPr sz="400" dirty="0">
                <a:latin typeface="Calibri"/>
                <a:cs typeface="Calibri"/>
              </a:rPr>
              <a:t>h</a:t>
            </a:r>
            <a:r>
              <a:rPr sz="400" spc="-5" dirty="0">
                <a:latin typeface="Calibri"/>
                <a:cs typeface="Calibri"/>
              </a:rPr>
              <a:t> </a:t>
            </a:r>
            <a:r>
              <a:rPr sz="400" dirty="0">
                <a:latin typeface="Calibri"/>
                <a:cs typeface="Calibri"/>
              </a:rPr>
              <a:t>mi</a:t>
            </a:r>
            <a:r>
              <a:rPr sz="400" spc="-5" dirty="0">
                <a:latin typeface="Calibri"/>
                <a:cs typeface="Calibri"/>
              </a:rPr>
              <a:t>dd</a:t>
            </a:r>
            <a:r>
              <a:rPr sz="400" dirty="0">
                <a:latin typeface="Calibri"/>
                <a:cs typeface="Calibri"/>
              </a:rPr>
              <a:t>le </a:t>
            </a:r>
            <a:r>
              <a:rPr sz="400" spc="-5" dirty="0">
                <a:latin typeface="Calibri"/>
                <a:cs typeface="Calibri"/>
              </a:rPr>
              <a:t>an</a:t>
            </a:r>
            <a:r>
              <a:rPr sz="400" dirty="0">
                <a:latin typeface="Calibri"/>
                <a:cs typeface="Calibri"/>
              </a:rPr>
              <a:t>d</a:t>
            </a:r>
            <a:r>
              <a:rPr sz="400" spc="-5" dirty="0">
                <a:latin typeface="Calibri"/>
                <a:cs typeface="Calibri"/>
              </a:rPr>
              <a:t> h</a:t>
            </a:r>
            <a:r>
              <a:rPr sz="400" dirty="0">
                <a:latin typeface="Calibri"/>
                <a:cs typeface="Calibri"/>
              </a:rPr>
              <a:t>igh</a:t>
            </a:r>
            <a:r>
              <a:rPr sz="400" spc="-5" dirty="0">
                <a:latin typeface="Calibri"/>
                <a:cs typeface="Calibri"/>
              </a:rPr>
              <a:t> </a:t>
            </a:r>
            <a:r>
              <a:rPr sz="400" dirty="0">
                <a:latin typeface="Calibri"/>
                <a:cs typeface="Calibri"/>
              </a:rPr>
              <a:t>s</a:t>
            </a:r>
            <a:r>
              <a:rPr sz="400" spc="-5" dirty="0">
                <a:latin typeface="Calibri"/>
                <a:cs typeface="Calibri"/>
              </a:rPr>
              <a:t>choo</a:t>
            </a:r>
            <a:r>
              <a:rPr sz="400" dirty="0">
                <a:latin typeface="Calibri"/>
                <a:cs typeface="Calibri"/>
              </a:rPr>
              <a:t>l. Ple</a:t>
            </a:r>
            <a:r>
              <a:rPr sz="400" spc="-5" dirty="0">
                <a:latin typeface="Calibri"/>
                <a:cs typeface="Calibri"/>
              </a:rPr>
              <a:t>a</a:t>
            </a:r>
            <a:r>
              <a:rPr sz="400" dirty="0">
                <a:latin typeface="Calibri"/>
                <a:cs typeface="Calibri"/>
              </a:rPr>
              <a:t>se</a:t>
            </a:r>
            <a:r>
              <a:rPr sz="400" spc="-5" dirty="0">
                <a:latin typeface="Calibri"/>
                <a:cs typeface="Calibri"/>
              </a:rPr>
              <a:t> </a:t>
            </a:r>
            <a:r>
              <a:rPr sz="400" dirty="0">
                <a:latin typeface="Calibri"/>
                <a:cs typeface="Calibri"/>
              </a:rPr>
              <a:t>keep</a:t>
            </a:r>
            <a:r>
              <a:rPr sz="400" spc="-5" dirty="0">
                <a:latin typeface="Calibri"/>
                <a:cs typeface="Calibri"/>
              </a:rPr>
              <a:t> </a:t>
            </a:r>
            <a:r>
              <a:rPr sz="400" dirty="0">
                <a:latin typeface="Calibri"/>
                <a:cs typeface="Calibri"/>
              </a:rPr>
              <a:t>in</a:t>
            </a:r>
            <a:r>
              <a:rPr sz="400" spc="-5" dirty="0">
                <a:latin typeface="Calibri"/>
                <a:cs typeface="Calibri"/>
              </a:rPr>
              <a:t> </a:t>
            </a:r>
            <a:r>
              <a:rPr sz="400" spc="-10" dirty="0">
                <a:latin typeface="Calibri"/>
                <a:cs typeface="Calibri"/>
              </a:rPr>
              <a:t>m</a:t>
            </a:r>
            <a:r>
              <a:rPr sz="400" dirty="0">
                <a:latin typeface="Calibri"/>
                <a:cs typeface="Calibri"/>
              </a:rPr>
              <a:t>i</a:t>
            </a:r>
            <a:r>
              <a:rPr sz="400" spc="-5" dirty="0">
                <a:latin typeface="Calibri"/>
                <a:cs typeface="Calibri"/>
              </a:rPr>
              <a:t>n</a:t>
            </a:r>
            <a:r>
              <a:rPr sz="400" dirty="0">
                <a:latin typeface="Calibri"/>
                <a:cs typeface="Calibri"/>
              </a:rPr>
              <a:t>d</a:t>
            </a:r>
            <a:r>
              <a:rPr sz="400" spc="-5" dirty="0">
                <a:latin typeface="Calibri"/>
                <a:cs typeface="Calibri"/>
              </a:rPr>
              <a:t> tha</a:t>
            </a:r>
            <a:r>
              <a:rPr sz="400" dirty="0">
                <a:latin typeface="Calibri"/>
                <a:cs typeface="Calibri"/>
              </a:rPr>
              <a:t>t</a:t>
            </a:r>
            <a:r>
              <a:rPr sz="400" spc="-10" dirty="0">
                <a:latin typeface="Calibri"/>
                <a:cs typeface="Calibri"/>
              </a:rPr>
              <a:t> </a:t>
            </a:r>
            <a:r>
              <a:rPr sz="400" spc="-5" dirty="0">
                <a:latin typeface="Calibri"/>
                <a:cs typeface="Calibri"/>
              </a:rPr>
              <a:t>th</a:t>
            </a:r>
            <a:r>
              <a:rPr sz="400" dirty="0">
                <a:latin typeface="Calibri"/>
                <a:cs typeface="Calibri"/>
              </a:rPr>
              <a:t>e</a:t>
            </a:r>
            <a:r>
              <a:rPr sz="400" spc="-5" dirty="0">
                <a:latin typeface="Calibri"/>
                <a:cs typeface="Calibri"/>
              </a:rPr>
              <a:t>r</a:t>
            </a:r>
            <a:r>
              <a:rPr sz="400" dirty="0">
                <a:latin typeface="Calibri"/>
                <a:cs typeface="Calibri"/>
              </a:rPr>
              <a:t>e</a:t>
            </a:r>
            <a:r>
              <a:rPr sz="400" spc="-5" dirty="0">
                <a:latin typeface="Calibri"/>
                <a:cs typeface="Calibri"/>
              </a:rPr>
              <a:t> ar</a:t>
            </a:r>
            <a:r>
              <a:rPr sz="400" dirty="0">
                <a:latin typeface="Calibri"/>
                <a:cs typeface="Calibri"/>
              </a:rPr>
              <a:t>e</a:t>
            </a:r>
            <a:r>
              <a:rPr sz="400" spc="-5" dirty="0">
                <a:latin typeface="Calibri"/>
                <a:cs typeface="Calibri"/>
              </a:rPr>
              <a:t> </a:t>
            </a:r>
            <a:r>
              <a:rPr sz="400" spc="5" dirty="0">
                <a:latin typeface="Calibri"/>
                <a:cs typeface="Calibri"/>
              </a:rPr>
              <a:t>a</a:t>
            </a:r>
            <a:r>
              <a:rPr sz="400" spc="-5" dirty="0">
                <a:latin typeface="Calibri"/>
                <a:cs typeface="Calibri"/>
              </a:rPr>
              <a:t>c</a:t>
            </a:r>
            <a:r>
              <a:rPr sz="400" spc="5" dirty="0">
                <a:latin typeface="Calibri"/>
                <a:cs typeface="Calibri"/>
              </a:rPr>
              <a:t>t</a:t>
            </a:r>
            <a:r>
              <a:rPr sz="400" dirty="0">
                <a:latin typeface="Calibri"/>
                <a:cs typeface="Calibri"/>
              </a:rPr>
              <a:t>i</a:t>
            </a:r>
            <a:r>
              <a:rPr sz="400" spc="-5" dirty="0">
                <a:latin typeface="Calibri"/>
                <a:cs typeface="Calibri"/>
              </a:rPr>
              <a:t>on</a:t>
            </a:r>
            <a:r>
              <a:rPr sz="400" dirty="0">
                <a:latin typeface="Calibri"/>
                <a:cs typeface="Calibri"/>
              </a:rPr>
              <a:t>s</a:t>
            </a:r>
            <a:r>
              <a:rPr sz="400" spc="-5" dirty="0">
                <a:latin typeface="Calibri"/>
                <a:cs typeface="Calibri"/>
              </a:rPr>
              <a:t> tha</a:t>
            </a:r>
            <a:r>
              <a:rPr sz="400" dirty="0">
                <a:latin typeface="Calibri"/>
                <a:cs typeface="Calibri"/>
              </a:rPr>
              <a:t>t</a:t>
            </a:r>
            <a:r>
              <a:rPr sz="400" spc="-10" dirty="0">
                <a:latin typeface="Calibri"/>
                <a:cs typeface="Calibri"/>
              </a:rPr>
              <a:t> </a:t>
            </a:r>
            <a:r>
              <a:rPr sz="400" dirty="0">
                <a:latin typeface="Calibri"/>
                <a:cs typeface="Calibri"/>
              </a:rPr>
              <a:t>y</a:t>
            </a:r>
            <a:r>
              <a:rPr sz="400" spc="-5" dirty="0">
                <a:latin typeface="Calibri"/>
                <a:cs typeface="Calibri"/>
              </a:rPr>
              <a:t>o</a:t>
            </a:r>
            <a:r>
              <a:rPr sz="400" dirty="0">
                <a:latin typeface="Calibri"/>
                <a:cs typeface="Calibri"/>
              </a:rPr>
              <a:t>u </a:t>
            </a:r>
            <a:r>
              <a:rPr sz="400" spc="-5" dirty="0">
                <a:latin typeface="Calibri"/>
                <a:cs typeface="Calibri"/>
              </a:rPr>
              <a:t>ca</a:t>
            </a:r>
            <a:r>
              <a:rPr sz="400" dirty="0">
                <a:latin typeface="Calibri"/>
                <a:cs typeface="Calibri"/>
              </a:rPr>
              <a:t>n </a:t>
            </a:r>
            <a:r>
              <a:rPr sz="400" spc="-5" dirty="0">
                <a:latin typeface="Calibri"/>
                <a:cs typeface="Calibri"/>
              </a:rPr>
              <a:t>ta</a:t>
            </a:r>
            <a:r>
              <a:rPr sz="400" dirty="0">
                <a:latin typeface="Calibri"/>
                <a:cs typeface="Calibri"/>
              </a:rPr>
              <a:t>ke</a:t>
            </a:r>
            <a:r>
              <a:rPr sz="400" spc="-5" dirty="0">
                <a:latin typeface="Calibri"/>
                <a:cs typeface="Calibri"/>
              </a:rPr>
              <a:t> t</a:t>
            </a:r>
            <a:r>
              <a:rPr sz="400" dirty="0">
                <a:latin typeface="Calibri"/>
                <a:cs typeface="Calibri"/>
              </a:rPr>
              <a:t>o</a:t>
            </a:r>
            <a:r>
              <a:rPr sz="400" spc="-10" dirty="0">
                <a:latin typeface="Calibri"/>
                <a:cs typeface="Calibri"/>
              </a:rPr>
              <a:t> </a:t>
            </a:r>
            <a:r>
              <a:rPr sz="400" spc="-5" dirty="0">
                <a:latin typeface="Calibri"/>
                <a:cs typeface="Calibri"/>
              </a:rPr>
              <a:t>h</a:t>
            </a:r>
            <a:r>
              <a:rPr sz="400" dirty="0">
                <a:latin typeface="Calibri"/>
                <a:cs typeface="Calibri"/>
              </a:rPr>
              <a:t>elp</a:t>
            </a:r>
            <a:r>
              <a:rPr sz="400" spc="-5" dirty="0">
                <a:latin typeface="Calibri"/>
                <a:cs typeface="Calibri"/>
              </a:rPr>
              <a:t> pr</a:t>
            </a:r>
            <a:r>
              <a:rPr sz="400" dirty="0">
                <a:latin typeface="Calibri"/>
                <a:cs typeface="Calibri"/>
              </a:rPr>
              <a:t>eve</a:t>
            </a:r>
            <a:r>
              <a:rPr sz="400" spc="-5" dirty="0">
                <a:latin typeface="Calibri"/>
                <a:cs typeface="Calibri"/>
              </a:rPr>
              <a:t>n</a:t>
            </a:r>
            <a:r>
              <a:rPr sz="400" dirty="0">
                <a:latin typeface="Calibri"/>
                <a:cs typeface="Calibri"/>
              </a:rPr>
              <a:t>t</a:t>
            </a:r>
            <a:r>
              <a:rPr sz="400" spc="-10" dirty="0">
                <a:latin typeface="Calibri"/>
                <a:cs typeface="Calibri"/>
              </a:rPr>
              <a:t> </a:t>
            </a:r>
            <a:r>
              <a:rPr sz="400" dirty="0">
                <a:latin typeface="Calibri"/>
                <a:cs typeface="Calibri"/>
              </a:rPr>
              <a:t>y</a:t>
            </a:r>
            <a:r>
              <a:rPr sz="400" spc="-5" dirty="0">
                <a:latin typeface="Calibri"/>
                <a:cs typeface="Calibri"/>
              </a:rPr>
              <a:t>ou</a:t>
            </a:r>
            <a:r>
              <a:rPr sz="400" dirty="0">
                <a:latin typeface="Calibri"/>
                <a:cs typeface="Calibri"/>
              </a:rPr>
              <a:t>r</a:t>
            </a:r>
            <a:r>
              <a:rPr sz="400" spc="5" dirty="0">
                <a:latin typeface="Calibri"/>
                <a:cs typeface="Calibri"/>
              </a:rPr>
              <a:t> </a:t>
            </a:r>
            <a:r>
              <a:rPr sz="400" spc="-5" dirty="0">
                <a:latin typeface="Calibri"/>
                <a:cs typeface="Calibri"/>
              </a:rPr>
              <a:t>ch</a:t>
            </a:r>
            <a:r>
              <a:rPr sz="400" dirty="0">
                <a:latin typeface="Calibri"/>
                <a:cs typeface="Calibri"/>
              </a:rPr>
              <a:t>ild</a:t>
            </a:r>
            <a:r>
              <a:rPr sz="400" spc="-5" dirty="0">
                <a:latin typeface="Calibri"/>
                <a:cs typeface="Calibri"/>
              </a:rPr>
              <a:t> fro</a:t>
            </a:r>
            <a:r>
              <a:rPr sz="400" dirty="0">
                <a:latin typeface="Calibri"/>
                <a:cs typeface="Calibri"/>
              </a:rPr>
              <a:t>m e</a:t>
            </a:r>
            <a:r>
              <a:rPr sz="400" spc="-5" dirty="0">
                <a:latin typeface="Calibri"/>
                <a:cs typeface="Calibri"/>
              </a:rPr>
              <a:t>n</a:t>
            </a:r>
            <a:r>
              <a:rPr sz="400" dirty="0">
                <a:latin typeface="Calibri"/>
                <a:cs typeface="Calibri"/>
              </a:rPr>
              <a:t>g</a:t>
            </a:r>
            <a:r>
              <a:rPr sz="400" spc="-5" dirty="0">
                <a:latin typeface="Calibri"/>
                <a:cs typeface="Calibri"/>
              </a:rPr>
              <a:t>a</a:t>
            </a:r>
            <a:r>
              <a:rPr sz="400" spc="-10" dirty="0">
                <a:latin typeface="Calibri"/>
                <a:cs typeface="Calibri"/>
              </a:rPr>
              <a:t>g</a:t>
            </a:r>
            <a:r>
              <a:rPr sz="400" dirty="0">
                <a:latin typeface="Calibri"/>
                <a:cs typeface="Calibri"/>
              </a:rPr>
              <a:t>i</a:t>
            </a:r>
            <a:r>
              <a:rPr sz="400" spc="-5" dirty="0">
                <a:latin typeface="Calibri"/>
                <a:cs typeface="Calibri"/>
              </a:rPr>
              <a:t>n</a:t>
            </a:r>
            <a:r>
              <a:rPr sz="400" dirty="0">
                <a:latin typeface="Calibri"/>
                <a:cs typeface="Calibri"/>
              </a:rPr>
              <a:t>g in</a:t>
            </a:r>
            <a:r>
              <a:rPr sz="400" spc="-5" dirty="0">
                <a:latin typeface="Calibri"/>
                <a:cs typeface="Calibri"/>
              </a:rPr>
              <a:t> th</a:t>
            </a:r>
            <a:r>
              <a:rPr sz="400" dirty="0">
                <a:latin typeface="Calibri"/>
                <a:cs typeface="Calibri"/>
              </a:rPr>
              <a:t>is</a:t>
            </a:r>
            <a:r>
              <a:rPr sz="400" spc="-5" dirty="0">
                <a:latin typeface="Calibri"/>
                <a:cs typeface="Calibri"/>
              </a:rPr>
              <a:t> dan</a:t>
            </a:r>
            <a:r>
              <a:rPr sz="400" dirty="0">
                <a:latin typeface="Calibri"/>
                <a:cs typeface="Calibri"/>
              </a:rPr>
              <a:t>ge</a:t>
            </a:r>
            <a:r>
              <a:rPr sz="400" spc="-5" dirty="0">
                <a:latin typeface="Calibri"/>
                <a:cs typeface="Calibri"/>
              </a:rPr>
              <a:t>rou</a:t>
            </a:r>
            <a:r>
              <a:rPr sz="400" dirty="0">
                <a:latin typeface="Calibri"/>
                <a:cs typeface="Calibri"/>
              </a:rPr>
              <a:t>s</a:t>
            </a:r>
            <a:r>
              <a:rPr sz="400" spc="-5" dirty="0">
                <a:latin typeface="Calibri"/>
                <a:cs typeface="Calibri"/>
              </a:rPr>
              <a:t> b</a:t>
            </a:r>
            <a:r>
              <a:rPr sz="400" dirty="0">
                <a:latin typeface="Calibri"/>
                <a:cs typeface="Calibri"/>
              </a:rPr>
              <a:t>e</a:t>
            </a:r>
            <a:r>
              <a:rPr sz="400" spc="-5" dirty="0">
                <a:latin typeface="Calibri"/>
                <a:cs typeface="Calibri"/>
              </a:rPr>
              <a:t>ha</a:t>
            </a:r>
            <a:r>
              <a:rPr sz="400" dirty="0">
                <a:latin typeface="Calibri"/>
                <a:cs typeface="Calibri"/>
              </a:rPr>
              <a:t>vi</a:t>
            </a:r>
            <a:r>
              <a:rPr sz="400" spc="-5" dirty="0">
                <a:latin typeface="Calibri"/>
                <a:cs typeface="Calibri"/>
              </a:rPr>
              <a:t>or</a:t>
            </a:r>
            <a:r>
              <a:rPr sz="400" dirty="0">
                <a:latin typeface="Calibri"/>
                <a:cs typeface="Calibri"/>
              </a:rPr>
              <a:t>,</a:t>
            </a:r>
            <a:r>
              <a:rPr sz="400" spc="-10" dirty="0">
                <a:latin typeface="Calibri"/>
                <a:cs typeface="Calibri"/>
              </a:rPr>
              <a:t> </a:t>
            </a:r>
            <a:r>
              <a:rPr sz="400" dirty="0">
                <a:latin typeface="Calibri"/>
                <a:cs typeface="Calibri"/>
              </a:rPr>
              <a:t>i</a:t>
            </a:r>
            <a:r>
              <a:rPr sz="400" spc="-5" dirty="0">
                <a:latin typeface="Calibri"/>
                <a:cs typeface="Calibri"/>
              </a:rPr>
              <a:t>nc</a:t>
            </a:r>
            <a:r>
              <a:rPr sz="400" dirty="0">
                <a:latin typeface="Calibri"/>
                <a:cs typeface="Calibri"/>
              </a:rPr>
              <a:t>l</a:t>
            </a:r>
            <a:r>
              <a:rPr sz="400" spc="-5" dirty="0">
                <a:latin typeface="Calibri"/>
                <a:cs typeface="Calibri"/>
              </a:rPr>
              <a:t>ud</a:t>
            </a:r>
            <a:r>
              <a:rPr sz="400" dirty="0">
                <a:latin typeface="Calibri"/>
                <a:cs typeface="Calibri"/>
              </a:rPr>
              <a:t>i</a:t>
            </a:r>
            <a:r>
              <a:rPr sz="400" spc="-5" dirty="0">
                <a:latin typeface="Calibri"/>
                <a:cs typeface="Calibri"/>
              </a:rPr>
              <a:t>n</a:t>
            </a:r>
            <a:r>
              <a:rPr sz="400" dirty="0">
                <a:latin typeface="Calibri"/>
                <a:cs typeface="Calibri"/>
              </a:rPr>
              <a:t>g:</a:t>
            </a:r>
          </a:p>
          <a:p>
            <a:pPr>
              <a:lnSpc>
                <a:spcPct val="100000"/>
              </a:lnSpc>
              <a:spcBef>
                <a:spcPts val="40"/>
              </a:spcBef>
            </a:pPr>
            <a:endParaRPr sz="450" dirty="0">
              <a:latin typeface="Times New Roman"/>
              <a:cs typeface="Times New Roman"/>
            </a:endParaRPr>
          </a:p>
          <a:p>
            <a:pPr marL="179070" indent="-83185">
              <a:lnSpc>
                <a:spcPct val="100000"/>
              </a:lnSpc>
              <a:buFont typeface="Times New Roman"/>
              <a:buChar char="•"/>
              <a:tabLst>
                <a:tab pos="179705" algn="l"/>
              </a:tabLst>
            </a:pPr>
            <a:r>
              <a:rPr sz="400" spc="10" dirty="0">
                <a:latin typeface="Calibri"/>
                <a:cs typeface="Calibri"/>
              </a:rPr>
              <a:t>T</a:t>
            </a:r>
            <a:r>
              <a:rPr sz="400" spc="15" dirty="0">
                <a:latin typeface="Calibri"/>
                <a:cs typeface="Calibri"/>
              </a:rPr>
              <a:t>a</a:t>
            </a:r>
            <a:r>
              <a:rPr sz="400" dirty="0">
                <a:latin typeface="Calibri"/>
                <a:cs typeface="Calibri"/>
              </a:rPr>
              <a:t>l</a:t>
            </a:r>
            <a:r>
              <a:rPr sz="400" spc="15" dirty="0">
                <a:latin typeface="Calibri"/>
                <a:cs typeface="Calibri"/>
              </a:rPr>
              <a:t>k</a:t>
            </a:r>
            <a:r>
              <a:rPr sz="400" spc="5" dirty="0">
                <a:latin typeface="Calibri"/>
                <a:cs typeface="Calibri"/>
              </a:rPr>
              <a:t> </a:t>
            </a:r>
            <a:r>
              <a:rPr sz="400" spc="15" dirty="0">
                <a:latin typeface="Calibri"/>
                <a:cs typeface="Calibri"/>
              </a:rPr>
              <a:t>to</a:t>
            </a:r>
            <a:r>
              <a:rPr sz="400" dirty="0">
                <a:latin typeface="Calibri"/>
                <a:cs typeface="Calibri"/>
              </a:rPr>
              <a:t> </a:t>
            </a:r>
            <a:r>
              <a:rPr sz="400" spc="15" dirty="0">
                <a:latin typeface="Calibri"/>
                <a:cs typeface="Calibri"/>
              </a:rPr>
              <a:t>y</a:t>
            </a:r>
            <a:r>
              <a:rPr sz="400" spc="10" dirty="0">
                <a:latin typeface="Calibri"/>
                <a:cs typeface="Calibri"/>
              </a:rPr>
              <a:t>o</a:t>
            </a:r>
            <a:r>
              <a:rPr sz="400" spc="20" dirty="0">
                <a:latin typeface="Calibri"/>
                <a:cs typeface="Calibri"/>
              </a:rPr>
              <a:t>u</a:t>
            </a:r>
            <a:r>
              <a:rPr sz="400" spc="10" dirty="0">
                <a:latin typeface="Calibri"/>
                <a:cs typeface="Calibri"/>
              </a:rPr>
              <a:t>r</a:t>
            </a:r>
            <a:r>
              <a:rPr sz="400" dirty="0">
                <a:latin typeface="Calibri"/>
                <a:cs typeface="Calibri"/>
              </a:rPr>
              <a:t> </a:t>
            </a:r>
            <a:r>
              <a:rPr sz="400" spc="20" dirty="0">
                <a:latin typeface="Calibri"/>
                <a:cs typeface="Calibri"/>
              </a:rPr>
              <a:t>c</a:t>
            </a:r>
            <a:r>
              <a:rPr sz="400" spc="10" dirty="0">
                <a:latin typeface="Calibri"/>
                <a:cs typeface="Calibri"/>
              </a:rPr>
              <a:t>h</a:t>
            </a:r>
            <a:r>
              <a:rPr sz="400" spc="5" dirty="0">
                <a:latin typeface="Calibri"/>
                <a:cs typeface="Calibri"/>
              </a:rPr>
              <a:t>i</a:t>
            </a:r>
            <a:r>
              <a:rPr sz="400" dirty="0">
                <a:latin typeface="Calibri"/>
                <a:cs typeface="Calibri"/>
              </a:rPr>
              <a:t>l</a:t>
            </a:r>
            <a:r>
              <a:rPr sz="400" spc="15" dirty="0">
                <a:latin typeface="Calibri"/>
                <a:cs typeface="Calibri"/>
              </a:rPr>
              <a:t>d</a:t>
            </a:r>
            <a:r>
              <a:rPr sz="400" dirty="0">
                <a:latin typeface="Calibri"/>
                <a:cs typeface="Calibri"/>
              </a:rPr>
              <a:t> </a:t>
            </a:r>
            <a:r>
              <a:rPr sz="400" spc="15" dirty="0">
                <a:latin typeface="Calibri"/>
                <a:cs typeface="Calibri"/>
              </a:rPr>
              <a:t>a</a:t>
            </a:r>
            <a:r>
              <a:rPr sz="400" spc="20" dirty="0">
                <a:latin typeface="Calibri"/>
                <a:cs typeface="Calibri"/>
              </a:rPr>
              <a:t>b</a:t>
            </a:r>
            <a:r>
              <a:rPr sz="400" spc="10" dirty="0">
                <a:latin typeface="Calibri"/>
                <a:cs typeface="Calibri"/>
              </a:rPr>
              <a:t>out</a:t>
            </a:r>
            <a:r>
              <a:rPr sz="400" spc="5" dirty="0">
                <a:latin typeface="Calibri"/>
                <a:cs typeface="Calibri"/>
              </a:rPr>
              <a:t> </a:t>
            </a:r>
            <a:r>
              <a:rPr sz="400" spc="20" dirty="0">
                <a:latin typeface="Calibri"/>
                <a:cs typeface="Calibri"/>
              </a:rPr>
              <a:t>h</a:t>
            </a:r>
            <a:r>
              <a:rPr sz="400" spc="10" dirty="0">
                <a:latin typeface="Calibri"/>
                <a:cs typeface="Calibri"/>
              </a:rPr>
              <a:t>o</a:t>
            </a:r>
            <a:r>
              <a:rPr sz="400" spc="25" dirty="0">
                <a:latin typeface="Calibri"/>
                <a:cs typeface="Calibri"/>
              </a:rPr>
              <a:t>w</a:t>
            </a:r>
            <a:r>
              <a:rPr sz="400" spc="5" dirty="0">
                <a:latin typeface="Calibri"/>
                <a:cs typeface="Calibri"/>
              </a:rPr>
              <a:t> </a:t>
            </a:r>
            <a:r>
              <a:rPr sz="400" spc="15" dirty="0">
                <a:latin typeface="Calibri"/>
                <a:cs typeface="Calibri"/>
              </a:rPr>
              <a:t>to</a:t>
            </a:r>
            <a:r>
              <a:rPr sz="400" dirty="0">
                <a:latin typeface="Calibri"/>
                <a:cs typeface="Calibri"/>
              </a:rPr>
              <a:t> </a:t>
            </a:r>
            <a:r>
              <a:rPr sz="400" spc="15" dirty="0">
                <a:latin typeface="Calibri"/>
                <a:cs typeface="Calibri"/>
              </a:rPr>
              <a:t>sa</a:t>
            </a:r>
            <a:r>
              <a:rPr sz="400" spc="5" dirty="0">
                <a:latin typeface="Calibri"/>
                <a:cs typeface="Calibri"/>
              </a:rPr>
              <a:t>f</a:t>
            </a:r>
            <a:r>
              <a:rPr sz="400" spc="15" dirty="0">
                <a:latin typeface="Calibri"/>
                <a:cs typeface="Calibri"/>
              </a:rPr>
              <a:t>e</a:t>
            </a:r>
            <a:r>
              <a:rPr sz="400" dirty="0">
                <a:latin typeface="Calibri"/>
                <a:cs typeface="Calibri"/>
              </a:rPr>
              <a:t>l</a:t>
            </a:r>
            <a:r>
              <a:rPr sz="400" spc="15" dirty="0">
                <a:latin typeface="Calibri"/>
                <a:cs typeface="Calibri"/>
              </a:rPr>
              <a:t>y</a:t>
            </a:r>
            <a:r>
              <a:rPr sz="400" spc="5" dirty="0">
                <a:latin typeface="Calibri"/>
                <a:cs typeface="Calibri"/>
              </a:rPr>
              <a:t> </a:t>
            </a:r>
            <a:r>
              <a:rPr sz="400" spc="10" dirty="0">
                <a:latin typeface="Calibri"/>
                <a:cs typeface="Calibri"/>
              </a:rPr>
              <a:t>use, store,</a:t>
            </a:r>
            <a:r>
              <a:rPr sz="400" dirty="0">
                <a:latin typeface="Calibri"/>
                <a:cs typeface="Calibri"/>
              </a:rPr>
              <a:t> </a:t>
            </a:r>
            <a:r>
              <a:rPr sz="400" spc="20" dirty="0">
                <a:latin typeface="Calibri"/>
                <a:cs typeface="Calibri"/>
              </a:rPr>
              <a:t>a</a:t>
            </a:r>
            <a:r>
              <a:rPr sz="400" spc="10" dirty="0">
                <a:latin typeface="Calibri"/>
                <a:cs typeface="Calibri"/>
              </a:rPr>
              <a:t>n</a:t>
            </a:r>
            <a:r>
              <a:rPr sz="400" spc="15" dirty="0">
                <a:latin typeface="Calibri"/>
                <a:cs typeface="Calibri"/>
              </a:rPr>
              <a:t>d</a:t>
            </a:r>
            <a:r>
              <a:rPr sz="400" dirty="0">
                <a:latin typeface="Calibri"/>
                <a:cs typeface="Calibri"/>
              </a:rPr>
              <a:t> </a:t>
            </a:r>
            <a:r>
              <a:rPr sz="400" spc="20" dirty="0">
                <a:latin typeface="Calibri"/>
                <a:cs typeface="Calibri"/>
              </a:rPr>
              <a:t>d</a:t>
            </a:r>
            <a:r>
              <a:rPr sz="400" dirty="0">
                <a:latin typeface="Calibri"/>
                <a:cs typeface="Calibri"/>
              </a:rPr>
              <a:t>i</a:t>
            </a:r>
            <a:r>
              <a:rPr sz="400" spc="10" dirty="0">
                <a:latin typeface="Calibri"/>
                <a:cs typeface="Calibri"/>
              </a:rPr>
              <a:t>spo</a:t>
            </a:r>
            <a:r>
              <a:rPr sz="400" spc="15" dirty="0">
                <a:latin typeface="Calibri"/>
                <a:cs typeface="Calibri"/>
              </a:rPr>
              <a:t>se</a:t>
            </a:r>
            <a:r>
              <a:rPr sz="400" spc="5" dirty="0">
                <a:latin typeface="Calibri"/>
                <a:cs typeface="Calibri"/>
              </a:rPr>
              <a:t> </a:t>
            </a:r>
            <a:r>
              <a:rPr sz="400" spc="10" dirty="0">
                <a:latin typeface="Calibri"/>
                <a:cs typeface="Calibri"/>
              </a:rPr>
              <a:t>of</a:t>
            </a:r>
            <a:r>
              <a:rPr sz="400" dirty="0">
                <a:latin typeface="Calibri"/>
                <a:cs typeface="Calibri"/>
              </a:rPr>
              <a:t> </a:t>
            </a:r>
            <a:r>
              <a:rPr sz="400" spc="20" dirty="0">
                <a:latin typeface="Calibri"/>
                <a:cs typeface="Calibri"/>
              </a:rPr>
              <a:t>med</a:t>
            </a:r>
            <a:r>
              <a:rPr sz="400" dirty="0">
                <a:latin typeface="Calibri"/>
                <a:cs typeface="Calibri"/>
              </a:rPr>
              <a:t>i</a:t>
            </a:r>
            <a:r>
              <a:rPr sz="400" spc="10" dirty="0">
                <a:latin typeface="Calibri"/>
                <a:cs typeface="Calibri"/>
              </a:rPr>
              <a:t>cation</a:t>
            </a:r>
            <a:r>
              <a:rPr sz="400" spc="5" dirty="0">
                <a:latin typeface="Calibri"/>
                <a:cs typeface="Calibri"/>
              </a:rPr>
              <a:t>.</a:t>
            </a:r>
            <a:endParaRPr sz="400" dirty="0">
              <a:latin typeface="Calibri"/>
              <a:cs typeface="Calibri"/>
            </a:endParaRPr>
          </a:p>
          <a:p>
            <a:pPr marL="179070" indent="-83185">
              <a:lnSpc>
                <a:spcPct val="100000"/>
              </a:lnSpc>
              <a:spcBef>
                <a:spcPts val="75"/>
              </a:spcBef>
              <a:buFont typeface="Times New Roman"/>
              <a:buChar char="•"/>
              <a:tabLst>
                <a:tab pos="179705" algn="l"/>
              </a:tabLst>
            </a:pPr>
            <a:r>
              <a:rPr sz="400" spc="15" dirty="0">
                <a:latin typeface="Calibri"/>
                <a:cs typeface="Calibri"/>
              </a:rPr>
              <a:t>Se</a:t>
            </a:r>
            <a:r>
              <a:rPr sz="400" spc="10" dirty="0">
                <a:latin typeface="Calibri"/>
                <a:cs typeface="Calibri"/>
              </a:rPr>
              <a:t>cur</a:t>
            </a:r>
            <a:r>
              <a:rPr sz="400" spc="15" dirty="0">
                <a:latin typeface="Calibri"/>
                <a:cs typeface="Calibri"/>
              </a:rPr>
              <a:t>e</a:t>
            </a:r>
            <a:r>
              <a:rPr sz="400" spc="5" dirty="0">
                <a:latin typeface="Calibri"/>
                <a:cs typeface="Calibri"/>
              </a:rPr>
              <a:t> </a:t>
            </a:r>
            <a:r>
              <a:rPr sz="400" spc="15" dirty="0">
                <a:latin typeface="Calibri"/>
                <a:cs typeface="Calibri"/>
              </a:rPr>
              <a:t>y</a:t>
            </a:r>
            <a:r>
              <a:rPr sz="400" spc="10" dirty="0">
                <a:latin typeface="Calibri"/>
                <a:cs typeface="Calibri"/>
              </a:rPr>
              <a:t>o</a:t>
            </a:r>
            <a:r>
              <a:rPr sz="400" spc="20" dirty="0">
                <a:latin typeface="Calibri"/>
                <a:cs typeface="Calibri"/>
              </a:rPr>
              <a:t>u</a:t>
            </a:r>
            <a:r>
              <a:rPr sz="400" spc="10" dirty="0">
                <a:latin typeface="Calibri"/>
                <a:cs typeface="Calibri"/>
              </a:rPr>
              <a:t>r</a:t>
            </a:r>
            <a:r>
              <a:rPr sz="400" dirty="0">
                <a:latin typeface="Calibri"/>
                <a:cs typeface="Calibri"/>
              </a:rPr>
              <a:t> </a:t>
            </a:r>
            <a:r>
              <a:rPr sz="400" spc="20" dirty="0">
                <a:latin typeface="Calibri"/>
                <a:cs typeface="Calibri"/>
              </a:rPr>
              <a:t>me</a:t>
            </a:r>
            <a:r>
              <a:rPr sz="400" spc="10" dirty="0">
                <a:latin typeface="Calibri"/>
                <a:cs typeface="Calibri"/>
              </a:rPr>
              <a:t>d</a:t>
            </a:r>
            <a:r>
              <a:rPr sz="400" spc="5" dirty="0">
                <a:latin typeface="Calibri"/>
                <a:cs typeface="Calibri"/>
              </a:rPr>
              <a:t>icin</a:t>
            </a:r>
            <a:r>
              <a:rPr sz="400" spc="15" dirty="0">
                <a:latin typeface="Calibri"/>
                <a:cs typeface="Calibri"/>
              </a:rPr>
              <a:t>es</a:t>
            </a:r>
            <a:r>
              <a:rPr sz="400" spc="5" dirty="0">
                <a:latin typeface="Calibri"/>
                <a:cs typeface="Calibri"/>
              </a:rPr>
              <a:t> </a:t>
            </a:r>
            <a:r>
              <a:rPr sz="400" spc="10" dirty="0">
                <a:latin typeface="Calibri"/>
                <a:cs typeface="Calibri"/>
              </a:rPr>
              <a:t>in</a:t>
            </a:r>
            <a:r>
              <a:rPr sz="400" dirty="0">
                <a:latin typeface="Calibri"/>
                <a:cs typeface="Calibri"/>
              </a:rPr>
              <a:t> </a:t>
            </a:r>
            <a:r>
              <a:rPr sz="400" spc="15" dirty="0">
                <a:latin typeface="Calibri"/>
                <a:cs typeface="Calibri"/>
              </a:rPr>
              <a:t>a </a:t>
            </a:r>
            <a:r>
              <a:rPr sz="400" spc="5" dirty="0">
                <a:latin typeface="Calibri"/>
                <a:cs typeface="Calibri"/>
              </a:rPr>
              <a:t>lo</a:t>
            </a:r>
            <a:r>
              <a:rPr sz="400" spc="10" dirty="0">
                <a:latin typeface="Calibri"/>
                <a:cs typeface="Calibri"/>
              </a:rPr>
              <a:t>c</a:t>
            </a:r>
            <a:r>
              <a:rPr sz="400" spc="15" dirty="0">
                <a:latin typeface="Calibri"/>
                <a:cs typeface="Calibri"/>
              </a:rPr>
              <a:t>ked</a:t>
            </a:r>
            <a:r>
              <a:rPr sz="400" dirty="0">
                <a:latin typeface="Calibri"/>
                <a:cs typeface="Calibri"/>
              </a:rPr>
              <a:t> </a:t>
            </a:r>
            <a:r>
              <a:rPr sz="400" spc="25" dirty="0">
                <a:latin typeface="Calibri"/>
                <a:cs typeface="Calibri"/>
              </a:rPr>
              <a:t>m</a:t>
            </a:r>
            <a:r>
              <a:rPr sz="400" spc="20" dirty="0">
                <a:latin typeface="Calibri"/>
                <a:cs typeface="Calibri"/>
              </a:rPr>
              <a:t>e</a:t>
            </a:r>
            <a:r>
              <a:rPr sz="400" spc="5" dirty="0">
                <a:latin typeface="Calibri"/>
                <a:cs typeface="Calibri"/>
              </a:rPr>
              <a:t>di</a:t>
            </a:r>
            <a:r>
              <a:rPr sz="400" spc="20" dirty="0">
                <a:latin typeface="Calibri"/>
                <a:cs typeface="Calibri"/>
              </a:rPr>
              <a:t>c</a:t>
            </a:r>
            <a:r>
              <a:rPr sz="400" spc="5" dirty="0">
                <a:latin typeface="Calibri"/>
                <a:cs typeface="Calibri"/>
              </a:rPr>
              <a:t>in</a:t>
            </a:r>
            <a:r>
              <a:rPr sz="400" spc="15" dirty="0">
                <a:latin typeface="Calibri"/>
                <a:cs typeface="Calibri"/>
              </a:rPr>
              <a:t>e</a:t>
            </a:r>
            <a:r>
              <a:rPr sz="400" spc="5" dirty="0">
                <a:latin typeface="Calibri"/>
                <a:cs typeface="Calibri"/>
              </a:rPr>
              <a:t> </a:t>
            </a:r>
            <a:r>
              <a:rPr sz="400" spc="10" dirty="0">
                <a:latin typeface="Calibri"/>
                <a:cs typeface="Calibri"/>
              </a:rPr>
              <a:t>c</a:t>
            </a:r>
            <a:r>
              <a:rPr sz="400" spc="15" dirty="0">
                <a:latin typeface="Calibri"/>
                <a:cs typeface="Calibri"/>
              </a:rPr>
              <a:t>a</a:t>
            </a:r>
            <a:r>
              <a:rPr sz="400" spc="20" dirty="0">
                <a:latin typeface="Calibri"/>
                <a:cs typeface="Calibri"/>
              </a:rPr>
              <a:t>b</a:t>
            </a:r>
            <a:r>
              <a:rPr sz="400" dirty="0">
                <a:latin typeface="Calibri"/>
                <a:cs typeface="Calibri"/>
              </a:rPr>
              <a:t>i</a:t>
            </a:r>
            <a:r>
              <a:rPr sz="400" spc="20" dirty="0">
                <a:latin typeface="Calibri"/>
                <a:cs typeface="Calibri"/>
              </a:rPr>
              <a:t>n</a:t>
            </a:r>
            <a:r>
              <a:rPr sz="400" spc="10" dirty="0">
                <a:latin typeface="Calibri"/>
                <a:cs typeface="Calibri"/>
              </a:rPr>
              <a:t>et.</a:t>
            </a:r>
            <a:endParaRPr sz="400" dirty="0">
              <a:latin typeface="Calibri"/>
              <a:cs typeface="Calibri"/>
            </a:endParaRPr>
          </a:p>
          <a:p>
            <a:pPr marL="179070" marR="71120" indent="-83185">
              <a:lnSpc>
                <a:spcPct val="112599"/>
              </a:lnSpc>
              <a:spcBef>
                <a:spcPts val="5"/>
              </a:spcBef>
              <a:buFont typeface="Times New Roman"/>
              <a:buChar char="•"/>
              <a:tabLst>
                <a:tab pos="179705" algn="l"/>
              </a:tabLst>
            </a:pPr>
            <a:r>
              <a:rPr sz="400" spc="15" dirty="0">
                <a:latin typeface="Calibri"/>
                <a:cs typeface="Calibri"/>
              </a:rPr>
              <a:t>P</a:t>
            </a:r>
            <a:r>
              <a:rPr sz="400" spc="10" dirty="0">
                <a:latin typeface="Calibri"/>
                <a:cs typeface="Calibri"/>
              </a:rPr>
              <a:t>rop</a:t>
            </a:r>
            <a:r>
              <a:rPr sz="400" spc="15" dirty="0">
                <a:latin typeface="Calibri"/>
                <a:cs typeface="Calibri"/>
              </a:rPr>
              <a:t>er</a:t>
            </a:r>
            <a:r>
              <a:rPr sz="400" dirty="0">
                <a:latin typeface="Calibri"/>
                <a:cs typeface="Calibri"/>
              </a:rPr>
              <a:t>l</a:t>
            </a:r>
            <a:r>
              <a:rPr sz="400" spc="15" dirty="0">
                <a:latin typeface="Calibri"/>
                <a:cs typeface="Calibri"/>
              </a:rPr>
              <a:t>y</a:t>
            </a:r>
            <a:r>
              <a:rPr sz="400" spc="5" dirty="0">
                <a:latin typeface="Calibri"/>
                <a:cs typeface="Calibri"/>
              </a:rPr>
              <a:t> di</a:t>
            </a:r>
            <a:r>
              <a:rPr sz="400" spc="10" dirty="0">
                <a:latin typeface="Calibri"/>
                <a:cs typeface="Calibri"/>
              </a:rPr>
              <a:t>s</a:t>
            </a:r>
            <a:r>
              <a:rPr sz="400" spc="20" dirty="0">
                <a:latin typeface="Calibri"/>
                <a:cs typeface="Calibri"/>
              </a:rPr>
              <a:t>p</a:t>
            </a:r>
            <a:r>
              <a:rPr sz="400" spc="10" dirty="0">
                <a:latin typeface="Calibri"/>
                <a:cs typeface="Calibri"/>
              </a:rPr>
              <a:t>o</a:t>
            </a:r>
            <a:r>
              <a:rPr sz="400" spc="15" dirty="0">
                <a:latin typeface="Calibri"/>
                <a:cs typeface="Calibri"/>
              </a:rPr>
              <a:t>se</a:t>
            </a:r>
            <a:r>
              <a:rPr sz="400" spc="5" dirty="0">
                <a:latin typeface="Calibri"/>
                <a:cs typeface="Calibri"/>
              </a:rPr>
              <a:t> </a:t>
            </a:r>
            <a:r>
              <a:rPr sz="400" spc="10" dirty="0">
                <a:latin typeface="Calibri"/>
                <a:cs typeface="Calibri"/>
              </a:rPr>
              <a:t>of</a:t>
            </a:r>
            <a:r>
              <a:rPr sz="400" dirty="0">
                <a:latin typeface="Calibri"/>
                <a:cs typeface="Calibri"/>
              </a:rPr>
              <a:t> </a:t>
            </a:r>
            <a:r>
              <a:rPr sz="400" spc="15" dirty="0">
                <a:latin typeface="Calibri"/>
                <a:cs typeface="Calibri"/>
              </a:rPr>
              <a:t>ext</a:t>
            </a:r>
            <a:r>
              <a:rPr sz="400" spc="5" dirty="0">
                <a:latin typeface="Calibri"/>
                <a:cs typeface="Calibri"/>
              </a:rPr>
              <a:t>r</a:t>
            </a:r>
            <a:r>
              <a:rPr sz="400" spc="15" dirty="0">
                <a:latin typeface="Calibri"/>
                <a:cs typeface="Calibri"/>
              </a:rPr>
              <a:t>a</a:t>
            </a:r>
            <a:r>
              <a:rPr sz="400" spc="5" dirty="0">
                <a:latin typeface="Calibri"/>
                <a:cs typeface="Calibri"/>
              </a:rPr>
              <a:t> </a:t>
            </a:r>
            <a:r>
              <a:rPr sz="400" spc="20" dirty="0">
                <a:latin typeface="Calibri"/>
                <a:cs typeface="Calibri"/>
              </a:rPr>
              <a:t>med</a:t>
            </a:r>
            <a:r>
              <a:rPr sz="400" spc="5" dirty="0">
                <a:latin typeface="Calibri"/>
                <a:cs typeface="Calibri"/>
              </a:rPr>
              <a:t>ic</a:t>
            </a:r>
            <a:r>
              <a:rPr sz="400" spc="10" dirty="0">
                <a:latin typeface="Calibri"/>
                <a:cs typeface="Calibri"/>
              </a:rPr>
              <a:t>at</a:t>
            </a:r>
            <a:r>
              <a:rPr sz="400" dirty="0">
                <a:latin typeface="Calibri"/>
                <a:cs typeface="Calibri"/>
              </a:rPr>
              <a:t>i</a:t>
            </a:r>
            <a:r>
              <a:rPr sz="400" spc="20" dirty="0">
                <a:latin typeface="Calibri"/>
                <a:cs typeface="Calibri"/>
              </a:rPr>
              <a:t>o</a:t>
            </a:r>
            <a:r>
              <a:rPr sz="400" spc="10" dirty="0">
                <a:latin typeface="Calibri"/>
                <a:cs typeface="Calibri"/>
              </a:rPr>
              <a:t>ns,</a:t>
            </a:r>
            <a:r>
              <a:rPr sz="400" dirty="0">
                <a:latin typeface="Calibri"/>
                <a:cs typeface="Calibri"/>
              </a:rPr>
              <a:t> </a:t>
            </a:r>
            <a:r>
              <a:rPr sz="400" spc="20" dirty="0">
                <a:latin typeface="Calibri"/>
                <a:cs typeface="Calibri"/>
              </a:rPr>
              <a:t>o</a:t>
            </a:r>
            <a:r>
              <a:rPr sz="400" spc="10" dirty="0">
                <a:latin typeface="Calibri"/>
                <a:cs typeface="Calibri"/>
              </a:rPr>
              <a:t>r</a:t>
            </a:r>
            <a:r>
              <a:rPr sz="400" dirty="0">
                <a:latin typeface="Calibri"/>
                <a:cs typeface="Calibri"/>
              </a:rPr>
              <a:t> </a:t>
            </a:r>
            <a:r>
              <a:rPr sz="400" spc="10" dirty="0">
                <a:latin typeface="Calibri"/>
                <a:cs typeface="Calibri"/>
              </a:rPr>
              <a:t>p</a:t>
            </a:r>
            <a:r>
              <a:rPr sz="400" spc="20" dirty="0">
                <a:latin typeface="Calibri"/>
                <a:cs typeface="Calibri"/>
              </a:rPr>
              <a:t>a</a:t>
            </a:r>
            <a:r>
              <a:rPr sz="400" spc="5" dirty="0">
                <a:latin typeface="Calibri"/>
                <a:cs typeface="Calibri"/>
              </a:rPr>
              <a:t>r</a:t>
            </a:r>
            <a:r>
              <a:rPr sz="400" spc="10" dirty="0">
                <a:latin typeface="Calibri"/>
                <a:cs typeface="Calibri"/>
              </a:rPr>
              <a:t>t</a:t>
            </a:r>
            <a:r>
              <a:rPr sz="400" spc="5" dirty="0">
                <a:latin typeface="Calibri"/>
                <a:cs typeface="Calibri"/>
              </a:rPr>
              <a:t>ici</a:t>
            </a:r>
            <a:r>
              <a:rPr sz="400" spc="20" dirty="0">
                <a:latin typeface="Calibri"/>
                <a:cs typeface="Calibri"/>
              </a:rPr>
              <a:t>p</a:t>
            </a:r>
            <a:r>
              <a:rPr sz="400" spc="15" dirty="0">
                <a:latin typeface="Calibri"/>
                <a:cs typeface="Calibri"/>
              </a:rPr>
              <a:t>ate</a:t>
            </a:r>
            <a:r>
              <a:rPr sz="400" spc="5" dirty="0">
                <a:latin typeface="Calibri"/>
                <a:cs typeface="Calibri"/>
              </a:rPr>
              <a:t> </a:t>
            </a:r>
            <a:r>
              <a:rPr sz="400" dirty="0">
                <a:latin typeface="Calibri"/>
                <a:cs typeface="Calibri"/>
              </a:rPr>
              <a:t>i</a:t>
            </a:r>
            <a:r>
              <a:rPr sz="400" spc="15" dirty="0">
                <a:latin typeface="Calibri"/>
                <a:cs typeface="Calibri"/>
              </a:rPr>
              <a:t>n</a:t>
            </a:r>
            <a:r>
              <a:rPr sz="400" dirty="0">
                <a:latin typeface="Calibri"/>
                <a:cs typeface="Calibri"/>
              </a:rPr>
              <a:t> </a:t>
            </a:r>
            <a:r>
              <a:rPr sz="400" spc="15" dirty="0">
                <a:latin typeface="Calibri"/>
                <a:cs typeface="Calibri"/>
              </a:rPr>
              <a:t>y</a:t>
            </a:r>
            <a:r>
              <a:rPr sz="400" spc="10" dirty="0">
                <a:latin typeface="Calibri"/>
                <a:cs typeface="Calibri"/>
              </a:rPr>
              <a:t>o</a:t>
            </a:r>
            <a:r>
              <a:rPr sz="400" spc="20" dirty="0">
                <a:latin typeface="Calibri"/>
                <a:cs typeface="Calibri"/>
              </a:rPr>
              <a:t>u</a:t>
            </a:r>
            <a:r>
              <a:rPr sz="400" spc="10" dirty="0">
                <a:latin typeface="Calibri"/>
                <a:cs typeface="Calibri"/>
              </a:rPr>
              <a:t>r</a:t>
            </a:r>
            <a:r>
              <a:rPr sz="400" dirty="0">
                <a:latin typeface="Calibri"/>
                <a:cs typeface="Calibri"/>
              </a:rPr>
              <a:t> </a:t>
            </a:r>
            <a:r>
              <a:rPr sz="400" spc="5" dirty="0">
                <a:latin typeface="Calibri"/>
                <a:cs typeface="Calibri"/>
              </a:rPr>
              <a:t>l</a:t>
            </a:r>
            <a:r>
              <a:rPr sz="400" spc="10" dirty="0">
                <a:latin typeface="Calibri"/>
                <a:cs typeface="Calibri"/>
              </a:rPr>
              <a:t>ocal co</a:t>
            </a:r>
            <a:r>
              <a:rPr sz="400" spc="25" dirty="0">
                <a:latin typeface="Calibri"/>
                <a:cs typeface="Calibri"/>
              </a:rPr>
              <a:t>mm</a:t>
            </a:r>
            <a:r>
              <a:rPr sz="400" spc="10" dirty="0">
                <a:latin typeface="Calibri"/>
                <a:cs typeface="Calibri"/>
              </a:rPr>
              <a:t>u</a:t>
            </a:r>
            <a:r>
              <a:rPr sz="400" spc="20" dirty="0">
                <a:latin typeface="Calibri"/>
                <a:cs typeface="Calibri"/>
              </a:rPr>
              <a:t>n</a:t>
            </a:r>
            <a:r>
              <a:rPr sz="400" dirty="0">
                <a:latin typeface="Calibri"/>
                <a:cs typeface="Calibri"/>
              </a:rPr>
              <a:t>i</a:t>
            </a:r>
            <a:r>
              <a:rPr sz="400" spc="10" dirty="0">
                <a:latin typeface="Calibri"/>
                <a:cs typeface="Calibri"/>
              </a:rPr>
              <a:t>ty</a:t>
            </a:r>
            <a:r>
              <a:rPr sz="400" dirty="0">
                <a:latin typeface="Calibri"/>
                <a:cs typeface="Calibri"/>
              </a:rPr>
              <a:t>’</a:t>
            </a:r>
            <a:r>
              <a:rPr sz="400" spc="10" dirty="0">
                <a:latin typeface="Calibri"/>
                <a:cs typeface="Calibri"/>
              </a:rPr>
              <a:t>s</a:t>
            </a:r>
            <a:r>
              <a:rPr sz="400" spc="5" dirty="0">
                <a:latin typeface="Calibri"/>
                <a:cs typeface="Calibri"/>
              </a:rPr>
              <a:t> </a:t>
            </a:r>
            <a:r>
              <a:rPr sz="400" spc="10" dirty="0">
                <a:latin typeface="Calibri"/>
                <a:cs typeface="Calibri"/>
              </a:rPr>
              <a:t>d</a:t>
            </a:r>
            <a:r>
              <a:rPr sz="400" spc="15" dirty="0">
                <a:latin typeface="Calibri"/>
                <a:cs typeface="Calibri"/>
              </a:rPr>
              <a:t>r</a:t>
            </a:r>
            <a:r>
              <a:rPr sz="400" spc="10" dirty="0">
                <a:latin typeface="Calibri"/>
                <a:cs typeface="Calibri"/>
              </a:rPr>
              <a:t>u</a:t>
            </a:r>
            <a:r>
              <a:rPr sz="400" spc="15" dirty="0">
                <a:latin typeface="Calibri"/>
                <a:cs typeface="Calibri"/>
              </a:rPr>
              <a:t>g</a:t>
            </a:r>
            <a:r>
              <a:rPr sz="400" spc="5" dirty="0">
                <a:latin typeface="Calibri"/>
                <a:cs typeface="Calibri"/>
              </a:rPr>
              <a:t> </a:t>
            </a:r>
            <a:r>
              <a:rPr sz="400" spc="15" dirty="0">
                <a:latin typeface="Calibri"/>
                <a:cs typeface="Calibri"/>
              </a:rPr>
              <a:t>take-</a:t>
            </a:r>
            <a:r>
              <a:rPr sz="400" spc="5" dirty="0">
                <a:latin typeface="Calibri"/>
                <a:cs typeface="Calibri"/>
              </a:rPr>
              <a:t> </a:t>
            </a:r>
            <a:r>
              <a:rPr sz="400" spc="10" dirty="0">
                <a:latin typeface="Calibri"/>
                <a:cs typeface="Calibri"/>
              </a:rPr>
              <a:t>b</a:t>
            </a:r>
            <a:r>
              <a:rPr sz="400" spc="15" dirty="0">
                <a:latin typeface="Calibri"/>
                <a:cs typeface="Calibri"/>
              </a:rPr>
              <a:t>a</a:t>
            </a:r>
            <a:r>
              <a:rPr sz="400" spc="10" dirty="0">
                <a:latin typeface="Calibri"/>
                <a:cs typeface="Calibri"/>
              </a:rPr>
              <a:t>c</a:t>
            </a:r>
            <a:r>
              <a:rPr sz="400" spc="15" dirty="0">
                <a:latin typeface="Calibri"/>
                <a:cs typeface="Calibri"/>
              </a:rPr>
              <a:t>k</a:t>
            </a:r>
            <a:r>
              <a:rPr sz="400" spc="5" dirty="0">
                <a:latin typeface="Calibri"/>
                <a:cs typeface="Calibri"/>
              </a:rPr>
              <a:t> </a:t>
            </a:r>
            <a:r>
              <a:rPr sz="400" spc="15" dirty="0">
                <a:latin typeface="Calibri"/>
                <a:cs typeface="Calibri"/>
              </a:rPr>
              <a:t>eve</a:t>
            </a:r>
            <a:r>
              <a:rPr sz="400" spc="10" dirty="0">
                <a:latin typeface="Calibri"/>
                <a:cs typeface="Calibri"/>
              </a:rPr>
              <a:t>nts.</a:t>
            </a:r>
            <a:endParaRPr sz="400" dirty="0">
              <a:latin typeface="Calibri"/>
              <a:cs typeface="Calibri"/>
            </a:endParaRPr>
          </a:p>
          <a:p>
            <a:pPr>
              <a:lnSpc>
                <a:spcPct val="100000"/>
              </a:lnSpc>
              <a:spcBef>
                <a:spcPts val="36"/>
              </a:spcBef>
            </a:pPr>
            <a:endParaRPr sz="400" dirty="0">
              <a:latin typeface="Times New Roman"/>
              <a:cs typeface="Times New Roman"/>
            </a:endParaRPr>
          </a:p>
          <a:p>
            <a:pPr marL="12700" marR="5080">
              <a:lnSpc>
                <a:spcPct val="100000"/>
              </a:lnSpc>
            </a:pPr>
            <a:r>
              <a:rPr sz="400" dirty="0">
                <a:latin typeface="Calibri"/>
                <a:cs typeface="Calibri"/>
              </a:rPr>
              <a:t>If</a:t>
            </a:r>
            <a:r>
              <a:rPr sz="400" spc="-5" dirty="0">
                <a:latin typeface="Calibri"/>
                <a:cs typeface="Calibri"/>
              </a:rPr>
              <a:t> </a:t>
            </a:r>
            <a:r>
              <a:rPr sz="400" dirty="0">
                <a:latin typeface="Calibri"/>
                <a:cs typeface="Calibri"/>
              </a:rPr>
              <a:t>y</a:t>
            </a:r>
            <a:r>
              <a:rPr sz="400" spc="-5" dirty="0">
                <a:latin typeface="Calibri"/>
                <a:cs typeface="Calibri"/>
              </a:rPr>
              <a:t>o</a:t>
            </a:r>
            <a:r>
              <a:rPr sz="400" dirty="0">
                <a:latin typeface="Calibri"/>
                <a:cs typeface="Calibri"/>
              </a:rPr>
              <a:t>u</a:t>
            </a:r>
            <a:r>
              <a:rPr sz="400" spc="-5" dirty="0">
                <a:latin typeface="Calibri"/>
                <a:cs typeface="Calibri"/>
              </a:rPr>
              <a:t> </a:t>
            </a:r>
            <a:r>
              <a:rPr sz="400" dirty="0">
                <a:latin typeface="Calibri"/>
                <a:cs typeface="Calibri"/>
              </a:rPr>
              <a:t>w</a:t>
            </a:r>
            <a:r>
              <a:rPr sz="400" spc="-5" dirty="0">
                <a:latin typeface="Calibri"/>
                <a:cs typeface="Calibri"/>
              </a:rPr>
              <a:t>ou</a:t>
            </a:r>
            <a:r>
              <a:rPr sz="400" dirty="0">
                <a:latin typeface="Calibri"/>
                <a:cs typeface="Calibri"/>
              </a:rPr>
              <a:t>ld</a:t>
            </a:r>
            <a:r>
              <a:rPr sz="400" spc="-5" dirty="0">
                <a:latin typeface="Calibri"/>
                <a:cs typeface="Calibri"/>
              </a:rPr>
              <a:t> </a:t>
            </a:r>
            <a:r>
              <a:rPr sz="400" dirty="0">
                <a:latin typeface="Calibri"/>
                <a:cs typeface="Calibri"/>
              </a:rPr>
              <a:t>like</a:t>
            </a:r>
            <a:r>
              <a:rPr sz="400" spc="-5" dirty="0">
                <a:latin typeface="Calibri"/>
                <a:cs typeface="Calibri"/>
              </a:rPr>
              <a:t> t</a:t>
            </a:r>
            <a:r>
              <a:rPr sz="400" dirty="0">
                <a:latin typeface="Calibri"/>
                <a:cs typeface="Calibri"/>
              </a:rPr>
              <a:t>o</a:t>
            </a:r>
            <a:r>
              <a:rPr sz="400" spc="-10" dirty="0">
                <a:latin typeface="Calibri"/>
                <a:cs typeface="Calibri"/>
              </a:rPr>
              <a:t> </a:t>
            </a:r>
            <a:r>
              <a:rPr sz="400" spc="-5" dirty="0">
                <a:latin typeface="Calibri"/>
                <a:cs typeface="Calibri"/>
              </a:rPr>
              <a:t>r</a:t>
            </a:r>
            <a:r>
              <a:rPr sz="400" dirty="0">
                <a:latin typeface="Calibri"/>
                <a:cs typeface="Calibri"/>
              </a:rPr>
              <a:t>eview</a:t>
            </a:r>
            <a:r>
              <a:rPr sz="400" spc="-5" dirty="0">
                <a:latin typeface="Calibri"/>
                <a:cs typeface="Calibri"/>
              </a:rPr>
              <a:t> th</a:t>
            </a:r>
            <a:r>
              <a:rPr sz="400" dirty="0">
                <a:latin typeface="Calibri"/>
                <a:cs typeface="Calibri"/>
              </a:rPr>
              <a:t>e</a:t>
            </a:r>
            <a:r>
              <a:rPr sz="400" spc="-5" dirty="0">
                <a:latin typeface="Calibri"/>
                <a:cs typeface="Calibri"/>
              </a:rPr>
              <a:t> fr</a:t>
            </a:r>
            <a:r>
              <a:rPr sz="400" dirty="0">
                <a:latin typeface="Calibri"/>
                <a:cs typeface="Calibri"/>
              </a:rPr>
              <a:t>ee</a:t>
            </a:r>
            <a:r>
              <a:rPr sz="400" spc="-5" dirty="0">
                <a:latin typeface="Calibri"/>
                <a:cs typeface="Calibri"/>
              </a:rPr>
              <a:t> </a:t>
            </a:r>
            <a:r>
              <a:rPr sz="400" dirty="0">
                <a:latin typeface="Calibri"/>
                <a:cs typeface="Calibri"/>
              </a:rPr>
              <a:t>m</a:t>
            </a:r>
            <a:r>
              <a:rPr sz="400" spc="-5" dirty="0">
                <a:latin typeface="Calibri"/>
                <a:cs typeface="Calibri"/>
              </a:rPr>
              <a:t>at</a:t>
            </a:r>
            <a:r>
              <a:rPr sz="400" dirty="0">
                <a:latin typeface="Calibri"/>
                <a:cs typeface="Calibri"/>
              </a:rPr>
              <a:t>e</a:t>
            </a:r>
            <a:r>
              <a:rPr sz="400" spc="-5" dirty="0">
                <a:latin typeface="Calibri"/>
                <a:cs typeface="Calibri"/>
              </a:rPr>
              <a:t>r</a:t>
            </a:r>
            <a:r>
              <a:rPr sz="400" dirty="0">
                <a:latin typeface="Calibri"/>
                <a:cs typeface="Calibri"/>
              </a:rPr>
              <a:t>i</a:t>
            </a:r>
            <a:r>
              <a:rPr sz="400" spc="-10" dirty="0">
                <a:latin typeface="Calibri"/>
                <a:cs typeface="Calibri"/>
              </a:rPr>
              <a:t>a</a:t>
            </a:r>
            <a:r>
              <a:rPr sz="400" dirty="0">
                <a:latin typeface="Calibri"/>
                <a:cs typeface="Calibri"/>
              </a:rPr>
              <a:t>ls</a:t>
            </a:r>
            <a:r>
              <a:rPr sz="400" spc="-5" dirty="0">
                <a:latin typeface="Calibri"/>
                <a:cs typeface="Calibri"/>
              </a:rPr>
              <a:t> and</a:t>
            </a:r>
            <a:r>
              <a:rPr sz="400" dirty="0">
                <a:latin typeface="Calibri"/>
                <a:cs typeface="Calibri"/>
              </a:rPr>
              <a:t>/</a:t>
            </a:r>
            <a:r>
              <a:rPr sz="400" spc="-5" dirty="0">
                <a:latin typeface="Calibri"/>
                <a:cs typeface="Calibri"/>
              </a:rPr>
              <a:t>o</a:t>
            </a:r>
            <a:r>
              <a:rPr sz="400" dirty="0">
                <a:latin typeface="Calibri"/>
                <a:cs typeface="Calibri"/>
              </a:rPr>
              <a:t>r</a:t>
            </a:r>
            <a:r>
              <a:rPr sz="400" spc="-5" dirty="0">
                <a:latin typeface="Calibri"/>
                <a:cs typeface="Calibri"/>
              </a:rPr>
              <a:t> </a:t>
            </a:r>
            <a:r>
              <a:rPr sz="400" dirty="0">
                <a:latin typeface="Calibri"/>
                <a:cs typeface="Calibri"/>
              </a:rPr>
              <a:t>ex</a:t>
            </a:r>
            <a:r>
              <a:rPr sz="400" spc="-5" dirty="0">
                <a:latin typeface="Calibri"/>
                <a:cs typeface="Calibri"/>
              </a:rPr>
              <a:t>t</a:t>
            </a:r>
            <a:r>
              <a:rPr sz="400" dirty="0">
                <a:latin typeface="Calibri"/>
                <a:cs typeface="Calibri"/>
              </a:rPr>
              <a:t>e</a:t>
            </a:r>
            <a:r>
              <a:rPr sz="400" spc="-5" dirty="0">
                <a:latin typeface="Calibri"/>
                <a:cs typeface="Calibri"/>
              </a:rPr>
              <a:t>n</a:t>
            </a:r>
            <a:r>
              <a:rPr sz="400" dirty="0">
                <a:latin typeface="Calibri"/>
                <a:cs typeface="Calibri"/>
              </a:rPr>
              <a:t>d</a:t>
            </a:r>
            <a:r>
              <a:rPr sz="400" spc="-5" dirty="0">
                <a:latin typeface="Calibri"/>
                <a:cs typeface="Calibri"/>
              </a:rPr>
              <a:t> th</a:t>
            </a:r>
            <a:r>
              <a:rPr sz="400" dirty="0">
                <a:latin typeface="Calibri"/>
                <a:cs typeface="Calibri"/>
              </a:rPr>
              <a:t>e</a:t>
            </a:r>
            <a:r>
              <a:rPr sz="400" spc="-5" dirty="0">
                <a:latin typeface="Calibri"/>
                <a:cs typeface="Calibri"/>
              </a:rPr>
              <a:t> </a:t>
            </a:r>
            <a:r>
              <a:rPr sz="400" dirty="0">
                <a:latin typeface="Calibri"/>
                <a:cs typeface="Calibri"/>
              </a:rPr>
              <a:t>le</a:t>
            </a:r>
            <a:r>
              <a:rPr sz="400" spc="-5" dirty="0">
                <a:latin typeface="Calibri"/>
                <a:cs typeface="Calibri"/>
              </a:rPr>
              <a:t>arn</a:t>
            </a:r>
            <a:r>
              <a:rPr sz="400" dirty="0">
                <a:latin typeface="Calibri"/>
                <a:cs typeface="Calibri"/>
              </a:rPr>
              <a:t>i</a:t>
            </a:r>
            <a:r>
              <a:rPr sz="400" spc="-5" dirty="0">
                <a:latin typeface="Calibri"/>
                <a:cs typeface="Calibri"/>
              </a:rPr>
              <a:t>n</a:t>
            </a:r>
            <a:r>
              <a:rPr sz="400" dirty="0">
                <a:latin typeface="Calibri"/>
                <a:cs typeface="Calibri"/>
              </a:rPr>
              <a:t>g </a:t>
            </a:r>
            <a:r>
              <a:rPr sz="400" spc="-5" dirty="0">
                <a:latin typeface="Calibri"/>
                <a:cs typeface="Calibri"/>
              </a:rPr>
              <a:t>proc</a:t>
            </a:r>
            <a:r>
              <a:rPr sz="400" dirty="0">
                <a:latin typeface="Calibri"/>
                <a:cs typeface="Calibri"/>
              </a:rPr>
              <a:t>ess</a:t>
            </a:r>
            <a:r>
              <a:rPr sz="400" spc="-5" dirty="0">
                <a:latin typeface="Calibri"/>
                <a:cs typeface="Calibri"/>
              </a:rPr>
              <a:t> a</a:t>
            </a:r>
            <a:r>
              <a:rPr sz="400" dirty="0">
                <a:latin typeface="Calibri"/>
                <a:cs typeface="Calibri"/>
              </a:rPr>
              <a:t>t</a:t>
            </a:r>
            <a:r>
              <a:rPr sz="400" spc="-10" dirty="0">
                <a:latin typeface="Calibri"/>
                <a:cs typeface="Calibri"/>
              </a:rPr>
              <a:t> </a:t>
            </a:r>
            <a:r>
              <a:rPr sz="400" spc="-5" dirty="0">
                <a:latin typeface="Calibri"/>
                <a:cs typeface="Calibri"/>
              </a:rPr>
              <a:t>ho</a:t>
            </a:r>
            <a:r>
              <a:rPr sz="400" dirty="0">
                <a:latin typeface="Calibri"/>
                <a:cs typeface="Calibri"/>
              </a:rPr>
              <a:t>me, we</a:t>
            </a:r>
            <a:r>
              <a:rPr sz="400" spc="-5" dirty="0">
                <a:latin typeface="Calibri"/>
                <a:cs typeface="Calibri"/>
              </a:rPr>
              <a:t> </a:t>
            </a:r>
            <a:r>
              <a:rPr sz="400" dirty="0">
                <a:latin typeface="Calibri"/>
                <a:cs typeface="Calibri"/>
              </a:rPr>
              <a:t>e</a:t>
            </a:r>
            <a:r>
              <a:rPr sz="400" spc="-5" dirty="0">
                <a:latin typeface="Calibri"/>
                <a:cs typeface="Calibri"/>
              </a:rPr>
              <a:t>ncou</a:t>
            </a:r>
            <a:r>
              <a:rPr sz="400" dirty="0">
                <a:latin typeface="Calibri"/>
                <a:cs typeface="Calibri"/>
              </a:rPr>
              <a:t>r</a:t>
            </a:r>
            <a:r>
              <a:rPr sz="400" spc="-5" dirty="0">
                <a:latin typeface="Calibri"/>
                <a:cs typeface="Calibri"/>
              </a:rPr>
              <a:t>a</a:t>
            </a:r>
            <a:r>
              <a:rPr sz="400" dirty="0">
                <a:latin typeface="Calibri"/>
                <a:cs typeface="Calibri"/>
              </a:rPr>
              <a:t>ge</a:t>
            </a:r>
            <a:r>
              <a:rPr sz="400" spc="-5" dirty="0">
                <a:latin typeface="Calibri"/>
                <a:cs typeface="Calibri"/>
              </a:rPr>
              <a:t> </a:t>
            </a:r>
            <a:r>
              <a:rPr sz="400" dirty="0">
                <a:latin typeface="Calibri"/>
                <a:cs typeface="Calibri"/>
              </a:rPr>
              <a:t>y</a:t>
            </a:r>
            <a:r>
              <a:rPr sz="400" spc="-5" dirty="0">
                <a:latin typeface="Calibri"/>
                <a:cs typeface="Calibri"/>
              </a:rPr>
              <a:t>o</a:t>
            </a:r>
            <a:r>
              <a:rPr sz="400" dirty="0">
                <a:latin typeface="Calibri"/>
                <a:cs typeface="Calibri"/>
              </a:rPr>
              <a:t>u </a:t>
            </a:r>
            <a:r>
              <a:rPr sz="400" spc="-5" dirty="0">
                <a:latin typeface="Calibri"/>
                <a:cs typeface="Calibri"/>
              </a:rPr>
              <a:t>t</a:t>
            </a:r>
            <a:r>
              <a:rPr sz="400" dirty="0">
                <a:latin typeface="Calibri"/>
                <a:cs typeface="Calibri"/>
              </a:rPr>
              <a:t>o</a:t>
            </a:r>
            <a:r>
              <a:rPr sz="400" spc="-10" dirty="0">
                <a:latin typeface="Calibri"/>
                <a:cs typeface="Calibri"/>
              </a:rPr>
              <a:t> </a:t>
            </a:r>
            <a:r>
              <a:rPr sz="400" dirty="0">
                <a:latin typeface="Calibri"/>
                <a:cs typeface="Calibri"/>
              </a:rPr>
              <a:t>visit</a:t>
            </a:r>
            <a:r>
              <a:rPr sz="400" spc="-10" dirty="0">
                <a:latin typeface="Calibri"/>
                <a:cs typeface="Calibri"/>
              </a:rPr>
              <a:t> </a:t>
            </a:r>
            <a:r>
              <a:rPr sz="400" spc="-5" dirty="0">
                <a:latin typeface="Calibri"/>
                <a:cs typeface="Calibri"/>
              </a:rPr>
              <a:t>G</a:t>
            </a:r>
            <a:r>
              <a:rPr sz="400" dirty="0">
                <a:latin typeface="Calibri"/>
                <a:cs typeface="Calibri"/>
              </a:rPr>
              <a:t>e</a:t>
            </a:r>
            <a:r>
              <a:rPr sz="400" spc="-5" dirty="0">
                <a:latin typeface="Calibri"/>
                <a:cs typeface="Calibri"/>
              </a:rPr>
              <a:t>n</a:t>
            </a:r>
            <a:r>
              <a:rPr sz="400" dirty="0">
                <a:latin typeface="Calibri"/>
                <a:cs typeface="Calibri"/>
              </a:rPr>
              <a:t>e</a:t>
            </a:r>
            <a:r>
              <a:rPr sz="400" spc="-5" dirty="0">
                <a:latin typeface="Calibri"/>
                <a:cs typeface="Calibri"/>
              </a:rPr>
              <a:t>rat</a:t>
            </a:r>
            <a:r>
              <a:rPr sz="400" dirty="0">
                <a:latin typeface="Calibri"/>
                <a:cs typeface="Calibri"/>
              </a:rPr>
              <a:t>i</a:t>
            </a:r>
            <a:r>
              <a:rPr sz="400" spc="-5" dirty="0">
                <a:latin typeface="Calibri"/>
                <a:cs typeface="Calibri"/>
              </a:rPr>
              <a:t>on</a:t>
            </a:r>
            <a:r>
              <a:rPr sz="400" dirty="0">
                <a:latin typeface="Calibri"/>
                <a:cs typeface="Calibri"/>
              </a:rPr>
              <a:t>Rx.</a:t>
            </a:r>
            <a:r>
              <a:rPr sz="400" spc="-5" dirty="0">
                <a:latin typeface="Calibri"/>
                <a:cs typeface="Calibri"/>
              </a:rPr>
              <a:t>or</a:t>
            </a:r>
            <a:r>
              <a:rPr sz="400" spc="-10" dirty="0">
                <a:latin typeface="Calibri"/>
                <a:cs typeface="Calibri"/>
              </a:rPr>
              <a:t>g</a:t>
            </a:r>
            <a:r>
              <a:rPr sz="400" dirty="0">
                <a:latin typeface="Calibri"/>
                <a:cs typeface="Calibri"/>
              </a:rPr>
              <a:t>.</a:t>
            </a:r>
          </a:p>
          <a:p>
            <a:pPr marL="12700" marR="983615">
              <a:lnSpc>
                <a:spcPct val="203399"/>
              </a:lnSpc>
            </a:pPr>
            <a:r>
              <a:rPr sz="400" spc="-5" dirty="0">
                <a:latin typeface="Calibri"/>
                <a:cs typeface="Calibri"/>
              </a:rPr>
              <a:t>Than</a:t>
            </a:r>
            <a:r>
              <a:rPr sz="400" dirty="0">
                <a:latin typeface="Calibri"/>
                <a:cs typeface="Calibri"/>
              </a:rPr>
              <a:t>k</a:t>
            </a:r>
            <a:r>
              <a:rPr sz="400" spc="-5" dirty="0">
                <a:latin typeface="Calibri"/>
                <a:cs typeface="Calibri"/>
              </a:rPr>
              <a:t> </a:t>
            </a:r>
            <a:r>
              <a:rPr sz="400" dirty="0">
                <a:latin typeface="Calibri"/>
                <a:cs typeface="Calibri"/>
              </a:rPr>
              <a:t>y</a:t>
            </a:r>
            <a:r>
              <a:rPr sz="400" spc="-5" dirty="0">
                <a:latin typeface="Calibri"/>
                <a:cs typeface="Calibri"/>
              </a:rPr>
              <a:t>o</a:t>
            </a:r>
            <a:r>
              <a:rPr sz="400" dirty="0">
                <a:latin typeface="Calibri"/>
                <a:cs typeface="Calibri"/>
              </a:rPr>
              <a:t>u</a:t>
            </a:r>
            <a:r>
              <a:rPr sz="400" spc="-5" dirty="0">
                <a:latin typeface="Calibri"/>
                <a:cs typeface="Calibri"/>
              </a:rPr>
              <a:t> fo</a:t>
            </a:r>
            <a:r>
              <a:rPr sz="400" dirty="0">
                <a:latin typeface="Calibri"/>
                <a:cs typeface="Calibri"/>
              </a:rPr>
              <a:t>r</a:t>
            </a:r>
            <a:r>
              <a:rPr sz="400" spc="-5" dirty="0">
                <a:latin typeface="Calibri"/>
                <a:cs typeface="Calibri"/>
              </a:rPr>
              <a:t> </a:t>
            </a:r>
            <a:r>
              <a:rPr sz="400" dirty="0">
                <a:latin typeface="Calibri"/>
                <a:cs typeface="Calibri"/>
              </a:rPr>
              <a:t>y</a:t>
            </a:r>
            <a:r>
              <a:rPr sz="400" spc="-5" dirty="0">
                <a:latin typeface="Calibri"/>
                <a:cs typeface="Calibri"/>
              </a:rPr>
              <a:t>ou</a:t>
            </a:r>
            <a:r>
              <a:rPr sz="400" dirty="0">
                <a:latin typeface="Calibri"/>
                <a:cs typeface="Calibri"/>
              </a:rPr>
              <a:t>r</a:t>
            </a:r>
            <a:r>
              <a:rPr sz="400" spc="5" dirty="0">
                <a:latin typeface="Calibri"/>
                <a:cs typeface="Calibri"/>
              </a:rPr>
              <a:t> </a:t>
            </a:r>
            <a:r>
              <a:rPr sz="400" spc="-5" dirty="0">
                <a:latin typeface="Calibri"/>
                <a:cs typeface="Calibri"/>
              </a:rPr>
              <a:t>h</a:t>
            </a:r>
            <a:r>
              <a:rPr sz="400" dirty="0">
                <a:latin typeface="Calibri"/>
                <a:cs typeface="Calibri"/>
              </a:rPr>
              <a:t>elp</a:t>
            </a:r>
            <a:r>
              <a:rPr sz="400" spc="-5" dirty="0">
                <a:latin typeface="Calibri"/>
                <a:cs typeface="Calibri"/>
              </a:rPr>
              <a:t> </a:t>
            </a:r>
            <a:r>
              <a:rPr sz="400" dirty="0">
                <a:latin typeface="Calibri"/>
                <a:cs typeface="Calibri"/>
              </a:rPr>
              <a:t>in</a:t>
            </a:r>
            <a:r>
              <a:rPr sz="400" spc="-5" dirty="0">
                <a:latin typeface="Calibri"/>
                <a:cs typeface="Calibri"/>
              </a:rPr>
              <a:t> </a:t>
            </a:r>
            <a:r>
              <a:rPr sz="400" dirty="0">
                <a:latin typeface="Calibri"/>
                <a:cs typeface="Calibri"/>
              </a:rPr>
              <a:t>s</a:t>
            </a:r>
            <a:r>
              <a:rPr sz="400" spc="-5" dirty="0">
                <a:latin typeface="Calibri"/>
                <a:cs typeface="Calibri"/>
              </a:rPr>
              <a:t>pr</a:t>
            </a:r>
            <a:r>
              <a:rPr sz="400" dirty="0">
                <a:latin typeface="Calibri"/>
                <a:cs typeface="Calibri"/>
              </a:rPr>
              <a:t>e</a:t>
            </a:r>
            <a:r>
              <a:rPr sz="400" spc="-5" dirty="0">
                <a:latin typeface="Calibri"/>
                <a:cs typeface="Calibri"/>
              </a:rPr>
              <a:t>ad</a:t>
            </a:r>
            <a:r>
              <a:rPr sz="400" dirty="0">
                <a:latin typeface="Calibri"/>
                <a:cs typeface="Calibri"/>
              </a:rPr>
              <a:t>i</a:t>
            </a:r>
            <a:r>
              <a:rPr sz="400" spc="-5" dirty="0">
                <a:latin typeface="Calibri"/>
                <a:cs typeface="Calibri"/>
              </a:rPr>
              <a:t>n</a:t>
            </a:r>
            <a:r>
              <a:rPr sz="400" dirty="0">
                <a:latin typeface="Calibri"/>
                <a:cs typeface="Calibri"/>
              </a:rPr>
              <a:t>g</a:t>
            </a:r>
            <a:r>
              <a:rPr sz="400" spc="-5" dirty="0">
                <a:latin typeface="Calibri"/>
                <a:cs typeface="Calibri"/>
              </a:rPr>
              <a:t> th</a:t>
            </a:r>
            <a:r>
              <a:rPr sz="400" dirty="0">
                <a:latin typeface="Calibri"/>
                <a:cs typeface="Calibri"/>
              </a:rPr>
              <a:t>is</a:t>
            </a:r>
            <a:r>
              <a:rPr sz="400" spc="-5" dirty="0">
                <a:latin typeface="Calibri"/>
                <a:cs typeface="Calibri"/>
              </a:rPr>
              <a:t> </a:t>
            </a:r>
            <a:r>
              <a:rPr sz="400" dirty="0">
                <a:latin typeface="Calibri"/>
                <a:cs typeface="Calibri"/>
              </a:rPr>
              <a:t>im</a:t>
            </a:r>
            <a:r>
              <a:rPr sz="400" spc="-5" dirty="0">
                <a:latin typeface="Calibri"/>
                <a:cs typeface="Calibri"/>
              </a:rPr>
              <a:t>portan</a:t>
            </a:r>
            <a:r>
              <a:rPr sz="400" dirty="0">
                <a:latin typeface="Calibri"/>
                <a:cs typeface="Calibri"/>
              </a:rPr>
              <a:t>t</a:t>
            </a:r>
            <a:r>
              <a:rPr sz="400" spc="-10" dirty="0">
                <a:latin typeface="Calibri"/>
                <a:cs typeface="Calibri"/>
              </a:rPr>
              <a:t> </a:t>
            </a:r>
            <a:r>
              <a:rPr sz="400" dirty="0">
                <a:latin typeface="Calibri"/>
                <a:cs typeface="Calibri"/>
              </a:rPr>
              <a:t>mess</a:t>
            </a:r>
            <a:r>
              <a:rPr sz="400" spc="-5" dirty="0">
                <a:latin typeface="Calibri"/>
                <a:cs typeface="Calibri"/>
              </a:rPr>
              <a:t>a</a:t>
            </a:r>
            <a:r>
              <a:rPr sz="400" dirty="0">
                <a:latin typeface="Calibri"/>
                <a:cs typeface="Calibri"/>
              </a:rPr>
              <a:t>ge! </a:t>
            </a:r>
            <a:r>
              <a:rPr sz="400" spc="-5" dirty="0">
                <a:latin typeface="Calibri"/>
                <a:cs typeface="Calibri"/>
              </a:rPr>
              <a:t>S</a:t>
            </a:r>
            <a:r>
              <a:rPr sz="400" dirty="0">
                <a:latin typeface="Calibri"/>
                <a:cs typeface="Calibri"/>
              </a:rPr>
              <a:t>i</a:t>
            </a:r>
            <a:r>
              <a:rPr sz="400" spc="-5" dirty="0">
                <a:latin typeface="Calibri"/>
                <a:cs typeface="Calibri"/>
              </a:rPr>
              <a:t>nc</a:t>
            </a:r>
            <a:r>
              <a:rPr sz="400" dirty="0">
                <a:latin typeface="Calibri"/>
                <a:cs typeface="Calibri"/>
              </a:rPr>
              <a:t>e</a:t>
            </a:r>
            <a:r>
              <a:rPr sz="400" spc="-5" dirty="0">
                <a:latin typeface="Calibri"/>
                <a:cs typeface="Calibri"/>
              </a:rPr>
              <a:t>r</a:t>
            </a:r>
            <a:r>
              <a:rPr sz="400" dirty="0">
                <a:latin typeface="Calibri"/>
                <a:cs typeface="Calibri"/>
              </a:rPr>
              <a:t>ely,</a:t>
            </a:r>
          </a:p>
        </p:txBody>
      </p:sp>
      <p:sp>
        <p:nvSpPr>
          <p:cNvPr id="10" name="object 3">
            <a:extLst>
              <a:ext uri="{FF2B5EF4-FFF2-40B4-BE49-F238E27FC236}">
                <a16:creationId xmlns:a16="http://schemas.microsoft.com/office/drawing/2014/main" id="{C91E33FC-9019-7E4A-8EFE-2B9A4E7552CA}"/>
              </a:ext>
            </a:extLst>
          </p:cNvPr>
          <p:cNvSpPr/>
          <p:nvPr/>
        </p:nvSpPr>
        <p:spPr>
          <a:xfrm>
            <a:off x="4390645" y="2523667"/>
            <a:ext cx="3410711" cy="2560319"/>
          </a:xfrm>
          <a:prstGeom prst="rect">
            <a:avLst/>
          </a:prstGeom>
          <a:blipFill>
            <a:blip r:embed="rId5" cstate="print"/>
            <a:stretch>
              <a:fillRect/>
            </a:stretch>
          </a:blipFill>
          <a:ln>
            <a:solidFill>
              <a:schemeClr val="tx1"/>
            </a:solidFill>
          </a:ln>
        </p:spPr>
        <p:txBody>
          <a:bodyPr wrap="square" lIns="0" tIns="0" rIns="0" bIns="0" rtlCol="0"/>
          <a:lstStyle/>
          <a:p>
            <a:endParaRPr/>
          </a:p>
        </p:txBody>
      </p:sp>
      <p:sp>
        <p:nvSpPr>
          <p:cNvPr id="11" name="object 4">
            <a:extLst>
              <a:ext uri="{FF2B5EF4-FFF2-40B4-BE49-F238E27FC236}">
                <a16:creationId xmlns:a16="http://schemas.microsoft.com/office/drawing/2014/main" id="{42130575-6FD5-594E-8601-85AC265FBA94}"/>
              </a:ext>
            </a:extLst>
          </p:cNvPr>
          <p:cNvSpPr/>
          <p:nvPr/>
        </p:nvSpPr>
        <p:spPr>
          <a:xfrm>
            <a:off x="8426853" y="1959126"/>
            <a:ext cx="2881133" cy="3653966"/>
          </a:xfrm>
          <a:prstGeom prst="rect">
            <a:avLst/>
          </a:prstGeom>
          <a:blipFill>
            <a:blip r:embed="rId6"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3891655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4BE81F58-26CE-A343-8001-69B7E48B8FBF}"/>
              </a:ext>
            </a:extLst>
          </p:cNvPr>
          <p:cNvSpPr txBox="1"/>
          <p:nvPr/>
        </p:nvSpPr>
        <p:spPr>
          <a:xfrm>
            <a:off x="2796763" y="254526"/>
            <a:ext cx="6832600" cy="1354217"/>
          </a:xfrm>
          <a:prstGeom prst="rect">
            <a:avLst/>
          </a:prstGeom>
        </p:spPr>
        <p:txBody>
          <a:bodyPr vert="horz" wrap="square" lIns="0" tIns="0" rIns="0" bIns="0" rtlCol="0">
            <a:spAutoFit/>
          </a:bodyPr>
          <a:lstStyle/>
          <a:p>
            <a:pPr marL="12700" algn="ctr">
              <a:lnSpc>
                <a:spcPct val="100000"/>
              </a:lnSpc>
            </a:pPr>
            <a:r>
              <a:rPr sz="4400" b="1" spc="-20" dirty="0">
                <a:solidFill>
                  <a:srgbClr val="C00000"/>
                </a:solidFill>
                <a:latin typeface="Arial"/>
                <a:cs typeface="Arial"/>
              </a:rPr>
              <a:t>Di</a:t>
            </a:r>
            <a:r>
              <a:rPr sz="4400" b="1" spc="-30" dirty="0">
                <a:solidFill>
                  <a:srgbClr val="C00000"/>
                </a:solidFill>
                <a:latin typeface="Arial"/>
                <a:cs typeface="Arial"/>
              </a:rPr>
              <a:t>g</a:t>
            </a:r>
            <a:r>
              <a:rPr sz="4400" b="1" spc="-10" dirty="0">
                <a:solidFill>
                  <a:srgbClr val="C00000"/>
                </a:solidFill>
                <a:latin typeface="Arial"/>
                <a:cs typeface="Arial"/>
              </a:rPr>
              <a:t>i</a:t>
            </a:r>
            <a:r>
              <a:rPr sz="4400" b="1" spc="-25" dirty="0">
                <a:solidFill>
                  <a:srgbClr val="C00000"/>
                </a:solidFill>
                <a:latin typeface="Arial"/>
                <a:cs typeface="Arial"/>
              </a:rPr>
              <a:t>t</a:t>
            </a:r>
            <a:r>
              <a:rPr sz="4400" b="1" spc="-15" dirty="0">
                <a:solidFill>
                  <a:srgbClr val="C00000"/>
                </a:solidFill>
                <a:latin typeface="Arial"/>
                <a:cs typeface="Arial"/>
              </a:rPr>
              <a:t>al</a:t>
            </a:r>
            <a:r>
              <a:rPr sz="4400" b="1" spc="20" dirty="0">
                <a:solidFill>
                  <a:srgbClr val="C00000"/>
                </a:solidFill>
                <a:latin typeface="Arial"/>
                <a:cs typeface="Arial"/>
              </a:rPr>
              <a:t> </a:t>
            </a:r>
            <a:r>
              <a:rPr sz="4400" b="1" spc="-10" dirty="0">
                <a:solidFill>
                  <a:srgbClr val="C00000"/>
                </a:solidFill>
                <a:latin typeface="Arial"/>
                <a:cs typeface="Arial"/>
              </a:rPr>
              <a:t>r</a:t>
            </a:r>
            <a:r>
              <a:rPr sz="4400" b="1" spc="-20" dirty="0">
                <a:solidFill>
                  <a:srgbClr val="C00000"/>
                </a:solidFill>
                <a:latin typeface="Arial"/>
                <a:cs typeface="Arial"/>
              </a:rPr>
              <a:t>es</a:t>
            </a:r>
            <a:r>
              <a:rPr sz="4400" b="1" spc="-30" dirty="0">
                <a:solidFill>
                  <a:srgbClr val="C00000"/>
                </a:solidFill>
                <a:latin typeface="Arial"/>
                <a:cs typeface="Arial"/>
              </a:rPr>
              <a:t>ou</a:t>
            </a:r>
            <a:r>
              <a:rPr sz="4400" b="1" spc="-10" dirty="0">
                <a:solidFill>
                  <a:srgbClr val="C00000"/>
                </a:solidFill>
                <a:latin typeface="Arial"/>
                <a:cs typeface="Arial"/>
              </a:rPr>
              <a:t>r</a:t>
            </a:r>
            <a:r>
              <a:rPr sz="4400" b="1" spc="-20" dirty="0">
                <a:solidFill>
                  <a:srgbClr val="C00000"/>
                </a:solidFill>
                <a:latin typeface="Arial"/>
                <a:cs typeface="Arial"/>
              </a:rPr>
              <a:t>ces</a:t>
            </a:r>
            <a:r>
              <a:rPr lang="en-US" sz="4400" b="1" dirty="0">
                <a:solidFill>
                  <a:srgbClr val="C00000"/>
                </a:solidFill>
                <a:latin typeface="Arial"/>
                <a:cs typeface="Arial"/>
              </a:rPr>
              <a:t>: </a:t>
            </a:r>
          </a:p>
          <a:p>
            <a:pPr marL="12700" algn="ctr">
              <a:lnSpc>
                <a:spcPct val="100000"/>
              </a:lnSpc>
            </a:pPr>
            <a:r>
              <a:rPr sz="4400" b="1" spc="-25" dirty="0">
                <a:solidFill>
                  <a:srgbClr val="C00000"/>
                </a:solidFill>
                <a:latin typeface="Arial"/>
                <a:cs typeface="Arial"/>
              </a:rPr>
              <a:t>M</a:t>
            </a:r>
            <a:r>
              <a:rPr sz="4400" b="1" spc="-20" dirty="0">
                <a:solidFill>
                  <a:srgbClr val="C00000"/>
                </a:solidFill>
                <a:latin typeface="Arial"/>
                <a:cs typeface="Arial"/>
              </a:rPr>
              <a:t>ed</a:t>
            </a:r>
            <a:r>
              <a:rPr sz="4400" b="1" spc="-5" dirty="0">
                <a:solidFill>
                  <a:srgbClr val="C00000"/>
                </a:solidFill>
                <a:latin typeface="Arial"/>
                <a:cs typeface="Arial"/>
              </a:rPr>
              <a:t>ic</a:t>
            </a:r>
            <a:r>
              <a:rPr sz="4400" b="1" spc="-15" dirty="0">
                <a:solidFill>
                  <a:srgbClr val="C00000"/>
                </a:solidFill>
                <a:latin typeface="Arial"/>
                <a:cs typeface="Arial"/>
              </a:rPr>
              <a:t>at</a:t>
            </a:r>
            <a:r>
              <a:rPr sz="4400" b="1" dirty="0">
                <a:solidFill>
                  <a:srgbClr val="C00000"/>
                </a:solidFill>
                <a:latin typeface="Arial"/>
                <a:cs typeface="Arial"/>
              </a:rPr>
              <a:t>i</a:t>
            </a:r>
            <a:r>
              <a:rPr sz="4400" b="1" spc="-20" dirty="0">
                <a:solidFill>
                  <a:srgbClr val="C00000"/>
                </a:solidFill>
                <a:latin typeface="Arial"/>
                <a:cs typeface="Arial"/>
              </a:rPr>
              <a:t>on</a:t>
            </a:r>
            <a:r>
              <a:rPr sz="4400" b="1" spc="-25" dirty="0">
                <a:solidFill>
                  <a:srgbClr val="C00000"/>
                </a:solidFill>
                <a:latin typeface="Arial"/>
                <a:cs typeface="Arial"/>
              </a:rPr>
              <a:t> </a:t>
            </a:r>
            <a:r>
              <a:rPr sz="4400" b="1" spc="-10" dirty="0">
                <a:solidFill>
                  <a:srgbClr val="C00000"/>
                </a:solidFill>
                <a:latin typeface="Arial"/>
                <a:cs typeface="Arial"/>
              </a:rPr>
              <a:t>s</a:t>
            </a:r>
            <a:r>
              <a:rPr sz="4400" b="1" spc="-15" dirty="0">
                <a:solidFill>
                  <a:srgbClr val="C00000"/>
                </a:solidFill>
                <a:latin typeface="Arial"/>
                <a:cs typeface="Arial"/>
              </a:rPr>
              <a:t>afety </a:t>
            </a:r>
            <a:r>
              <a:rPr sz="4400" b="1" spc="-5" dirty="0">
                <a:solidFill>
                  <a:srgbClr val="C00000"/>
                </a:solidFill>
                <a:latin typeface="Arial"/>
                <a:cs typeface="Arial"/>
              </a:rPr>
              <a:t>sl</a:t>
            </a:r>
            <a:r>
              <a:rPr sz="4400" b="1" spc="-20" dirty="0">
                <a:solidFill>
                  <a:srgbClr val="C00000"/>
                </a:solidFill>
                <a:latin typeface="Arial"/>
                <a:cs typeface="Arial"/>
              </a:rPr>
              <a:t>euths</a:t>
            </a:r>
            <a:endParaRPr sz="4400" b="1" dirty="0">
              <a:solidFill>
                <a:srgbClr val="C00000"/>
              </a:solidFill>
              <a:latin typeface="Arial"/>
              <a:cs typeface="Arial"/>
            </a:endParaRPr>
          </a:p>
        </p:txBody>
      </p:sp>
      <p:sp>
        <p:nvSpPr>
          <p:cNvPr id="8" name="object 3">
            <a:extLst>
              <a:ext uri="{FF2B5EF4-FFF2-40B4-BE49-F238E27FC236}">
                <a16:creationId xmlns:a16="http://schemas.microsoft.com/office/drawing/2014/main" id="{0AD7C8EF-5723-5E48-90DA-EF6929FE0A5D}"/>
              </a:ext>
            </a:extLst>
          </p:cNvPr>
          <p:cNvSpPr/>
          <p:nvPr/>
        </p:nvSpPr>
        <p:spPr>
          <a:xfrm>
            <a:off x="2129246" y="1737360"/>
            <a:ext cx="7968343" cy="3840480"/>
          </a:xfrm>
          <a:prstGeom prst="rect">
            <a:avLst/>
          </a:prstGeom>
          <a:blipFill>
            <a:blip r:embed="rId4"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1677373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DF669904-A270-294E-AD3F-0B004E72370F}"/>
              </a:ext>
            </a:extLst>
          </p:cNvPr>
          <p:cNvSpPr txBox="1"/>
          <p:nvPr/>
        </p:nvSpPr>
        <p:spPr>
          <a:xfrm>
            <a:off x="2882824" y="339377"/>
            <a:ext cx="6426353" cy="1354217"/>
          </a:xfrm>
          <a:prstGeom prst="rect">
            <a:avLst/>
          </a:prstGeom>
        </p:spPr>
        <p:txBody>
          <a:bodyPr vert="horz" wrap="square" lIns="0" tIns="0" rIns="0" bIns="0" rtlCol="0">
            <a:spAutoFit/>
          </a:bodyPr>
          <a:lstStyle/>
          <a:p>
            <a:pPr marL="12700" algn="ctr">
              <a:lnSpc>
                <a:spcPct val="100000"/>
              </a:lnSpc>
            </a:pPr>
            <a:r>
              <a:rPr sz="4400" b="1" spc="-20" dirty="0">
                <a:solidFill>
                  <a:srgbClr val="C00000"/>
                </a:solidFill>
                <a:latin typeface="Arial"/>
                <a:cs typeface="Arial"/>
              </a:rPr>
              <a:t>Di</a:t>
            </a:r>
            <a:r>
              <a:rPr sz="4400" b="1" spc="-30" dirty="0">
                <a:solidFill>
                  <a:srgbClr val="C00000"/>
                </a:solidFill>
                <a:latin typeface="Arial"/>
                <a:cs typeface="Arial"/>
              </a:rPr>
              <a:t>g</a:t>
            </a:r>
            <a:r>
              <a:rPr sz="4400" b="1" spc="-10" dirty="0">
                <a:solidFill>
                  <a:srgbClr val="C00000"/>
                </a:solidFill>
                <a:latin typeface="Arial"/>
                <a:cs typeface="Arial"/>
              </a:rPr>
              <a:t>i</a:t>
            </a:r>
            <a:r>
              <a:rPr sz="4400" b="1" spc="-25" dirty="0">
                <a:solidFill>
                  <a:srgbClr val="C00000"/>
                </a:solidFill>
                <a:latin typeface="Arial"/>
                <a:cs typeface="Arial"/>
              </a:rPr>
              <a:t>t</a:t>
            </a:r>
            <a:r>
              <a:rPr sz="4400" b="1" spc="-15" dirty="0">
                <a:solidFill>
                  <a:srgbClr val="C00000"/>
                </a:solidFill>
                <a:latin typeface="Arial"/>
                <a:cs typeface="Arial"/>
              </a:rPr>
              <a:t>al</a:t>
            </a:r>
            <a:r>
              <a:rPr sz="4400" b="1" spc="20" dirty="0">
                <a:solidFill>
                  <a:srgbClr val="C00000"/>
                </a:solidFill>
                <a:latin typeface="Arial"/>
                <a:cs typeface="Arial"/>
              </a:rPr>
              <a:t> </a:t>
            </a:r>
            <a:r>
              <a:rPr sz="4400" b="1" spc="-10" dirty="0">
                <a:solidFill>
                  <a:srgbClr val="C00000"/>
                </a:solidFill>
                <a:latin typeface="Arial"/>
                <a:cs typeface="Arial"/>
              </a:rPr>
              <a:t>r</a:t>
            </a:r>
            <a:r>
              <a:rPr sz="4400" b="1" spc="-20" dirty="0">
                <a:solidFill>
                  <a:srgbClr val="C00000"/>
                </a:solidFill>
                <a:latin typeface="Arial"/>
                <a:cs typeface="Arial"/>
              </a:rPr>
              <a:t>es</a:t>
            </a:r>
            <a:r>
              <a:rPr sz="4400" b="1" spc="-30" dirty="0">
                <a:solidFill>
                  <a:srgbClr val="C00000"/>
                </a:solidFill>
                <a:latin typeface="Arial"/>
                <a:cs typeface="Arial"/>
              </a:rPr>
              <a:t>ou</a:t>
            </a:r>
            <a:r>
              <a:rPr sz="4400" b="1" spc="-10" dirty="0">
                <a:solidFill>
                  <a:srgbClr val="C00000"/>
                </a:solidFill>
                <a:latin typeface="Arial"/>
                <a:cs typeface="Arial"/>
              </a:rPr>
              <a:t>r</a:t>
            </a:r>
            <a:r>
              <a:rPr sz="4400" b="1" spc="-20" dirty="0">
                <a:solidFill>
                  <a:srgbClr val="C00000"/>
                </a:solidFill>
                <a:latin typeface="Arial"/>
                <a:cs typeface="Arial"/>
              </a:rPr>
              <a:t>ces</a:t>
            </a:r>
            <a:r>
              <a:rPr lang="en-US" sz="4400" b="1" dirty="0">
                <a:solidFill>
                  <a:srgbClr val="C00000"/>
                </a:solidFill>
                <a:latin typeface="Arial"/>
                <a:cs typeface="Arial"/>
              </a:rPr>
              <a:t>: </a:t>
            </a:r>
          </a:p>
          <a:p>
            <a:pPr marL="12700" algn="ctr">
              <a:lnSpc>
                <a:spcPct val="100000"/>
              </a:lnSpc>
            </a:pPr>
            <a:r>
              <a:rPr sz="4400" b="1" spc="-15" dirty="0">
                <a:solidFill>
                  <a:srgbClr val="C00000"/>
                </a:solidFill>
                <a:latin typeface="Arial"/>
                <a:cs typeface="Arial"/>
              </a:rPr>
              <a:t>Is</a:t>
            </a:r>
            <a:r>
              <a:rPr sz="4400" b="1" spc="10" dirty="0">
                <a:solidFill>
                  <a:srgbClr val="C00000"/>
                </a:solidFill>
                <a:latin typeface="Arial"/>
                <a:cs typeface="Arial"/>
              </a:rPr>
              <a:t> </a:t>
            </a:r>
            <a:r>
              <a:rPr sz="4400" b="1" dirty="0">
                <a:solidFill>
                  <a:srgbClr val="C00000"/>
                </a:solidFill>
                <a:latin typeface="Arial"/>
                <a:cs typeface="Arial"/>
              </a:rPr>
              <a:t>i</a:t>
            </a:r>
            <a:r>
              <a:rPr sz="4400" b="1" spc="-10" dirty="0">
                <a:solidFill>
                  <a:srgbClr val="C00000"/>
                </a:solidFill>
                <a:latin typeface="Arial"/>
                <a:cs typeface="Arial"/>
              </a:rPr>
              <a:t>t</a:t>
            </a:r>
            <a:r>
              <a:rPr sz="4400" b="1" spc="-30" dirty="0">
                <a:solidFill>
                  <a:srgbClr val="C00000"/>
                </a:solidFill>
                <a:latin typeface="Arial"/>
                <a:cs typeface="Arial"/>
              </a:rPr>
              <a:t> </a:t>
            </a:r>
            <a:r>
              <a:rPr sz="4400" b="1" spc="-10" dirty="0">
                <a:solidFill>
                  <a:srgbClr val="C00000"/>
                </a:solidFill>
                <a:latin typeface="Arial"/>
                <a:cs typeface="Arial"/>
              </a:rPr>
              <a:t>c</a:t>
            </a:r>
            <a:r>
              <a:rPr sz="4400" b="1" spc="-20" dirty="0">
                <a:solidFill>
                  <a:srgbClr val="C00000"/>
                </a:solidFill>
                <a:latin typeface="Arial"/>
                <a:cs typeface="Arial"/>
              </a:rPr>
              <a:t>andy</a:t>
            </a:r>
            <a:r>
              <a:rPr sz="4400" b="1" spc="-15" dirty="0">
                <a:solidFill>
                  <a:srgbClr val="C00000"/>
                </a:solidFill>
                <a:latin typeface="Arial"/>
                <a:cs typeface="Arial"/>
              </a:rPr>
              <a:t> or</a:t>
            </a:r>
            <a:r>
              <a:rPr sz="4400" b="1" spc="15" dirty="0">
                <a:solidFill>
                  <a:srgbClr val="C00000"/>
                </a:solidFill>
                <a:latin typeface="Arial"/>
                <a:cs typeface="Arial"/>
              </a:rPr>
              <a:t> </a:t>
            </a:r>
            <a:r>
              <a:rPr sz="4400" b="1" spc="-25" dirty="0">
                <a:solidFill>
                  <a:srgbClr val="C00000"/>
                </a:solidFill>
                <a:latin typeface="Arial"/>
                <a:cs typeface="Arial"/>
              </a:rPr>
              <a:t>m</a:t>
            </a:r>
            <a:r>
              <a:rPr sz="4400" b="1" spc="-20" dirty="0">
                <a:solidFill>
                  <a:srgbClr val="C00000"/>
                </a:solidFill>
                <a:latin typeface="Arial"/>
                <a:cs typeface="Arial"/>
              </a:rPr>
              <a:t>ed</a:t>
            </a:r>
            <a:r>
              <a:rPr sz="4400" b="1" dirty="0">
                <a:solidFill>
                  <a:srgbClr val="C00000"/>
                </a:solidFill>
                <a:latin typeface="Arial"/>
                <a:cs typeface="Arial"/>
              </a:rPr>
              <a:t>ici</a:t>
            </a:r>
            <a:r>
              <a:rPr sz="4400" b="1" spc="-20" dirty="0">
                <a:solidFill>
                  <a:srgbClr val="C00000"/>
                </a:solidFill>
                <a:latin typeface="Arial"/>
                <a:cs typeface="Arial"/>
              </a:rPr>
              <a:t>ne?</a:t>
            </a:r>
            <a:endParaRPr sz="4400" b="1" dirty="0">
              <a:solidFill>
                <a:srgbClr val="C00000"/>
              </a:solidFill>
              <a:latin typeface="Arial"/>
              <a:cs typeface="Arial"/>
            </a:endParaRPr>
          </a:p>
        </p:txBody>
      </p:sp>
      <p:sp>
        <p:nvSpPr>
          <p:cNvPr id="8" name="object 3">
            <a:extLst>
              <a:ext uri="{FF2B5EF4-FFF2-40B4-BE49-F238E27FC236}">
                <a16:creationId xmlns:a16="http://schemas.microsoft.com/office/drawing/2014/main" id="{183FEE6A-2C5E-DD41-B7F8-7CE59899F3C0}"/>
              </a:ext>
            </a:extLst>
          </p:cNvPr>
          <p:cNvSpPr/>
          <p:nvPr/>
        </p:nvSpPr>
        <p:spPr>
          <a:xfrm>
            <a:off x="2516886" y="1762760"/>
            <a:ext cx="7158229" cy="4027353"/>
          </a:xfrm>
          <a:prstGeom prst="rect">
            <a:avLst/>
          </a:prstGeom>
          <a:blipFill>
            <a:blip r:embed="rId4" cstate="print"/>
            <a:stretch>
              <a:fillRect/>
            </a:stretch>
          </a:blipFill>
          <a:ln>
            <a:solidFill>
              <a:schemeClr val="tx1"/>
            </a:solidFill>
          </a:ln>
        </p:spPr>
        <p:txBody>
          <a:bodyPr wrap="square" lIns="0" tIns="0" rIns="0" bIns="0" rtlCol="0"/>
          <a:lstStyle/>
          <a:p>
            <a:endParaRPr/>
          </a:p>
        </p:txBody>
      </p:sp>
    </p:spTree>
    <p:extLst>
      <p:ext uri="{BB962C8B-B14F-4D97-AF65-F5344CB8AC3E}">
        <p14:creationId xmlns:p14="http://schemas.microsoft.com/office/powerpoint/2010/main" val="2201300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435F82B-BD40-FA42-836C-95432EB3B939}"/>
              </a:ext>
            </a:extLst>
          </p:cNvPr>
          <p:cNvSpPr>
            <a:spLocks noGrp="1"/>
          </p:cNvSpPr>
          <p:nvPr>
            <p:ph type="title"/>
          </p:nvPr>
        </p:nvSpPr>
        <p:spPr>
          <a:xfrm>
            <a:off x="1073332" y="413508"/>
            <a:ext cx="10045337" cy="1036469"/>
          </a:xfrm>
        </p:spPr>
        <p:txBody>
          <a:bodyPr>
            <a:noAutofit/>
          </a:bodyPr>
          <a:lstStyle/>
          <a:p>
            <a:r>
              <a:rPr lang="en-US" dirty="0"/>
              <a:t>How are opioids impacting America?</a:t>
            </a:r>
          </a:p>
        </p:txBody>
      </p:sp>
      <p:sp>
        <p:nvSpPr>
          <p:cNvPr id="7" name="Text Placeholder 2">
            <a:extLst>
              <a:ext uri="{FF2B5EF4-FFF2-40B4-BE49-F238E27FC236}">
                <a16:creationId xmlns:a16="http://schemas.microsoft.com/office/drawing/2014/main" id="{22A91762-D8A0-904A-99C2-D2937C702D44}"/>
              </a:ext>
            </a:extLst>
          </p:cNvPr>
          <p:cNvSpPr txBox="1">
            <a:spLocks/>
          </p:cNvSpPr>
          <p:nvPr/>
        </p:nvSpPr>
        <p:spPr>
          <a:xfrm>
            <a:off x="1073332" y="2073923"/>
            <a:ext cx="9430788" cy="2585323"/>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As many as 2.5 million in people in the US are addicted to opioids, and an additional 467,000 are addicted to heroin</a:t>
            </a:r>
          </a:p>
          <a:p>
            <a:endParaRPr lang="en-US" dirty="0"/>
          </a:p>
          <a:p>
            <a:r>
              <a:rPr lang="en-US" b="1" dirty="0"/>
              <a:t>Up to 80% </a:t>
            </a:r>
            <a:r>
              <a:rPr lang="en-US" dirty="0"/>
              <a:t>of the people who are addicted to opioids </a:t>
            </a:r>
            <a:r>
              <a:rPr lang="en-US" b="1" dirty="0"/>
              <a:t>began with prescription pain medications</a:t>
            </a:r>
          </a:p>
        </p:txBody>
      </p:sp>
      <p:pic>
        <p:nvPicPr>
          <p:cNvPr id="8" name="Picture 7">
            <a:extLst>
              <a:ext uri="{FF2B5EF4-FFF2-40B4-BE49-F238E27FC236}">
                <a16:creationId xmlns:a16="http://schemas.microsoft.com/office/drawing/2014/main" id="{6FE5C602-7946-3F43-A578-1AE44DF9A1CE}"/>
              </a:ext>
            </a:extLst>
          </p:cNvPr>
          <p:cNvPicPr>
            <a:picLocks noChangeAspect="1"/>
          </p:cNvPicPr>
          <p:nvPr/>
        </p:nvPicPr>
        <p:blipFill>
          <a:blip r:embed="rId3"/>
          <a:stretch>
            <a:fillRect/>
          </a:stretch>
        </p:blipFill>
        <p:spPr>
          <a:xfrm>
            <a:off x="9550978" y="5936673"/>
            <a:ext cx="2125980" cy="548640"/>
          </a:xfrm>
          <a:prstGeom prst="rect">
            <a:avLst/>
          </a:prstGeom>
        </p:spPr>
      </p:pic>
      <p:sp>
        <p:nvSpPr>
          <p:cNvPr id="9" name="TextBox 8">
            <a:extLst>
              <a:ext uri="{FF2B5EF4-FFF2-40B4-BE49-F238E27FC236}">
                <a16:creationId xmlns:a16="http://schemas.microsoft.com/office/drawing/2014/main" id="{11363AC7-EA8B-EC45-BAC2-C9D8C7A15EB1}"/>
              </a:ext>
            </a:extLst>
          </p:cNvPr>
          <p:cNvSpPr txBox="1"/>
          <p:nvPr/>
        </p:nvSpPr>
        <p:spPr>
          <a:xfrm>
            <a:off x="3020291" y="5112327"/>
            <a:ext cx="7239000" cy="646331"/>
          </a:xfrm>
          <a:prstGeom prst="rect">
            <a:avLst/>
          </a:prstGeom>
          <a:noFill/>
        </p:spPr>
        <p:txBody>
          <a:bodyPr wrap="square" rtlCol="0">
            <a:spAutoFit/>
          </a:bodyPr>
          <a:lstStyle/>
          <a:p>
            <a:r>
              <a:rPr lang="en-US" sz="1200" dirty="0"/>
              <a:t>National Rural Health Association Policy Brief: Treating the Rural Opioid Epidemic: </a:t>
            </a:r>
            <a:r>
              <a:rPr lang="en-US" sz="1200" dirty="0">
                <a:hlinkClick r:id="rId4"/>
              </a:rPr>
              <a:t>https://www.ruralhealthweb.org/NRHA/media/Emerge_NRHA/Advocacy/Policy%20documents/Treating-the-Rural-Opioid-Epidemic_Feb-2017_NRHA-Policy-Paper.pdf</a:t>
            </a:r>
            <a:r>
              <a:rPr lang="en-US" sz="1200" dirty="0"/>
              <a:t>  retrieved 2/27/18</a:t>
            </a:r>
          </a:p>
        </p:txBody>
      </p:sp>
    </p:spTree>
    <p:extLst>
      <p:ext uri="{BB962C8B-B14F-4D97-AF65-F5344CB8AC3E}">
        <p14:creationId xmlns:p14="http://schemas.microsoft.com/office/powerpoint/2010/main" val="17336820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E8B4BA34-011F-594A-8BA0-DC48EC277083}"/>
              </a:ext>
            </a:extLst>
          </p:cNvPr>
          <p:cNvSpPr txBox="1"/>
          <p:nvPr/>
        </p:nvSpPr>
        <p:spPr>
          <a:xfrm>
            <a:off x="473058" y="506038"/>
            <a:ext cx="11245884" cy="677108"/>
          </a:xfrm>
          <a:prstGeom prst="rect">
            <a:avLst/>
          </a:prstGeom>
        </p:spPr>
        <p:txBody>
          <a:bodyPr vert="horz" wrap="square" lIns="0" tIns="0" rIns="0" bIns="0" rtlCol="0">
            <a:spAutoFit/>
          </a:bodyPr>
          <a:lstStyle/>
          <a:p>
            <a:pPr marL="12700">
              <a:lnSpc>
                <a:spcPct val="100000"/>
              </a:lnSpc>
            </a:pPr>
            <a:r>
              <a:rPr sz="4400" b="1" spc="-30" dirty="0">
                <a:solidFill>
                  <a:srgbClr val="C00000"/>
                </a:solidFill>
                <a:latin typeface="Arial"/>
                <a:cs typeface="Arial"/>
              </a:rPr>
              <a:t>Th</a:t>
            </a:r>
            <a:r>
              <a:rPr sz="4400" b="1" spc="-20" dirty="0">
                <a:solidFill>
                  <a:srgbClr val="C00000"/>
                </a:solidFill>
                <a:latin typeface="Arial"/>
                <a:cs typeface="Arial"/>
              </a:rPr>
              <a:t>e</a:t>
            </a:r>
            <a:r>
              <a:rPr sz="4400" b="1" spc="-5" dirty="0">
                <a:solidFill>
                  <a:srgbClr val="C00000"/>
                </a:solidFill>
                <a:latin typeface="Arial"/>
                <a:cs typeface="Arial"/>
              </a:rPr>
              <a:t> </a:t>
            </a:r>
            <a:r>
              <a:rPr sz="4400" b="1" spc="-40" dirty="0">
                <a:solidFill>
                  <a:srgbClr val="C00000"/>
                </a:solidFill>
                <a:latin typeface="Arial"/>
                <a:cs typeface="Arial"/>
              </a:rPr>
              <a:t>G</a:t>
            </a:r>
            <a:r>
              <a:rPr sz="4400" b="1" spc="-20" dirty="0">
                <a:solidFill>
                  <a:srgbClr val="C00000"/>
                </a:solidFill>
                <a:latin typeface="Arial"/>
                <a:cs typeface="Arial"/>
              </a:rPr>
              <a:t>e</a:t>
            </a:r>
            <a:r>
              <a:rPr sz="4400" b="1" spc="-30" dirty="0">
                <a:solidFill>
                  <a:srgbClr val="C00000"/>
                </a:solidFill>
                <a:latin typeface="Arial"/>
                <a:cs typeface="Arial"/>
              </a:rPr>
              <a:t>n</a:t>
            </a:r>
            <a:r>
              <a:rPr sz="4400" b="1" spc="-20" dirty="0">
                <a:solidFill>
                  <a:srgbClr val="C00000"/>
                </a:solidFill>
                <a:latin typeface="Arial"/>
                <a:cs typeface="Arial"/>
              </a:rPr>
              <a:t>e</a:t>
            </a:r>
            <a:r>
              <a:rPr sz="4400" b="1" spc="-10" dirty="0">
                <a:solidFill>
                  <a:srgbClr val="C00000"/>
                </a:solidFill>
                <a:latin typeface="Arial"/>
                <a:cs typeface="Arial"/>
              </a:rPr>
              <a:t>r</a:t>
            </a:r>
            <a:r>
              <a:rPr sz="4400" b="1" spc="-20" dirty="0">
                <a:solidFill>
                  <a:srgbClr val="C00000"/>
                </a:solidFill>
                <a:latin typeface="Arial"/>
                <a:cs typeface="Arial"/>
              </a:rPr>
              <a:t>a</a:t>
            </a:r>
            <a:r>
              <a:rPr sz="4400" b="1" spc="-25" dirty="0">
                <a:solidFill>
                  <a:srgbClr val="C00000"/>
                </a:solidFill>
                <a:latin typeface="Arial"/>
                <a:cs typeface="Arial"/>
              </a:rPr>
              <a:t>t</a:t>
            </a:r>
            <a:r>
              <a:rPr sz="4400" b="1" spc="-10" dirty="0">
                <a:solidFill>
                  <a:srgbClr val="C00000"/>
                </a:solidFill>
                <a:latin typeface="Arial"/>
                <a:cs typeface="Arial"/>
              </a:rPr>
              <a:t>i</a:t>
            </a:r>
            <a:r>
              <a:rPr sz="4400" b="1" spc="-30" dirty="0">
                <a:solidFill>
                  <a:srgbClr val="C00000"/>
                </a:solidFill>
                <a:latin typeface="Arial"/>
                <a:cs typeface="Arial"/>
              </a:rPr>
              <a:t>o</a:t>
            </a:r>
            <a:r>
              <a:rPr sz="4400" b="1" spc="-20" dirty="0">
                <a:solidFill>
                  <a:srgbClr val="C00000"/>
                </a:solidFill>
                <a:latin typeface="Arial"/>
                <a:cs typeface="Arial"/>
              </a:rPr>
              <a:t>n</a:t>
            </a:r>
            <a:r>
              <a:rPr sz="4400" b="1" spc="40" dirty="0">
                <a:solidFill>
                  <a:srgbClr val="C00000"/>
                </a:solidFill>
                <a:latin typeface="Arial"/>
                <a:cs typeface="Arial"/>
              </a:rPr>
              <a:t> </a:t>
            </a:r>
            <a:r>
              <a:rPr sz="4400" b="1" spc="-25" dirty="0">
                <a:solidFill>
                  <a:srgbClr val="C00000"/>
                </a:solidFill>
                <a:latin typeface="Arial"/>
                <a:cs typeface="Arial"/>
              </a:rPr>
              <a:t>Rx</a:t>
            </a:r>
            <a:r>
              <a:rPr sz="4400" b="1" spc="-5" dirty="0">
                <a:solidFill>
                  <a:srgbClr val="C00000"/>
                </a:solidFill>
                <a:latin typeface="Arial"/>
                <a:cs typeface="Arial"/>
              </a:rPr>
              <a:t> </a:t>
            </a:r>
            <a:r>
              <a:rPr sz="4400" b="1" spc="-30" dirty="0">
                <a:solidFill>
                  <a:srgbClr val="C00000"/>
                </a:solidFill>
                <a:latin typeface="Arial"/>
                <a:cs typeface="Arial"/>
              </a:rPr>
              <a:t>L</a:t>
            </a:r>
            <a:r>
              <a:rPr sz="4400" b="1" spc="-20" dirty="0">
                <a:solidFill>
                  <a:srgbClr val="C00000"/>
                </a:solidFill>
                <a:latin typeface="Arial"/>
                <a:cs typeface="Arial"/>
              </a:rPr>
              <a:t>ea</a:t>
            </a:r>
            <a:r>
              <a:rPr sz="4400" b="1" spc="-10" dirty="0">
                <a:solidFill>
                  <a:srgbClr val="C00000"/>
                </a:solidFill>
                <a:latin typeface="Arial"/>
                <a:cs typeface="Arial"/>
              </a:rPr>
              <a:t>r</a:t>
            </a:r>
            <a:r>
              <a:rPr sz="4400" b="1" spc="-30" dirty="0">
                <a:solidFill>
                  <a:srgbClr val="C00000"/>
                </a:solidFill>
                <a:latin typeface="Arial"/>
                <a:cs typeface="Arial"/>
              </a:rPr>
              <a:t>n</a:t>
            </a:r>
            <a:r>
              <a:rPr sz="4400" b="1" spc="-10" dirty="0">
                <a:solidFill>
                  <a:srgbClr val="C00000"/>
                </a:solidFill>
                <a:latin typeface="Arial"/>
                <a:cs typeface="Arial"/>
              </a:rPr>
              <a:t>i</a:t>
            </a:r>
            <a:r>
              <a:rPr sz="4400" b="1" spc="-30" dirty="0">
                <a:solidFill>
                  <a:srgbClr val="C00000"/>
                </a:solidFill>
                <a:latin typeface="Arial"/>
                <a:cs typeface="Arial"/>
              </a:rPr>
              <a:t>n</a:t>
            </a:r>
            <a:r>
              <a:rPr sz="4400" b="1" spc="-20" dirty="0">
                <a:solidFill>
                  <a:srgbClr val="C00000"/>
                </a:solidFill>
                <a:latin typeface="Arial"/>
                <a:cs typeface="Arial"/>
              </a:rPr>
              <a:t>g</a:t>
            </a:r>
            <a:r>
              <a:rPr lang="en-US" sz="4400" b="1" spc="15" dirty="0">
                <a:solidFill>
                  <a:srgbClr val="C00000"/>
                </a:solidFill>
                <a:latin typeface="Arial"/>
                <a:cs typeface="Arial"/>
              </a:rPr>
              <a:t> </a:t>
            </a:r>
            <a:r>
              <a:rPr sz="4400" b="1" spc="-25" dirty="0">
                <a:solidFill>
                  <a:srgbClr val="C00000"/>
                </a:solidFill>
                <a:latin typeface="Arial"/>
                <a:cs typeface="Arial"/>
              </a:rPr>
              <a:t>C</a:t>
            </a:r>
            <a:r>
              <a:rPr sz="4400" b="1" spc="-30" dirty="0">
                <a:solidFill>
                  <a:srgbClr val="C00000"/>
                </a:solidFill>
                <a:latin typeface="Arial"/>
                <a:cs typeface="Arial"/>
              </a:rPr>
              <a:t>o</a:t>
            </a:r>
            <a:r>
              <a:rPr sz="4400" b="1" spc="-15" dirty="0">
                <a:solidFill>
                  <a:srgbClr val="C00000"/>
                </a:solidFill>
                <a:latin typeface="Arial"/>
                <a:cs typeface="Arial"/>
              </a:rPr>
              <a:t>lla</a:t>
            </a:r>
            <a:r>
              <a:rPr sz="4400" b="1" spc="-30" dirty="0">
                <a:solidFill>
                  <a:srgbClr val="C00000"/>
                </a:solidFill>
                <a:latin typeface="Arial"/>
                <a:cs typeface="Arial"/>
              </a:rPr>
              <a:t>bo</a:t>
            </a:r>
            <a:r>
              <a:rPr sz="4400" b="1" spc="-10" dirty="0">
                <a:solidFill>
                  <a:srgbClr val="C00000"/>
                </a:solidFill>
                <a:latin typeface="Arial"/>
                <a:cs typeface="Arial"/>
              </a:rPr>
              <a:t>r</a:t>
            </a:r>
            <a:r>
              <a:rPr sz="4400" b="1" spc="-20" dirty="0">
                <a:solidFill>
                  <a:srgbClr val="C00000"/>
                </a:solidFill>
                <a:latin typeface="Arial"/>
                <a:cs typeface="Arial"/>
              </a:rPr>
              <a:t>a</a:t>
            </a:r>
            <a:r>
              <a:rPr sz="4400" b="1" spc="-25" dirty="0">
                <a:solidFill>
                  <a:srgbClr val="C00000"/>
                </a:solidFill>
                <a:latin typeface="Arial"/>
                <a:cs typeface="Arial"/>
              </a:rPr>
              <a:t>t</a:t>
            </a:r>
            <a:r>
              <a:rPr sz="4400" b="1" spc="-10" dirty="0">
                <a:solidFill>
                  <a:srgbClr val="C00000"/>
                </a:solidFill>
                <a:latin typeface="Arial"/>
                <a:cs typeface="Arial"/>
              </a:rPr>
              <a:t>i</a:t>
            </a:r>
            <a:r>
              <a:rPr sz="4400" b="1" spc="-95" dirty="0">
                <a:solidFill>
                  <a:srgbClr val="C00000"/>
                </a:solidFill>
                <a:latin typeface="Arial"/>
                <a:cs typeface="Arial"/>
              </a:rPr>
              <a:t>v</a:t>
            </a:r>
            <a:r>
              <a:rPr sz="4400" b="1" spc="-20" dirty="0">
                <a:solidFill>
                  <a:srgbClr val="C00000"/>
                </a:solidFill>
                <a:latin typeface="Arial"/>
                <a:cs typeface="Arial"/>
              </a:rPr>
              <a:t>e</a:t>
            </a:r>
            <a:endParaRPr sz="4400" dirty="0">
              <a:solidFill>
                <a:srgbClr val="C00000"/>
              </a:solidFill>
              <a:latin typeface="Arial"/>
              <a:cs typeface="Arial"/>
            </a:endParaRPr>
          </a:p>
        </p:txBody>
      </p:sp>
      <p:sp>
        <p:nvSpPr>
          <p:cNvPr id="8" name="object 3">
            <a:extLst>
              <a:ext uri="{FF2B5EF4-FFF2-40B4-BE49-F238E27FC236}">
                <a16:creationId xmlns:a16="http://schemas.microsoft.com/office/drawing/2014/main" id="{4E21B813-8B2D-C24F-A6F3-19EDBBD618CB}"/>
              </a:ext>
            </a:extLst>
          </p:cNvPr>
          <p:cNvSpPr/>
          <p:nvPr/>
        </p:nvSpPr>
        <p:spPr>
          <a:xfrm>
            <a:off x="3383280" y="1400307"/>
            <a:ext cx="5929034" cy="4528298"/>
          </a:xfrm>
          <a:prstGeom prst="rect">
            <a:avLst/>
          </a:prstGeom>
          <a:blipFill>
            <a:blip r:embed="rId4" cstate="print"/>
            <a:stretch>
              <a:fillRect/>
            </a:stretch>
          </a:blipFill>
          <a:ln>
            <a:solidFill>
              <a:schemeClr val="tx1"/>
            </a:solidFill>
          </a:ln>
        </p:spPr>
        <p:txBody>
          <a:bodyPr wrap="square" lIns="0" tIns="0" rIns="0" bIns="0" rtlCol="0"/>
          <a:lstStyle/>
          <a:p>
            <a:endParaRPr dirty="0"/>
          </a:p>
        </p:txBody>
      </p:sp>
    </p:spTree>
    <p:extLst>
      <p:ext uri="{BB962C8B-B14F-4D97-AF65-F5344CB8AC3E}">
        <p14:creationId xmlns:p14="http://schemas.microsoft.com/office/powerpoint/2010/main" val="1952917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E8B4BA34-011F-594A-8BA0-DC48EC277083}"/>
              </a:ext>
            </a:extLst>
          </p:cNvPr>
          <p:cNvSpPr txBox="1"/>
          <p:nvPr/>
        </p:nvSpPr>
        <p:spPr>
          <a:xfrm>
            <a:off x="473058" y="506038"/>
            <a:ext cx="11245884" cy="677108"/>
          </a:xfrm>
          <a:prstGeom prst="rect">
            <a:avLst/>
          </a:prstGeom>
        </p:spPr>
        <p:txBody>
          <a:bodyPr vert="horz" wrap="square" lIns="0" tIns="0" rIns="0" bIns="0" rtlCol="0">
            <a:spAutoFit/>
          </a:bodyPr>
          <a:lstStyle/>
          <a:p>
            <a:pPr marL="12700">
              <a:lnSpc>
                <a:spcPct val="100000"/>
              </a:lnSpc>
            </a:pPr>
            <a:r>
              <a:rPr sz="4400" b="1" spc="-30" dirty="0">
                <a:solidFill>
                  <a:srgbClr val="C00000"/>
                </a:solidFill>
                <a:latin typeface="Arial"/>
                <a:cs typeface="Arial"/>
              </a:rPr>
              <a:t>Th</a:t>
            </a:r>
            <a:r>
              <a:rPr sz="4400" b="1" spc="-20" dirty="0">
                <a:solidFill>
                  <a:srgbClr val="C00000"/>
                </a:solidFill>
                <a:latin typeface="Arial"/>
                <a:cs typeface="Arial"/>
              </a:rPr>
              <a:t>e</a:t>
            </a:r>
            <a:r>
              <a:rPr sz="4400" b="1" spc="-5" dirty="0">
                <a:solidFill>
                  <a:srgbClr val="C00000"/>
                </a:solidFill>
                <a:latin typeface="Arial"/>
                <a:cs typeface="Arial"/>
              </a:rPr>
              <a:t> </a:t>
            </a:r>
            <a:r>
              <a:rPr sz="4400" b="1" spc="-40" dirty="0">
                <a:solidFill>
                  <a:srgbClr val="C00000"/>
                </a:solidFill>
                <a:latin typeface="Arial"/>
                <a:cs typeface="Arial"/>
              </a:rPr>
              <a:t>G</a:t>
            </a:r>
            <a:r>
              <a:rPr sz="4400" b="1" spc="-20" dirty="0">
                <a:solidFill>
                  <a:srgbClr val="C00000"/>
                </a:solidFill>
                <a:latin typeface="Arial"/>
                <a:cs typeface="Arial"/>
              </a:rPr>
              <a:t>e</a:t>
            </a:r>
            <a:r>
              <a:rPr sz="4400" b="1" spc="-30" dirty="0">
                <a:solidFill>
                  <a:srgbClr val="C00000"/>
                </a:solidFill>
                <a:latin typeface="Arial"/>
                <a:cs typeface="Arial"/>
              </a:rPr>
              <a:t>n</a:t>
            </a:r>
            <a:r>
              <a:rPr sz="4400" b="1" spc="-20" dirty="0">
                <a:solidFill>
                  <a:srgbClr val="C00000"/>
                </a:solidFill>
                <a:latin typeface="Arial"/>
                <a:cs typeface="Arial"/>
              </a:rPr>
              <a:t>e</a:t>
            </a:r>
            <a:r>
              <a:rPr sz="4400" b="1" spc="-10" dirty="0">
                <a:solidFill>
                  <a:srgbClr val="C00000"/>
                </a:solidFill>
                <a:latin typeface="Arial"/>
                <a:cs typeface="Arial"/>
              </a:rPr>
              <a:t>r</a:t>
            </a:r>
            <a:r>
              <a:rPr sz="4400" b="1" spc="-20" dirty="0">
                <a:solidFill>
                  <a:srgbClr val="C00000"/>
                </a:solidFill>
                <a:latin typeface="Arial"/>
                <a:cs typeface="Arial"/>
              </a:rPr>
              <a:t>a</a:t>
            </a:r>
            <a:r>
              <a:rPr sz="4400" b="1" spc="-25" dirty="0">
                <a:solidFill>
                  <a:srgbClr val="C00000"/>
                </a:solidFill>
                <a:latin typeface="Arial"/>
                <a:cs typeface="Arial"/>
              </a:rPr>
              <a:t>t</a:t>
            </a:r>
            <a:r>
              <a:rPr sz="4400" b="1" spc="-10" dirty="0">
                <a:solidFill>
                  <a:srgbClr val="C00000"/>
                </a:solidFill>
                <a:latin typeface="Arial"/>
                <a:cs typeface="Arial"/>
              </a:rPr>
              <a:t>i</a:t>
            </a:r>
            <a:r>
              <a:rPr sz="4400" b="1" spc="-30" dirty="0">
                <a:solidFill>
                  <a:srgbClr val="C00000"/>
                </a:solidFill>
                <a:latin typeface="Arial"/>
                <a:cs typeface="Arial"/>
              </a:rPr>
              <a:t>o</a:t>
            </a:r>
            <a:r>
              <a:rPr sz="4400" b="1" spc="-20" dirty="0">
                <a:solidFill>
                  <a:srgbClr val="C00000"/>
                </a:solidFill>
                <a:latin typeface="Arial"/>
                <a:cs typeface="Arial"/>
              </a:rPr>
              <a:t>n</a:t>
            </a:r>
            <a:r>
              <a:rPr sz="4400" b="1" spc="40" dirty="0">
                <a:solidFill>
                  <a:srgbClr val="C00000"/>
                </a:solidFill>
                <a:latin typeface="Arial"/>
                <a:cs typeface="Arial"/>
              </a:rPr>
              <a:t> </a:t>
            </a:r>
            <a:r>
              <a:rPr sz="4400" b="1" spc="-25" dirty="0">
                <a:solidFill>
                  <a:srgbClr val="C00000"/>
                </a:solidFill>
                <a:latin typeface="Arial"/>
                <a:cs typeface="Arial"/>
              </a:rPr>
              <a:t>Rx</a:t>
            </a:r>
            <a:r>
              <a:rPr sz="4400" b="1" spc="-5" dirty="0">
                <a:solidFill>
                  <a:srgbClr val="C00000"/>
                </a:solidFill>
                <a:latin typeface="Arial"/>
                <a:cs typeface="Arial"/>
              </a:rPr>
              <a:t> </a:t>
            </a:r>
            <a:r>
              <a:rPr sz="4400" b="1" spc="-30" dirty="0">
                <a:solidFill>
                  <a:srgbClr val="C00000"/>
                </a:solidFill>
                <a:latin typeface="Arial"/>
                <a:cs typeface="Arial"/>
              </a:rPr>
              <a:t>L</a:t>
            </a:r>
            <a:r>
              <a:rPr sz="4400" b="1" spc="-20" dirty="0">
                <a:solidFill>
                  <a:srgbClr val="C00000"/>
                </a:solidFill>
                <a:latin typeface="Arial"/>
                <a:cs typeface="Arial"/>
              </a:rPr>
              <a:t>ea</a:t>
            </a:r>
            <a:r>
              <a:rPr sz="4400" b="1" spc="-10" dirty="0">
                <a:solidFill>
                  <a:srgbClr val="C00000"/>
                </a:solidFill>
                <a:latin typeface="Arial"/>
                <a:cs typeface="Arial"/>
              </a:rPr>
              <a:t>r</a:t>
            </a:r>
            <a:r>
              <a:rPr sz="4400" b="1" spc="-30" dirty="0">
                <a:solidFill>
                  <a:srgbClr val="C00000"/>
                </a:solidFill>
                <a:latin typeface="Arial"/>
                <a:cs typeface="Arial"/>
              </a:rPr>
              <a:t>n</a:t>
            </a:r>
            <a:r>
              <a:rPr sz="4400" b="1" spc="-10" dirty="0">
                <a:solidFill>
                  <a:srgbClr val="C00000"/>
                </a:solidFill>
                <a:latin typeface="Arial"/>
                <a:cs typeface="Arial"/>
              </a:rPr>
              <a:t>i</a:t>
            </a:r>
            <a:r>
              <a:rPr sz="4400" b="1" spc="-30" dirty="0">
                <a:solidFill>
                  <a:srgbClr val="C00000"/>
                </a:solidFill>
                <a:latin typeface="Arial"/>
                <a:cs typeface="Arial"/>
              </a:rPr>
              <a:t>n</a:t>
            </a:r>
            <a:r>
              <a:rPr sz="4400" b="1" spc="-20" dirty="0">
                <a:solidFill>
                  <a:srgbClr val="C00000"/>
                </a:solidFill>
                <a:latin typeface="Arial"/>
                <a:cs typeface="Arial"/>
              </a:rPr>
              <a:t>g</a:t>
            </a:r>
            <a:r>
              <a:rPr lang="en-US" sz="4400" b="1" spc="15" dirty="0">
                <a:solidFill>
                  <a:srgbClr val="C00000"/>
                </a:solidFill>
                <a:latin typeface="Arial"/>
                <a:cs typeface="Arial"/>
              </a:rPr>
              <a:t> </a:t>
            </a:r>
            <a:r>
              <a:rPr sz="4400" b="1" spc="-25" dirty="0">
                <a:solidFill>
                  <a:srgbClr val="C00000"/>
                </a:solidFill>
                <a:latin typeface="Arial"/>
                <a:cs typeface="Arial"/>
              </a:rPr>
              <a:t>C</a:t>
            </a:r>
            <a:r>
              <a:rPr sz="4400" b="1" spc="-30" dirty="0">
                <a:solidFill>
                  <a:srgbClr val="C00000"/>
                </a:solidFill>
                <a:latin typeface="Arial"/>
                <a:cs typeface="Arial"/>
              </a:rPr>
              <a:t>o</a:t>
            </a:r>
            <a:r>
              <a:rPr sz="4400" b="1" spc="-15" dirty="0">
                <a:solidFill>
                  <a:srgbClr val="C00000"/>
                </a:solidFill>
                <a:latin typeface="Arial"/>
                <a:cs typeface="Arial"/>
              </a:rPr>
              <a:t>lla</a:t>
            </a:r>
            <a:r>
              <a:rPr sz="4400" b="1" spc="-30" dirty="0">
                <a:solidFill>
                  <a:srgbClr val="C00000"/>
                </a:solidFill>
                <a:latin typeface="Arial"/>
                <a:cs typeface="Arial"/>
              </a:rPr>
              <a:t>bo</a:t>
            </a:r>
            <a:r>
              <a:rPr sz="4400" b="1" spc="-10" dirty="0">
                <a:solidFill>
                  <a:srgbClr val="C00000"/>
                </a:solidFill>
                <a:latin typeface="Arial"/>
                <a:cs typeface="Arial"/>
              </a:rPr>
              <a:t>r</a:t>
            </a:r>
            <a:r>
              <a:rPr sz="4400" b="1" spc="-20" dirty="0">
                <a:solidFill>
                  <a:srgbClr val="C00000"/>
                </a:solidFill>
                <a:latin typeface="Arial"/>
                <a:cs typeface="Arial"/>
              </a:rPr>
              <a:t>a</a:t>
            </a:r>
            <a:r>
              <a:rPr sz="4400" b="1" spc="-25" dirty="0">
                <a:solidFill>
                  <a:srgbClr val="C00000"/>
                </a:solidFill>
                <a:latin typeface="Arial"/>
                <a:cs typeface="Arial"/>
              </a:rPr>
              <a:t>t</a:t>
            </a:r>
            <a:r>
              <a:rPr sz="4400" b="1" spc="-10" dirty="0">
                <a:solidFill>
                  <a:srgbClr val="C00000"/>
                </a:solidFill>
                <a:latin typeface="Arial"/>
                <a:cs typeface="Arial"/>
              </a:rPr>
              <a:t>i</a:t>
            </a:r>
            <a:r>
              <a:rPr sz="4400" b="1" spc="-95" dirty="0">
                <a:solidFill>
                  <a:srgbClr val="C00000"/>
                </a:solidFill>
                <a:latin typeface="Arial"/>
                <a:cs typeface="Arial"/>
              </a:rPr>
              <a:t>v</a:t>
            </a:r>
            <a:r>
              <a:rPr sz="4400" b="1" spc="-20" dirty="0">
                <a:solidFill>
                  <a:srgbClr val="C00000"/>
                </a:solidFill>
                <a:latin typeface="Arial"/>
                <a:cs typeface="Arial"/>
              </a:rPr>
              <a:t>e</a:t>
            </a:r>
            <a:endParaRPr sz="4400" dirty="0">
              <a:solidFill>
                <a:srgbClr val="C00000"/>
              </a:solidFill>
              <a:latin typeface="Arial"/>
              <a:cs typeface="Arial"/>
            </a:endParaRPr>
          </a:p>
        </p:txBody>
      </p:sp>
      <p:sp>
        <p:nvSpPr>
          <p:cNvPr id="9" name="object 3">
            <a:extLst>
              <a:ext uri="{FF2B5EF4-FFF2-40B4-BE49-F238E27FC236}">
                <a16:creationId xmlns:a16="http://schemas.microsoft.com/office/drawing/2014/main" id="{348C58A5-B500-9D46-86BC-C1138AD4E6CE}"/>
              </a:ext>
            </a:extLst>
          </p:cNvPr>
          <p:cNvSpPr/>
          <p:nvPr/>
        </p:nvSpPr>
        <p:spPr>
          <a:xfrm>
            <a:off x="2772890" y="1444486"/>
            <a:ext cx="6856473" cy="4319019"/>
          </a:xfrm>
          <a:prstGeom prst="rect">
            <a:avLst/>
          </a:prstGeom>
          <a:blipFill>
            <a:blip r:embed="rId4" cstate="print"/>
            <a:stretch>
              <a:fillRect/>
            </a:stretch>
          </a:blipFill>
          <a:ln>
            <a:solidFill>
              <a:schemeClr val="tx1"/>
            </a:solidFill>
          </a:ln>
        </p:spPr>
        <p:txBody>
          <a:bodyPr wrap="square" lIns="0" tIns="0" rIns="0" bIns="0" rtlCol="0"/>
          <a:lstStyle/>
          <a:p>
            <a:endParaRPr dirty="0"/>
          </a:p>
        </p:txBody>
      </p:sp>
    </p:spTree>
    <p:extLst>
      <p:ext uri="{BB962C8B-B14F-4D97-AF65-F5344CB8AC3E}">
        <p14:creationId xmlns:p14="http://schemas.microsoft.com/office/powerpoint/2010/main" val="42456090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2BF128C4-83B9-D54E-A074-4B98630607A4}"/>
              </a:ext>
            </a:extLst>
          </p:cNvPr>
          <p:cNvSpPr txBox="1">
            <a:spLocks/>
          </p:cNvSpPr>
          <p:nvPr/>
        </p:nvSpPr>
        <p:spPr>
          <a:xfrm>
            <a:off x="1439273" y="436016"/>
            <a:ext cx="9444083" cy="947242"/>
          </a:xfrm>
          <a:prstGeom prst="rect">
            <a:avLst/>
          </a:prstGeom>
        </p:spPr>
        <p:txBody>
          <a:bodyPr vert="horz" wrap="square" lIns="0" tIns="243840"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a:lnSpc>
                <a:spcPct val="100000"/>
              </a:lnSpc>
            </a:pPr>
            <a:r>
              <a:rPr lang="en-US" spc="-30" dirty="0"/>
              <a:t>Th</a:t>
            </a:r>
            <a:r>
              <a:rPr lang="en-US" spc="-20" dirty="0"/>
              <a:t>e</a:t>
            </a:r>
            <a:r>
              <a:rPr lang="en-US" spc="-5" dirty="0"/>
              <a:t> </a:t>
            </a:r>
            <a:r>
              <a:rPr lang="en-US" spc="-40" dirty="0"/>
              <a:t>G</a:t>
            </a:r>
            <a:r>
              <a:rPr lang="en-US" spc="-20" dirty="0"/>
              <a:t>e</a:t>
            </a:r>
            <a:r>
              <a:rPr lang="en-US" spc="-30" dirty="0"/>
              <a:t>n</a:t>
            </a:r>
            <a:r>
              <a:rPr lang="en-US" spc="-20" dirty="0"/>
              <a:t>e</a:t>
            </a:r>
            <a:r>
              <a:rPr lang="en-US" spc="-10" dirty="0"/>
              <a:t>r</a:t>
            </a:r>
            <a:r>
              <a:rPr lang="en-US" spc="-20" dirty="0"/>
              <a:t>a</a:t>
            </a:r>
            <a:r>
              <a:rPr lang="en-US" spc="-25" dirty="0"/>
              <a:t>t</a:t>
            </a:r>
            <a:r>
              <a:rPr lang="en-US" spc="-10" dirty="0"/>
              <a:t>i</a:t>
            </a:r>
            <a:r>
              <a:rPr lang="en-US" spc="-30" dirty="0"/>
              <a:t>o</a:t>
            </a:r>
            <a:r>
              <a:rPr lang="en-US" spc="-20" dirty="0"/>
              <a:t>n</a:t>
            </a:r>
            <a:r>
              <a:rPr lang="en-US" spc="40" dirty="0"/>
              <a:t> </a:t>
            </a:r>
            <a:r>
              <a:rPr lang="en-US" spc="-25" dirty="0"/>
              <a:t>Rx</a:t>
            </a:r>
            <a:r>
              <a:rPr lang="en-US" spc="-5" dirty="0"/>
              <a:t> </a:t>
            </a:r>
            <a:r>
              <a:rPr lang="en-US" spc="-10" dirty="0"/>
              <a:t>r</a:t>
            </a:r>
            <a:r>
              <a:rPr lang="en-US" spc="-20" dirty="0"/>
              <a:t>es</a:t>
            </a:r>
            <a:r>
              <a:rPr lang="en-US" spc="-30" dirty="0"/>
              <a:t>ou</a:t>
            </a:r>
            <a:r>
              <a:rPr lang="en-US" spc="-10" dirty="0"/>
              <a:t>r</a:t>
            </a:r>
            <a:r>
              <a:rPr lang="en-US" spc="-20" dirty="0"/>
              <a:t>ces</a:t>
            </a:r>
            <a:r>
              <a:rPr lang="en-US" spc="20" dirty="0"/>
              <a:t> </a:t>
            </a:r>
            <a:r>
              <a:rPr lang="en-US" spc="-20" dirty="0"/>
              <a:t>a</a:t>
            </a:r>
            <a:r>
              <a:rPr lang="en-US" spc="-10" dirty="0"/>
              <a:t>r</a:t>
            </a:r>
            <a:r>
              <a:rPr lang="en-US" spc="-25" dirty="0"/>
              <a:t>e…</a:t>
            </a:r>
          </a:p>
        </p:txBody>
      </p:sp>
      <p:sp>
        <p:nvSpPr>
          <p:cNvPr id="8" name="object 3">
            <a:extLst>
              <a:ext uri="{FF2B5EF4-FFF2-40B4-BE49-F238E27FC236}">
                <a16:creationId xmlns:a16="http://schemas.microsoft.com/office/drawing/2014/main" id="{15EA89EB-9FE9-8B4D-9162-85AD35B6F679}"/>
              </a:ext>
            </a:extLst>
          </p:cNvPr>
          <p:cNvSpPr txBox="1"/>
          <p:nvPr/>
        </p:nvSpPr>
        <p:spPr>
          <a:xfrm>
            <a:off x="1883773" y="2308197"/>
            <a:ext cx="7849870" cy="2410916"/>
          </a:xfrm>
          <a:prstGeom prst="rect">
            <a:avLst/>
          </a:prstGeom>
        </p:spPr>
        <p:txBody>
          <a:bodyPr vert="horz" wrap="square" lIns="0" tIns="0" rIns="0" bIns="0" rtlCol="0">
            <a:spAutoFit/>
          </a:bodyPr>
          <a:lstStyle/>
          <a:p>
            <a:pPr marL="356870" indent="-344170">
              <a:lnSpc>
                <a:spcPct val="100000"/>
              </a:lnSpc>
              <a:buClr>
                <a:srgbClr val="3F6378"/>
              </a:buClr>
              <a:buFont typeface="Arial"/>
              <a:buChar char="•"/>
              <a:tabLst>
                <a:tab pos="357505" algn="l"/>
              </a:tabLst>
            </a:pPr>
            <a:r>
              <a:rPr sz="2800" spc="-15" dirty="0">
                <a:latin typeface="Arial"/>
                <a:cs typeface="Arial"/>
              </a:rPr>
              <a:t>F</a:t>
            </a:r>
            <a:r>
              <a:rPr sz="2800" dirty="0">
                <a:latin typeface="Arial"/>
                <a:cs typeface="Arial"/>
              </a:rPr>
              <a:t>r</a:t>
            </a:r>
            <a:r>
              <a:rPr sz="2800" spc="-5" dirty="0">
                <a:latin typeface="Arial"/>
                <a:cs typeface="Arial"/>
              </a:rPr>
              <a:t>e</a:t>
            </a:r>
            <a:r>
              <a:rPr sz="2800" dirty="0">
                <a:latin typeface="Arial"/>
                <a:cs typeface="Arial"/>
              </a:rPr>
              <a:t>e</a:t>
            </a:r>
            <a:r>
              <a:rPr sz="2800" spc="10" dirty="0">
                <a:latin typeface="Arial"/>
                <a:cs typeface="Arial"/>
              </a:rPr>
              <a:t> </a:t>
            </a:r>
            <a:r>
              <a:rPr sz="2800" spc="-5" dirty="0">
                <a:latin typeface="Arial"/>
                <a:cs typeface="Arial"/>
              </a:rPr>
              <a:t>an</a:t>
            </a:r>
            <a:r>
              <a:rPr sz="2800" dirty="0">
                <a:latin typeface="Arial"/>
                <a:cs typeface="Arial"/>
              </a:rPr>
              <a:t>d</a:t>
            </a:r>
            <a:r>
              <a:rPr sz="2800" spc="10" dirty="0">
                <a:latin typeface="Arial"/>
                <a:cs typeface="Arial"/>
              </a:rPr>
              <a:t> </a:t>
            </a:r>
            <a:r>
              <a:rPr sz="2800" dirty="0">
                <a:latin typeface="Arial"/>
                <a:cs typeface="Arial"/>
              </a:rPr>
              <a:t>r</a:t>
            </a:r>
            <a:r>
              <a:rPr sz="2800" spc="-5" dirty="0">
                <a:latin typeface="Arial"/>
                <a:cs typeface="Arial"/>
              </a:rPr>
              <a:t>ead</a:t>
            </a:r>
            <a:r>
              <a:rPr sz="2800" spc="-35" dirty="0">
                <a:latin typeface="Arial"/>
                <a:cs typeface="Arial"/>
              </a:rPr>
              <a:t>y</a:t>
            </a:r>
            <a:r>
              <a:rPr sz="2800" dirty="0">
                <a:latin typeface="Arial"/>
                <a:cs typeface="Arial"/>
              </a:rPr>
              <a:t>-</a:t>
            </a:r>
            <a:r>
              <a:rPr sz="2800" spc="10" dirty="0">
                <a:latin typeface="Arial"/>
                <a:cs typeface="Arial"/>
              </a:rPr>
              <a:t>t</a:t>
            </a:r>
            <a:r>
              <a:rPr sz="2800" dirty="0">
                <a:latin typeface="Arial"/>
                <a:cs typeface="Arial"/>
              </a:rPr>
              <a:t>o-</a:t>
            </a:r>
            <a:r>
              <a:rPr sz="2800" spc="-5" dirty="0">
                <a:latin typeface="Arial"/>
                <a:cs typeface="Arial"/>
              </a:rPr>
              <a:t>u</a:t>
            </a:r>
            <a:r>
              <a:rPr sz="2800" spc="10" dirty="0">
                <a:latin typeface="Arial"/>
                <a:cs typeface="Arial"/>
              </a:rPr>
              <a:t>s</a:t>
            </a:r>
            <a:r>
              <a:rPr sz="2800" dirty="0">
                <a:latin typeface="Arial"/>
                <a:cs typeface="Arial"/>
              </a:rPr>
              <a:t>e</a:t>
            </a:r>
          </a:p>
          <a:p>
            <a:pPr marL="356870" indent="-344170">
              <a:lnSpc>
                <a:spcPct val="100000"/>
              </a:lnSpc>
              <a:spcBef>
                <a:spcPts val="670"/>
              </a:spcBef>
              <a:buClr>
                <a:srgbClr val="3F6378"/>
              </a:buClr>
              <a:buFont typeface="Arial"/>
              <a:buChar char="•"/>
              <a:tabLst>
                <a:tab pos="357505" algn="l"/>
              </a:tabLst>
            </a:pPr>
            <a:r>
              <a:rPr sz="2800" spc="-5" dirty="0">
                <a:latin typeface="Arial"/>
                <a:cs typeface="Arial"/>
              </a:rPr>
              <a:t>B</a:t>
            </a:r>
            <a:r>
              <a:rPr sz="2800" dirty="0">
                <a:latin typeface="Arial"/>
                <a:cs typeface="Arial"/>
              </a:rPr>
              <a:t>r</a:t>
            </a:r>
            <a:r>
              <a:rPr sz="2800" spc="-5" dirty="0">
                <a:latin typeface="Arial"/>
                <a:cs typeface="Arial"/>
              </a:rPr>
              <a:t>andab</a:t>
            </a:r>
            <a:r>
              <a:rPr sz="2800" dirty="0">
                <a:latin typeface="Arial"/>
                <a:cs typeface="Arial"/>
              </a:rPr>
              <a:t>le</a:t>
            </a:r>
          </a:p>
          <a:p>
            <a:pPr marL="356870" indent="-344170">
              <a:lnSpc>
                <a:spcPct val="100000"/>
              </a:lnSpc>
              <a:spcBef>
                <a:spcPts val="670"/>
              </a:spcBef>
              <a:buClr>
                <a:srgbClr val="3F6378"/>
              </a:buClr>
              <a:buFont typeface="Arial"/>
              <a:buChar char="•"/>
              <a:tabLst>
                <a:tab pos="357505" algn="l"/>
              </a:tabLst>
            </a:pPr>
            <a:r>
              <a:rPr sz="2800" spc="-15" dirty="0">
                <a:latin typeface="Arial"/>
                <a:cs typeface="Arial"/>
              </a:rPr>
              <a:t>R</a:t>
            </a:r>
            <a:r>
              <a:rPr sz="2800" spc="-5" dirty="0">
                <a:latin typeface="Arial"/>
                <a:cs typeface="Arial"/>
              </a:rPr>
              <a:t>e</a:t>
            </a:r>
            <a:r>
              <a:rPr sz="2800" spc="10" dirty="0">
                <a:latin typeface="Arial"/>
                <a:cs typeface="Arial"/>
              </a:rPr>
              <a:t>s</a:t>
            </a:r>
            <a:r>
              <a:rPr sz="2800" spc="-5" dirty="0">
                <a:latin typeface="Arial"/>
                <a:cs typeface="Arial"/>
              </a:rPr>
              <a:t>ea</a:t>
            </a:r>
            <a:r>
              <a:rPr sz="2800" dirty="0">
                <a:latin typeface="Arial"/>
                <a:cs typeface="Arial"/>
              </a:rPr>
              <a:t>r</a:t>
            </a:r>
            <a:r>
              <a:rPr sz="2800" spc="10" dirty="0">
                <a:latin typeface="Arial"/>
                <a:cs typeface="Arial"/>
              </a:rPr>
              <a:t>c</a:t>
            </a:r>
            <a:r>
              <a:rPr sz="2800" spc="-5" dirty="0">
                <a:latin typeface="Arial"/>
                <a:cs typeface="Arial"/>
              </a:rPr>
              <a:t>h</a:t>
            </a:r>
            <a:r>
              <a:rPr sz="2800" dirty="0">
                <a:latin typeface="Arial"/>
                <a:cs typeface="Arial"/>
              </a:rPr>
              <a:t>-</a:t>
            </a:r>
            <a:r>
              <a:rPr sz="2800" spc="-5" dirty="0">
                <a:latin typeface="Arial"/>
                <a:cs typeface="Arial"/>
              </a:rPr>
              <a:t>ba</a:t>
            </a:r>
            <a:r>
              <a:rPr sz="2800" spc="10" dirty="0">
                <a:latin typeface="Arial"/>
                <a:cs typeface="Arial"/>
              </a:rPr>
              <a:t>s</a:t>
            </a:r>
            <a:r>
              <a:rPr sz="2800" spc="-5" dirty="0">
                <a:latin typeface="Arial"/>
                <a:cs typeface="Arial"/>
              </a:rPr>
              <a:t>e</a:t>
            </a:r>
            <a:r>
              <a:rPr sz="2800" dirty="0">
                <a:latin typeface="Arial"/>
                <a:cs typeface="Arial"/>
              </a:rPr>
              <a:t>d</a:t>
            </a:r>
          </a:p>
          <a:p>
            <a:pPr marL="469900">
              <a:lnSpc>
                <a:spcPct val="100000"/>
              </a:lnSpc>
              <a:spcBef>
                <a:spcPts val="590"/>
              </a:spcBef>
            </a:pPr>
            <a:r>
              <a:rPr sz="2800" dirty="0">
                <a:latin typeface="Arial"/>
                <a:cs typeface="Arial"/>
              </a:rPr>
              <a:t>–</a:t>
            </a:r>
            <a:r>
              <a:rPr sz="2800" spc="250" dirty="0">
                <a:latin typeface="Arial"/>
                <a:cs typeface="Arial"/>
              </a:rPr>
              <a:t> </a:t>
            </a:r>
            <a:r>
              <a:rPr sz="2800" spc="-10" dirty="0">
                <a:latin typeface="Arial"/>
                <a:cs typeface="Arial"/>
              </a:rPr>
              <a:t>W</a:t>
            </a:r>
            <a:r>
              <a:rPr sz="2800" spc="-15" dirty="0">
                <a:latin typeface="Arial"/>
                <a:cs typeface="Arial"/>
              </a:rPr>
              <a:t>a</a:t>
            </a:r>
            <a:r>
              <a:rPr sz="2800" spc="5" dirty="0">
                <a:latin typeface="Arial"/>
                <a:cs typeface="Arial"/>
              </a:rPr>
              <a:t>de</a:t>
            </a:r>
            <a:r>
              <a:rPr sz="2800" spc="-10" dirty="0">
                <a:latin typeface="Arial"/>
                <a:cs typeface="Arial"/>
              </a:rPr>
              <a:t>-M</a:t>
            </a:r>
            <a:r>
              <a:rPr sz="2800" spc="5" dirty="0">
                <a:latin typeface="Arial"/>
                <a:cs typeface="Arial"/>
              </a:rPr>
              <a:t>d</a:t>
            </a:r>
            <a:r>
              <a:rPr sz="2800" spc="-5" dirty="0">
                <a:latin typeface="Arial"/>
                <a:cs typeface="Arial"/>
              </a:rPr>
              <a:t>i</a:t>
            </a:r>
            <a:r>
              <a:rPr sz="2800" spc="-25" dirty="0">
                <a:latin typeface="Arial"/>
                <a:cs typeface="Arial"/>
              </a:rPr>
              <a:t>v</a:t>
            </a:r>
            <a:r>
              <a:rPr sz="2800" spc="5" dirty="0">
                <a:latin typeface="Arial"/>
                <a:cs typeface="Arial"/>
              </a:rPr>
              <a:t>an</a:t>
            </a:r>
            <a:r>
              <a:rPr sz="2800" spc="-5" dirty="0">
                <a:latin typeface="Arial"/>
                <a:cs typeface="Arial"/>
              </a:rPr>
              <a:t>i</a:t>
            </a:r>
            <a:r>
              <a:rPr sz="2800" spc="5" dirty="0">
                <a:latin typeface="Arial"/>
                <a:cs typeface="Arial"/>
              </a:rPr>
              <a:t>a</a:t>
            </a:r>
            <a:r>
              <a:rPr sz="2800" dirty="0">
                <a:latin typeface="Arial"/>
                <a:cs typeface="Arial"/>
              </a:rPr>
              <a:t>n</a:t>
            </a:r>
            <a:r>
              <a:rPr sz="2800" spc="-60" dirty="0">
                <a:latin typeface="Arial"/>
                <a:cs typeface="Arial"/>
              </a:rPr>
              <a:t> </a:t>
            </a:r>
            <a:r>
              <a:rPr sz="2800" spc="5" dirty="0">
                <a:latin typeface="Arial"/>
                <a:cs typeface="Arial"/>
              </a:rPr>
              <a:t>e</a:t>
            </a:r>
            <a:r>
              <a:rPr sz="2800" dirty="0">
                <a:latin typeface="Arial"/>
                <a:cs typeface="Arial"/>
              </a:rPr>
              <a:t>t</a:t>
            </a:r>
            <a:r>
              <a:rPr sz="2800" spc="-15" dirty="0">
                <a:latin typeface="Arial"/>
                <a:cs typeface="Arial"/>
              </a:rPr>
              <a:t> </a:t>
            </a:r>
            <a:r>
              <a:rPr sz="2800" spc="5" dirty="0">
                <a:latin typeface="Arial"/>
                <a:cs typeface="Arial"/>
              </a:rPr>
              <a:t>a</a:t>
            </a:r>
            <a:r>
              <a:rPr sz="2800" spc="-5" dirty="0">
                <a:latin typeface="Arial"/>
                <a:cs typeface="Arial"/>
              </a:rPr>
              <a:t>l</a:t>
            </a:r>
            <a:r>
              <a:rPr sz="2800" dirty="0">
                <a:latin typeface="Arial"/>
                <a:cs typeface="Arial"/>
              </a:rPr>
              <a:t>,</a:t>
            </a:r>
            <a:r>
              <a:rPr sz="2800" spc="5" dirty="0">
                <a:latin typeface="Arial"/>
                <a:cs typeface="Arial"/>
              </a:rPr>
              <a:t> </a:t>
            </a:r>
            <a:r>
              <a:rPr sz="2800" i="1" spc="5" dirty="0">
                <a:latin typeface="Arial"/>
                <a:cs typeface="Arial"/>
              </a:rPr>
              <a:t>P</a:t>
            </a:r>
            <a:r>
              <a:rPr sz="2800" i="1" spc="-10" dirty="0">
                <a:latin typeface="Arial"/>
                <a:cs typeface="Arial"/>
              </a:rPr>
              <a:t>r</a:t>
            </a:r>
            <a:r>
              <a:rPr sz="2800" i="1" spc="5" dirty="0">
                <a:latin typeface="Arial"/>
                <a:cs typeface="Arial"/>
              </a:rPr>
              <a:t>e</a:t>
            </a:r>
            <a:r>
              <a:rPr sz="2800" i="1" dirty="0">
                <a:latin typeface="Arial"/>
                <a:cs typeface="Arial"/>
              </a:rPr>
              <a:t>v</a:t>
            </a:r>
            <a:r>
              <a:rPr sz="2800" i="1" spc="5" dirty="0">
                <a:latin typeface="Arial"/>
                <a:cs typeface="Arial"/>
              </a:rPr>
              <a:t>en</a:t>
            </a:r>
            <a:r>
              <a:rPr sz="2800" i="1" dirty="0">
                <a:latin typeface="Arial"/>
                <a:cs typeface="Arial"/>
              </a:rPr>
              <a:t>t</a:t>
            </a:r>
            <a:r>
              <a:rPr sz="2800" i="1" spc="-5" dirty="0">
                <a:latin typeface="Arial"/>
                <a:cs typeface="Arial"/>
              </a:rPr>
              <a:t>i</a:t>
            </a:r>
            <a:r>
              <a:rPr sz="2800" i="1" spc="5" dirty="0">
                <a:latin typeface="Arial"/>
                <a:cs typeface="Arial"/>
              </a:rPr>
              <a:t>o</a:t>
            </a:r>
            <a:r>
              <a:rPr sz="2800" i="1" dirty="0">
                <a:latin typeface="Arial"/>
                <a:cs typeface="Arial"/>
              </a:rPr>
              <a:t>n</a:t>
            </a:r>
            <a:r>
              <a:rPr sz="2800" i="1" spc="-35" dirty="0">
                <a:latin typeface="Arial"/>
                <a:cs typeface="Arial"/>
              </a:rPr>
              <a:t> </a:t>
            </a:r>
            <a:r>
              <a:rPr sz="2800" i="1" spc="-5" dirty="0">
                <a:latin typeface="Arial"/>
                <a:cs typeface="Arial"/>
              </a:rPr>
              <a:t>R</a:t>
            </a:r>
            <a:r>
              <a:rPr sz="2800" i="1" spc="5" dirty="0">
                <a:latin typeface="Arial"/>
                <a:cs typeface="Arial"/>
              </a:rPr>
              <a:t>e</a:t>
            </a:r>
            <a:r>
              <a:rPr sz="2800" i="1" dirty="0">
                <a:latin typeface="Arial"/>
                <a:cs typeface="Arial"/>
              </a:rPr>
              <a:t>s</a:t>
            </a:r>
            <a:r>
              <a:rPr sz="2800" i="1" spc="5" dirty="0">
                <a:latin typeface="Arial"/>
                <a:cs typeface="Arial"/>
              </a:rPr>
              <a:t>ea</a:t>
            </a:r>
            <a:r>
              <a:rPr sz="2800" i="1" spc="-10" dirty="0">
                <a:latin typeface="Arial"/>
                <a:cs typeface="Arial"/>
              </a:rPr>
              <a:t>r</a:t>
            </a:r>
            <a:r>
              <a:rPr sz="2800" i="1" dirty="0">
                <a:latin typeface="Arial"/>
                <a:cs typeface="Arial"/>
              </a:rPr>
              <a:t>c</a:t>
            </a:r>
            <a:r>
              <a:rPr sz="2800" i="1" spc="5" dirty="0">
                <a:latin typeface="Arial"/>
                <a:cs typeface="Arial"/>
              </a:rPr>
              <a:t>he</a:t>
            </a:r>
            <a:r>
              <a:rPr sz="2800" i="1" spc="-10" dirty="0">
                <a:latin typeface="Arial"/>
                <a:cs typeface="Arial"/>
              </a:rPr>
              <a:t>r</a:t>
            </a:r>
            <a:r>
              <a:rPr sz="2800" dirty="0">
                <a:latin typeface="Arial"/>
                <a:cs typeface="Arial"/>
              </a:rPr>
              <a:t>,</a:t>
            </a:r>
            <a:r>
              <a:rPr sz="2800" spc="-15" dirty="0">
                <a:latin typeface="Arial"/>
                <a:cs typeface="Arial"/>
              </a:rPr>
              <a:t> </a:t>
            </a:r>
            <a:r>
              <a:rPr sz="2800" spc="5" dirty="0">
                <a:latin typeface="Arial"/>
                <a:cs typeface="Arial"/>
              </a:rPr>
              <a:t>2012</a:t>
            </a:r>
            <a:endParaRPr sz="2800" dirty="0">
              <a:latin typeface="Arial"/>
              <a:cs typeface="Arial"/>
            </a:endParaRPr>
          </a:p>
        </p:txBody>
      </p:sp>
    </p:spTree>
    <p:extLst>
      <p:ext uri="{BB962C8B-B14F-4D97-AF65-F5344CB8AC3E}">
        <p14:creationId xmlns:p14="http://schemas.microsoft.com/office/powerpoint/2010/main" val="2676904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
        <p:nvSpPr>
          <p:cNvPr id="6" name="object 2">
            <a:extLst>
              <a:ext uri="{FF2B5EF4-FFF2-40B4-BE49-F238E27FC236}">
                <a16:creationId xmlns:a16="http://schemas.microsoft.com/office/drawing/2014/main" id="{2BF128C4-83B9-D54E-A074-4B98630607A4}"/>
              </a:ext>
            </a:extLst>
          </p:cNvPr>
          <p:cNvSpPr txBox="1">
            <a:spLocks/>
          </p:cNvSpPr>
          <p:nvPr/>
        </p:nvSpPr>
        <p:spPr>
          <a:xfrm>
            <a:off x="1686422" y="248082"/>
            <a:ext cx="9444083" cy="1754326"/>
          </a:xfrm>
          <a:prstGeom prst="rect">
            <a:avLst/>
          </a:prstGeom>
        </p:spPr>
        <p:txBody>
          <a:bodyPr vert="horz" wrap="square" lIns="0" tIns="243840" rIns="0" bIns="0" rtlCol="0" anchor="ctr">
            <a:sp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marL="12700">
              <a:lnSpc>
                <a:spcPct val="100000"/>
              </a:lnSpc>
            </a:pPr>
            <a:r>
              <a:rPr lang="en-US" spc="-30" dirty="0">
                <a:solidFill>
                  <a:srgbClr val="C00000"/>
                </a:solidFill>
              </a:rPr>
              <a:t>Th</a:t>
            </a:r>
            <a:r>
              <a:rPr lang="en-US" spc="-20" dirty="0">
                <a:solidFill>
                  <a:srgbClr val="C00000"/>
                </a:solidFill>
              </a:rPr>
              <a:t>e</a:t>
            </a:r>
            <a:r>
              <a:rPr lang="en-US" spc="-5" dirty="0">
                <a:solidFill>
                  <a:srgbClr val="C00000"/>
                </a:solidFill>
              </a:rPr>
              <a:t> </a:t>
            </a:r>
            <a:r>
              <a:rPr lang="en-US" spc="-40" dirty="0">
                <a:solidFill>
                  <a:srgbClr val="C00000"/>
                </a:solidFill>
              </a:rPr>
              <a:t>G</a:t>
            </a:r>
            <a:r>
              <a:rPr lang="en-US" spc="-20" dirty="0">
                <a:solidFill>
                  <a:srgbClr val="C00000"/>
                </a:solidFill>
              </a:rPr>
              <a:t>e</a:t>
            </a:r>
            <a:r>
              <a:rPr lang="en-US" spc="-30" dirty="0">
                <a:solidFill>
                  <a:srgbClr val="C00000"/>
                </a:solidFill>
              </a:rPr>
              <a:t>n</a:t>
            </a:r>
            <a:r>
              <a:rPr lang="en-US" spc="-20" dirty="0">
                <a:solidFill>
                  <a:srgbClr val="C00000"/>
                </a:solidFill>
              </a:rPr>
              <a:t>e</a:t>
            </a:r>
            <a:r>
              <a:rPr lang="en-US" spc="-10" dirty="0">
                <a:solidFill>
                  <a:srgbClr val="C00000"/>
                </a:solidFill>
              </a:rPr>
              <a:t>r</a:t>
            </a:r>
            <a:r>
              <a:rPr lang="en-US" spc="-20" dirty="0">
                <a:solidFill>
                  <a:srgbClr val="C00000"/>
                </a:solidFill>
              </a:rPr>
              <a:t>a</a:t>
            </a:r>
            <a:r>
              <a:rPr lang="en-US" spc="-25" dirty="0">
                <a:solidFill>
                  <a:srgbClr val="C00000"/>
                </a:solidFill>
              </a:rPr>
              <a:t>t</a:t>
            </a:r>
            <a:r>
              <a:rPr lang="en-US" spc="-10" dirty="0">
                <a:solidFill>
                  <a:srgbClr val="C00000"/>
                </a:solidFill>
              </a:rPr>
              <a:t>i</a:t>
            </a:r>
            <a:r>
              <a:rPr lang="en-US" spc="-30" dirty="0">
                <a:solidFill>
                  <a:srgbClr val="C00000"/>
                </a:solidFill>
              </a:rPr>
              <a:t>o</a:t>
            </a:r>
            <a:r>
              <a:rPr lang="en-US" spc="-20" dirty="0">
                <a:solidFill>
                  <a:srgbClr val="C00000"/>
                </a:solidFill>
              </a:rPr>
              <a:t>n</a:t>
            </a:r>
            <a:r>
              <a:rPr lang="en-US" spc="40" dirty="0">
                <a:solidFill>
                  <a:srgbClr val="C00000"/>
                </a:solidFill>
              </a:rPr>
              <a:t> </a:t>
            </a:r>
            <a:r>
              <a:rPr lang="en-US" spc="-25" dirty="0">
                <a:solidFill>
                  <a:srgbClr val="C00000"/>
                </a:solidFill>
              </a:rPr>
              <a:t>Rx</a:t>
            </a:r>
            <a:r>
              <a:rPr lang="en-US" spc="-5" dirty="0">
                <a:solidFill>
                  <a:srgbClr val="C00000"/>
                </a:solidFill>
              </a:rPr>
              <a:t> </a:t>
            </a:r>
            <a:r>
              <a:rPr lang="en-US" spc="-10" dirty="0">
                <a:solidFill>
                  <a:srgbClr val="C00000"/>
                </a:solidFill>
              </a:rPr>
              <a:t>r</a:t>
            </a:r>
            <a:r>
              <a:rPr lang="en-US" spc="-20" dirty="0">
                <a:solidFill>
                  <a:srgbClr val="C00000"/>
                </a:solidFill>
              </a:rPr>
              <a:t>es</a:t>
            </a:r>
            <a:r>
              <a:rPr lang="en-US" spc="-30" dirty="0">
                <a:solidFill>
                  <a:srgbClr val="C00000"/>
                </a:solidFill>
              </a:rPr>
              <a:t>ou</a:t>
            </a:r>
            <a:r>
              <a:rPr lang="en-US" spc="-10" dirty="0">
                <a:solidFill>
                  <a:srgbClr val="C00000"/>
                </a:solidFill>
              </a:rPr>
              <a:t>r</a:t>
            </a:r>
            <a:r>
              <a:rPr lang="en-US" spc="-20" dirty="0">
                <a:solidFill>
                  <a:srgbClr val="C00000"/>
                </a:solidFill>
              </a:rPr>
              <a:t>ces</a:t>
            </a:r>
            <a:r>
              <a:rPr lang="en-US" spc="20" dirty="0">
                <a:solidFill>
                  <a:srgbClr val="C00000"/>
                </a:solidFill>
              </a:rPr>
              <a:t> </a:t>
            </a:r>
            <a:r>
              <a:rPr lang="en-US" spc="-20" dirty="0">
                <a:solidFill>
                  <a:srgbClr val="C00000"/>
                </a:solidFill>
              </a:rPr>
              <a:t>a</a:t>
            </a:r>
            <a:r>
              <a:rPr lang="en-US" spc="-10" dirty="0">
                <a:solidFill>
                  <a:srgbClr val="C00000"/>
                </a:solidFill>
              </a:rPr>
              <a:t>r</a:t>
            </a:r>
            <a:r>
              <a:rPr lang="en-US" spc="-25" dirty="0">
                <a:solidFill>
                  <a:srgbClr val="C00000"/>
                </a:solidFill>
              </a:rPr>
              <a:t>e…</a:t>
            </a:r>
          </a:p>
          <a:p>
            <a:pPr marL="12700" algn="ctr">
              <a:lnSpc>
                <a:spcPct val="100000"/>
              </a:lnSpc>
            </a:pPr>
            <a:r>
              <a:rPr lang="en-US" sz="5400" spc="-25" dirty="0">
                <a:solidFill>
                  <a:srgbClr val="C00000"/>
                </a:solidFill>
              </a:rPr>
              <a:t>Effective</a:t>
            </a:r>
          </a:p>
        </p:txBody>
      </p:sp>
      <p:sp>
        <p:nvSpPr>
          <p:cNvPr id="9" name="object 5">
            <a:extLst>
              <a:ext uri="{FF2B5EF4-FFF2-40B4-BE49-F238E27FC236}">
                <a16:creationId xmlns:a16="http://schemas.microsoft.com/office/drawing/2014/main" id="{986CDAF9-1496-DE48-A16B-051BAD5DFA11}"/>
              </a:ext>
            </a:extLst>
          </p:cNvPr>
          <p:cNvSpPr txBox="1"/>
          <p:nvPr/>
        </p:nvSpPr>
        <p:spPr>
          <a:xfrm>
            <a:off x="1398747" y="2228411"/>
            <a:ext cx="9394507" cy="3036729"/>
          </a:xfrm>
          <a:prstGeom prst="rect">
            <a:avLst/>
          </a:prstGeom>
        </p:spPr>
        <p:txBody>
          <a:bodyPr vert="horz" wrap="square" lIns="0" tIns="0" rIns="0" bIns="0" rtlCol="0">
            <a:spAutoFit/>
          </a:bodyPr>
          <a:lstStyle/>
          <a:p>
            <a:pPr marL="12700">
              <a:lnSpc>
                <a:spcPct val="100000"/>
              </a:lnSpc>
            </a:pPr>
            <a:r>
              <a:rPr sz="2400" b="1" spc="-30" dirty="0">
                <a:solidFill>
                  <a:srgbClr val="C00000"/>
                </a:solidFill>
                <a:latin typeface="Arial"/>
                <a:cs typeface="Arial"/>
              </a:rPr>
              <a:t>A</a:t>
            </a:r>
            <a:r>
              <a:rPr sz="2400" b="1" dirty="0">
                <a:solidFill>
                  <a:srgbClr val="C00000"/>
                </a:solidFill>
                <a:latin typeface="Arial"/>
                <a:cs typeface="Arial"/>
              </a:rPr>
              <a:t>ft</a:t>
            </a:r>
            <a:r>
              <a:rPr sz="2400" b="1" spc="5" dirty="0">
                <a:solidFill>
                  <a:srgbClr val="C00000"/>
                </a:solidFill>
                <a:latin typeface="Arial"/>
                <a:cs typeface="Arial"/>
              </a:rPr>
              <a:t>e</a:t>
            </a:r>
            <a:r>
              <a:rPr sz="2400" b="1" dirty="0">
                <a:solidFill>
                  <a:srgbClr val="C00000"/>
                </a:solidFill>
                <a:latin typeface="Arial"/>
                <a:cs typeface="Arial"/>
              </a:rPr>
              <a:t>r</a:t>
            </a:r>
            <a:r>
              <a:rPr sz="2400" b="1" spc="20" dirty="0">
                <a:solidFill>
                  <a:srgbClr val="C00000"/>
                </a:solidFill>
                <a:latin typeface="Arial"/>
                <a:cs typeface="Arial"/>
              </a:rPr>
              <a:t> </a:t>
            </a:r>
            <a:r>
              <a:rPr sz="2400" b="1" dirty="0">
                <a:solidFill>
                  <a:srgbClr val="C00000"/>
                </a:solidFill>
                <a:latin typeface="Arial"/>
                <a:cs typeface="Arial"/>
              </a:rPr>
              <a:t>p</a:t>
            </a:r>
            <a:r>
              <a:rPr sz="2400" b="1" spc="5" dirty="0">
                <a:solidFill>
                  <a:srgbClr val="C00000"/>
                </a:solidFill>
                <a:latin typeface="Arial"/>
                <a:cs typeface="Arial"/>
              </a:rPr>
              <a:t>a</a:t>
            </a:r>
            <a:r>
              <a:rPr sz="2400" b="1" spc="-5" dirty="0">
                <a:solidFill>
                  <a:srgbClr val="C00000"/>
                </a:solidFill>
                <a:latin typeface="Arial"/>
                <a:cs typeface="Arial"/>
              </a:rPr>
              <a:t>r</a:t>
            </a:r>
            <a:r>
              <a:rPr sz="2400" b="1" dirty="0">
                <a:solidFill>
                  <a:srgbClr val="C00000"/>
                </a:solidFill>
                <a:latin typeface="Arial"/>
                <a:cs typeface="Arial"/>
              </a:rPr>
              <a:t>ti</a:t>
            </a:r>
            <a:r>
              <a:rPr sz="2400" b="1" spc="5" dirty="0">
                <a:solidFill>
                  <a:srgbClr val="C00000"/>
                </a:solidFill>
                <a:latin typeface="Arial"/>
                <a:cs typeface="Arial"/>
              </a:rPr>
              <a:t>c</a:t>
            </a:r>
            <a:r>
              <a:rPr sz="2400" b="1" dirty="0">
                <a:solidFill>
                  <a:srgbClr val="C00000"/>
                </a:solidFill>
                <a:latin typeface="Arial"/>
                <a:cs typeface="Arial"/>
              </a:rPr>
              <a:t>ip</a:t>
            </a:r>
            <a:r>
              <a:rPr sz="2400" b="1" spc="5" dirty="0">
                <a:solidFill>
                  <a:srgbClr val="C00000"/>
                </a:solidFill>
                <a:latin typeface="Arial"/>
                <a:cs typeface="Arial"/>
              </a:rPr>
              <a:t>a</a:t>
            </a:r>
            <a:r>
              <a:rPr sz="2400" b="1" dirty="0">
                <a:solidFill>
                  <a:srgbClr val="C00000"/>
                </a:solidFill>
                <a:latin typeface="Arial"/>
                <a:cs typeface="Arial"/>
              </a:rPr>
              <a:t>ting</a:t>
            </a:r>
            <a:r>
              <a:rPr sz="2400" b="1" spc="-45" dirty="0">
                <a:solidFill>
                  <a:srgbClr val="C00000"/>
                </a:solidFill>
                <a:latin typeface="Arial"/>
                <a:cs typeface="Arial"/>
              </a:rPr>
              <a:t> </a:t>
            </a:r>
            <a:r>
              <a:rPr sz="2400" b="1" dirty="0">
                <a:solidFill>
                  <a:srgbClr val="C00000"/>
                </a:solidFill>
                <a:latin typeface="Arial"/>
                <a:cs typeface="Arial"/>
              </a:rPr>
              <a:t>in</a:t>
            </a:r>
            <a:r>
              <a:rPr sz="2400" b="1" spc="-20" dirty="0">
                <a:solidFill>
                  <a:srgbClr val="C00000"/>
                </a:solidFill>
                <a:latin typeface="Arial"/>
                <a:cs typeface="Arial"/>
              </a:rPr>
              <a:t> </a:t>
            </a:r>
            <a:r>
              <a:rPr sz="2400" b="1" spc="-10" dirty="0">
                <a:solidFill>
                  <a:srgbClr val="C00000"/>
                </a:solidFill>
                <a:latin typeface="Arial"/>
                <a:cs typeface="Arial"/>
              </a:rPr>
              <a:t>G</a:t>
            </a:r>
            <a:r>
              <a:rPr sz="2400" b="1" spc="5" dirty="0">
                <a:solidFill>
                  <a:srgbClr val="C00000"/>
                </a:solidFill>
                <a:latin typeface="Arial"/>
                <a:cs typeface="Arial"/>
              </a:rPr>
              <a:t>e</a:t>
            </a:r>
            <a:r>
              <a:rPr sz="2400" b="1" dirty="0">
                <a:solidFill>
                  <a:srgbClr val="C00000"/>
                </a:solidFill>
                <a:latin typeface="Arial"/>
                <a:cs typeface="Arial"/>
              </a:rPr>
              <a:t>n</a:t>
            </a:r>
            <a:r>
              <a:rPr sz="2400" b="1" spc="5" dirty="0">
                <a:solidFill>
                  <a:srgbClr val="C00000"/>
                </a:solidFill>
                <a:latin typeface="Arial"/>
                <a:cs typeface="Arial"/>
              </a:rPr>
              <a:t>e</a:t>
            </a:r>
            <a:r>
              <a:rPr sz="2400" b="1" spc="-5" dirty="0">
                <a:solidFill>
                  <a:srgbClr val="C00000"/>
                </a:solidFill>
                <a:latin typeface="Arial"/>
                <a:cs typeface="Arial"/>
              </a:rPr>
              <a:t>r</a:t>
            </a:r>
            <a:r>
              <a:rPr sz="2400" b="1" spc="5" dirty="0">
                <a:solidFill>
                  <a:srgbClr val="C00000"/>
                </a:solidFill>
                <a:latin typeface="Arial"/>
                <a:cs typeface="Arial"/>
              </a:rPr>
              <a:t>a</a:t>
            </a:r>
            <a:r>
              <a:rPr sz="2400" b="1" dirty="0">
                <a:solidFill>
                  <a:srgbClr val="C00000"/>
                </a:solidFill>
                <a:latin typeface="Arial"/>
                <a:cs typeface="Arial"/>
              </a:rPr>
              <a:t>tion</a:t>
            </a:r>
            <a:r>
              <a:rPr sz="2400" b="1" spc="-20" dirty="0">
                <a:solidFill>
                  <a:srgbClr val="C00000"/>
                </a:solidFill>
                <a:latin typeface="Arial"/>
                <a:cs typeface="Arial"/>
              </a:rPr>
              <a:t> </a:t>
            </a:r>
            <a:r>
              <a:rPr sz="2400" b="1" spc="-5" dirty="0">
                <a:solidFill>
                  <a:srgbClr val="C00000"/>
                </a:solidFill>
                <a:latin typeface="Arial"/>
                <a:cs typeface="Arial"/>
              </a:rPr>
              <a:t>R</a:t>
            </a:r>
            <a:r>
              <a:rPr sz="2400" b="1" dirty="0">
                <a:solidFill>
                  <a:srgbClr val="C00000"/>
                </a:solidFill>
                <a:latin typeface="Arial"/>
                <a:cs typeface="Arial"/>
              </a:rPr>
              <a:t>x</a:t>
            </a:r>
            <a:r>
              <a:rPr sz="2400" b="1" spc="10" dirty="0">
                <a:solidFill>
                  <a:srgbClr val="C00000"/>
                </a:solidFill>
                <a:latin typeface="Arial"/>
                <a:cs typeface="Arial"/>
              </a:rPr>
              <a:t> </a:t>
            </a:r>
            <a:r>
              <a:rPr sz="2400" b="1" dirty="0">
                <a:solidFill>
                  <a:srgbClr val="C00000"/>
                </a:solidFill>
                <a:latin typeface="Arial"/>
                <a:cs typeface="Arial"/>
              </a:rPr>
              <a:t>p</a:t>
            </a:r>
            <a:r>
              <a:rPr sz="2400" b="1" spc="-5" dirty="0">
                <a:solidFill>
                  <a:srgbClr val="C00000"/>
                </a:solidFill>
                <a:latin typeface="Arial"/>
                <a:cs typeface="Arial"/>
              </a:rPr>
              <a:t>r</a:t>
            </a:r>
            <a:r>
              <a:rPr sz="2400" b="1" dirty="0">
                <a:solidFill>
                  <a:srgbClr val="C00000"/>
                </a:solidFill>
                <a:latin typeface="Arial"/>
                <a:cs typeface="Arial"/>
              </a:rPr>
              <a:t>og</a:t>
            </a:r>
            <a:r>
              <a:rPr sz="2400" b="1" spc="-5" dirty="0">
                <a:solidFill>
                  <a:srgbClr val="C00000"/>
                </a:solidFill>
                <a:latin typeface="Arial"/>
                <a:cs typeface="Arial"/>
              </a:rPr>
              <a:t>r</a:t>
            </a:r>
            <a:r>
              <a:rPr sz="2400" b="1" spc="5" dirty="0">
                <a:solidFill>
                  <a:srgbClr val="C00000"/>
                </a:solidFill>
                <a:latin typeface="Arial"/>
                <a:cs typeface="Arial"/>
              </a:rPr>
              <a:t>amm</a:t>
            </a:r>
            <a:r>
              <a:rPr sz="2400" b="1" dirty="0">
                <a:solidFill>
                  <a:srgbClr val="C00000"/>
                </a:solidFill>
                <a:latin typeface="Arial"/>
                <a:cs typeface="Arial"/>
              </a:rPr>
              <a:t>ing:</a:t>
            </a:r>
            <a:endParaRPr sz="2400" dirty="0">
              <a:solidFill>
                <a:srgbClr val="C00000"/>
              </a:solidFill>
              <a:latin typeface="Arial"/>
              <a:cs typeface="Arial"/>
            </a:endParaRPr>
          </a:p>
          <a:p>
            <a:pPr marL="356870" marR="702310" indent="-344170">
              <a:lnSpc>
                <a:spcPct val="100000"/>
              </a:lnSpc>
              <a:spcBef>
                <a:spcPts val="430"/>
              </a:spcBef>
              <a:buClr>
                <a:srgbClr val="FF0000"/>
              </a:buClr>
              <a:buFont typeface="Arial"/>
              <a:buChar char="•"/>
              <a:tabLst>
                <a:tab pos="357505" algn="l"/>
              </a:tabLst>
            </a:pPr>
            <a:r>
              <a:rPr sz="2400" b="1" spc="5" dirty="0">
                <a:solidFill>
                  <a:srgbClr val="C00000"/>
                </a:solidFill>
                <a:latin typeface="Arial"/>
                <a:cs typeface="Arial"/>
              </a:rPr>
              <a:t>93</a:t>
            </a:r>
            <a:r>
              <a:rPr sz="2400" b="1" dirty="0">
                <a:solidFill>
                  <a:srgbClr val="C00000"/>
                </a:solidFill>
                <a:latin typeface="Arial"/>
                <a:cs typeface="Arial"/>
              </a:rPr>
              <a:t>.</a:t>
            </a:r>
            <a:r>
              <a:rPr sz="2400" b="1" spc="5" dirty="0">
                <a:solidFill>
                  <a:srgbClr val="C00000"/>
                </a:solidFill>
                <a:latin typeface="Arial"/>
                <a:cs typeface="Arial"/>
              </a:rPr>
              <a:t>9</a:t>
            </a:r>
            <a:r>
              <a:rPr sz="2400" b="1" dirty="0">
                <a:solidFill>
                  <a:srgbClr val="C00000"/>
                </a:solidFill>
                <a:latin typeface="Arial"/>
                <a:cs typeface="Arial"/>
              </a:rPr>
              <a:t>%</a:t>
            </a:r>
            <a:r>
              <a:rPr sz="2400" b="1" spc="-40" dirty="0">
                <a:solidFill>
                  <a:srgbClr val="C00000"/>
                </a:solidFill>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t>
            </a:r>
            <a:r>
              <a:rPr sz="2400" dirty="0">
                <a:latin typeface="Arial"/>
                <a:cs typeface="Arial"/>
              </a:rPr>
              <a:t>t</a:t>
            </a:r>
            <a:r>
              <a:rPr sz="2400" spc="5" dirty="0">
                <a:latin typeface="Arial"/>
                <a:cs typeface="Arial"/>
              </a:rPr>
              <a:t>een</a:t>
            </a:r>
            <a:r>
              <a:rPr sz="2400" dirty="0">
                <a:latin typeface="Arial"/>
                <a:cs typeface="Arial"/>
              </a:rPr>
              <a:t>s</a:t>
            </a:r>
            <a:r>
              <a:rPr sz="2400" spc="-35" dirty="0">
                <a:latin typeface="Arial"/>
                <a:cs typeface="Arial"/>
              </a:rPr>
              <a:t> </a:t>
            </a:r>
            <a:r>
              <a:rPr sz="2400" spc="5" dirty="0">
                <a:latin typeface="Arial"/>
                <a:cs typeface="Arial"/>
              </a:rPr>
              <a:t>ag</a:t>
            </a:r>
            <a:r>
              <a:rPr sz="2400" dirty="0">
                <a:latin typeface="Arial"/>
                <a:cs typeface="Arial"/>
              </a:rPr>
              <a:t>r</a:t>
            </a:r>
            <a:r>
              <a:rPr sz="2400" spc="5" dirty="0">
                <a:latin typeface="Arial"/>
                <a:cs typeface="Arial"/>
              </a:rPr>
              <a:t>ee</a:t>
            </a:r>
            <a:r>
              <a:rPr sz="2400" dirty="0">
                <a:latin typeface="Arial"/>
                <a:cs typeface="Arial"/>
              </a:rPr>
              <a:t>d</a:t>
            </a:r>
            <a:r>
              <a:rPr sz="2400" spc="-40"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20" dirty="0">
                <a:latin typeface="Arial"/>
                <a:cs typeface="Arial"/>
              </a:rPr>
              <a:t> </a:t>
            </a:r>
            <a:r>
              <a:rPr sz="2400" dirty="0">
                <a:latin typeface="Arial"/>
                <a:cs typeface="Arial"/>
              </a:rPr>
              <a:t>“I</a:t>
            </a:r>
            <a:r>
              <a:rPr sz="2400" spc="-20" dirty="0">
                <a:latin typeface="Arial"/>
                <a:cs typeface="Arial"/>
              </a:rPr>
              <a:t> </a:t>
            </a:r>
            <a:r>
              <a:rPr sz="2400" spc="-30" dirty="0">
                <a:latin typeface="Arial"/>
                <a:cs typeface="Arial"/>
              </a:rPr>
              <a:t>w</a:t>
            </a:r>
            <a:r>
              <a:rPr sz="2400" spc="5" dirty="0">
                <a:latin typeface="Arial"/>
                <a:cs typeface="Arial"/>
              </a:rPr>
              <a:t>il</a:t>
            </a:r>
            <a:r>
              <a:rPr sz="2400" dirty="0">
                <a:latin typeface="Arial"/>
                <a:cs typeface="Arial"/>
              </a:rPr>
              <a:t>l</a:t>
            </a:r>
            <a:r>
              <a:rPr sz="2400" spc="10" dirty="0">
                <a:latin typeface="Arial"/>
                <a:cs typeface="Arial"/>
              </a:rPr>
              <a:t> </a:t>
            </a:r>
            <a:r>
              <a:rPr sz="2400" spc="5" dirty="0">
                <a:latin typeface="Arial"/>
                <a:cs typeface="Arial"/>
              </a:rPr>
              <a:t>no</a:t>
            </a:r>
            <a:r>
              <a:rPr sz="2400" dirty="0">
                <a:latin typeface="Arial"/>
                <a:cs typeface="Arial"/>
              </a:rPr>
              <a:t>t</a:t>
            </a:r>
            <a:r>
              <a:rPr sz="2400" spc="-20" dirty="0">
                <a:latin typeface="Arial"/>
                <a:cs typeface="Arial"/>
              </a:rPr>
              <a:t> </a:t>
            </a:r>
            <a:r>
              <a:rPr sz="2400" spc="5" dirty="0">
                <a:latin typeface="Arial"/>
                <a:cs typeface="Arial"/>
              </a:rPr>
              <a:t>u</a:t>
            </a:r>
            <a:r>
              <a:rPr sz="2400" spc="10" dirty="0">
                <a:latin typeface="Arial"/>
                <a:cs typeface="Arial"/>
              </a:rPr>
              <a:t>s</a:t>
            </a:r>
            <a:r>
              <a:rPr sz="2400" dirty="0">
                <a:latin typeface="Arial"/>
                <a:cs typeface="Arial"/>
              </a:rPr>
              <a:t>e</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spc="10" dirty="0">
                <a:latin typeface="Arial"/>
                <a:cs typeface="Arial"/>
              </a:rPr>
              <a:t>sc</a:t>
            </a:r>
            <a:r>
              <a:rPr sz="2400" dirty="0">
                <a:latin typeface="Arial"/>
                <a:cs typeface="Arial"/>
              </a:rPr>
              <a:t>r</a:t>
            </a:r>
            <a:r>
              <a:rPr sz="2400" spc="5" dirty="0">
                <a:latin typeface="Arial"/>
                <a:cs typeface="Arial"/>
              </a:rPr>
              <a:t>ip</a:t>
            </a:r>
            <a:r>
              <a:rPr sz="2400" dirty="0">
                <a:latin typeface="Arial"/>
                <a:cs typeface="Arial"/>
              </a:rPr>
              <a:t>t</a:t>
            </a:r>
            <a:r>
              <a:rPr sz="2400" spc="5" dirty="0">
                <a:latin typeface="Arial"/>
                <a:cs typeface="Arial"/>
              </a:rPr>
              <a:t>io</a:t>
            </a:r>
            <a:r>
              <a:rPr sz="2400" dirty="0">
                <a:latin typeface="Arial"/>
                <a:cs typeface="Arial"/>
              </a:rPr>
              <a:t>n</a:t>
            </a:r>
            <a:r>
              <a:rPr sz="2400" spc="-90" dirty="0">
                <a:latin typeface="Arial"/>
                <a:cs typeface="Arial"/>
              </a:rPr>
              <a:t> </a:t>
            </a:r>
            <a:r>
              <a:rPr sz="2400" spc="5" dirty="0">
                <a:latin typeface="Arial"/>
                <a:cs typeface="Arial"/>
              </a:rPr>
              <a:t>d</a:t>
            </a:r>
            <a:r>
              <a:rPr sz="2400" dirty="0">
                <a:latin typeface="Arial"/>
                <a:cs typeface="Arial"/>
              </a:rPr>
              <a:t>r</a:t>
            </a:r>
            <a:r>
              <a:rPr sz="2400" spc="5" dirty="0">
                <a:latin typeface="Arial"/>
                <a:cs typeface="Arial"/>
              </a:rPr>
              <a:t>ug</a:t>
            </a:r>
            <a:r>
              <a:rPr sz="2400" dirty="0">
                <a:latin typeface="Arial"/>
                <a:cs typeface="Arial"/>
              </a:rPr>
              <a:t>s</a:t>
            </a:r>
            <a:r>
              <a:rPr sz="2400" spc="-10"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20" dirty="0">
                <a:latin typeface="Arial"/>
                <a:cs typeface="Arial"/>
              </a:rPr>
              <a:t> </a:t>
            </a:r>
            <a:r>
              <a:rPr sz="2400" spc="5" dirty="0">
                <a:latin typeface="Arial"/>
                <a:cs typeface="Arial"/>
              </a:rPr>
              <a:t>a</a:t>
            </a:r>
            <a:r>
              <a:rPr sz="2400" dirty="0">
                <a:latin typeface="Arial"/>
                <a:cs typeface="Arial"/>
              </a:rPr>
              <a:t>re</a:t>
            </a:r>
            <a:r>
              <a:rPr sz="2400" spc="-15" dirty="0">
                <a:latin typeface="Arial"/>
                <a:cs typeface="Arial"/>
              </a:rPr>
              <a:t> </a:t>
            </a:r>
            <a:r>
              <a:rPr sz="2400" spc="5" dirty="0">
                <a:latin typeface="Arial"/>
                <a:cs typeface="Arial"/>
              </a:rPr>
              <a:t>not p</a:t>
            </a:r>
            <a:r>
              <a:rPr sz="2400" dirty="0">
                <a:latin typeface="Arial"/>
                <a:cs typeface="Arial"/>
              </a:rPr>
              <a:t>r</a:t>
            </a:r>
            <a:r>
              <a:rPr sz="2400" spc="5" dirty="0">
                <a:latin typeface="Arial"/>
                <a:cs typeface="Arial"/>
              </a:rPr>
              <a:t>e</a:t>
            </a:r>
            <a:r>
              <a:rPr sz="2400" spc="10" dirty="0">
                <a:latin typeface="Arial"/>
                <a:cs typeface="Arial"/>
              </a:rPr>
              <a:t>sc</a:t>
            </a:r>
            <a:r>
              <a:rPr sz="2400" dirty="0">
                <a:latin typeface="Arial"/>
                <a:cs typeface="Arial"/>
              </a:rPr>
              <a:t>r</a:t>
            </a:r>
            <a:r>
              <a:rPr sz="2400" spc="5" dirty="0">
                <a:latin typeface="Arial"/>
                <a:cs typeface="Arial"/>
              </a:rPr>
              <a:t>ibe</a:t>
            </a:r>
            <a:r>
              <a:rPr sz="2400" dirty="0">
                <a:latin typeface="Arial"/>
                <a:cs typeface="Arial"/>
              </a:rPr>
              <a:t>d</a:t>
            </a:r>
            <a:r>
              <a:rPr sz="2400" spc="-65" dirty="0">
                <a:latin typeface="Arial"/>
                <a:cs typeface="Arial"/>
              </a:rPr>
              <a:t> </a:t>
            </a:r>
            <a:r>
              <a:rPr sz="2400" dirty="0">
                <a:latin typeface="Arial"/>
                <a:cs typeface="Arial"/>
              </a:rPr>
              <a:t>f</a:t>
            </a:r>
            <a:r>
              <a:rPr sz="2400" spc="5" dirty="0">
                <a:latin typeface="Arial"/>
                <a:cs typeface="Arial"/>
              </a:rPr>
              <a:t>o</a:t>
            </a:r>
            <a:r>
              <a:rPr sz="2400" dirty="0">
                <a:latin typeface="Arial"/>
                <a:cs typeface="Arial"/>
              </a:rPr>
              <a:t>r</a:t>
            </a:r>
            <a:r>
              <a:rPr sz="2400" spc="-20" dirty="0">
                <a:latin typeface="Arial"/>
                <a:cs typeface="Arial"/>
              </a:rPr>
              <a:t> </a:t>
            </a:r>
            <a:r>
              <a:rPr sz="2400" spc="10" dirty="0">
                <a:latin typeface="Arial"/>
                <a:cs typeface="Arial"/>
              </a:rPr>
              <a:t>m</a:t>
            </a:r>
            <a:r>
              <a:rPr sz="2400" spc="5" dirty="0">
                <a:latin typeface="Arial"/>
                <a:cs typeface="Arial"/>
              </a:rPr>
              <a:t>e</a:t>
            </a:r>
            <a:r>
              <a:rPr sz="2400" dirty="0">
                <a:latin typeface="Arial"/>
                <a:cs typeface="Arial"/>
              </a:rPr>
              <a:t>”</a:t>
            </a:r>
            <a:r>
              <a:rPr sz="2400" spc="-20" dirty="0">
                <a:latin typeface="Arial"/>
                <a:cs typeface="Arial"/>
              </a:rPr>
              <a:t> </a:t>
            </a:r>
            <a:r>
              <a:rPr sz="2400" dirty="0">
                <a:latin typeface="Arial"/>
                <a:cs typeface="Arial"/>
              </a:rPr>
              <a:t>(</a:t>
            </a:r>
            <a:r>
              <a:rPr sz="2400" spc="5" dirty="0">
                <a:latin typeface="Arial"/>
                <a:cs typeface="Arial"/>
              </a:rPr>
              <a:t>n</a:t>
            </a:r>
            <a:r>
              <a:rPr sz="2400" dirty="0">
                <a:latin typeface="Arial"/>
                <a:cs typeface="Arial"/>
              </a:rPr>
              <a:t>=</a:t>
            </a:r>
            <a:r>
              <a:rPr sz="2400" spc="5" dirty="0">
                <a:latin typeface="Arial"/>
                <a:cs typeface="Arial"/>
              </a:rPr>
              <a:t>2557)</a:t>
            </a:r>
            <a:endParaRPr sz="2400" dirty="0">
              <a:latin typeface="Arial"/>
              <a:cs typeface="Arial"/>
            </a:endParaRPr>
          </a:p>
          <a:p>
            <a:pPr marL="356870" marR="97790" indent="-344170">
              <a:lnSpc>
                <a:spcPct val="100000"/>
              </a:lnSpc>
              <a:spcBef>
                <a:spcPts val="430"/>
              </a:spcBef>
              <a:buClr>
                <a:srgbClr val="FF0000"/>
              </a:buClr>
              <a:buFont typeface="Arial"/>
              <a:buChar char="•"/>
              <a:tabLst>
                <a:tab pos="357505" algn="l"/>
              </a:tabLst>
            </a:pPr>
            <a:r>
              <a:rPr sz="2400" b="1" spc="5" dirty="0">
                <a:solidFill>
                  <a:srgbClr val="C00000"/>
                </a:solidFill>
                <a:latin typeface="Arial"/>
                <a:cs typeface="Arial"/>
              </a:rPr>
              <a:t>98</a:t>
            </a:r>
            <a:r>
              <a:rPr sz="2400" b="1" dirty="0">
                <a:solidFill>
                  <a:srgbClr val="C00000"/>
                </a:solidFill>
                <a:latin typeface="Arial"/>
                <a:cs typeface="Arial"/>
              </a:rPr>
              <a:t>.</a:t>
            </a:r>
            <a:r>
              <a:rPr sz="2400" b="1" spc="5" dirty="0">
                <a:solidFill>
                  <a:srgbClr val="C00000"/>
                </a:solidFill>
                <a:latin typeface="Arial"/>
                <a:cs typeface="Arial"/>
              </a:rPr>
              <a:t>2</a:t>
            </a:r>
            <a:r>
              <a:rPr sz="2400" b="1" dirty="0">
                <a:solidFill>
                  <a:srgbClr val="C00000"/>
                </a:solidFill>
                <a:latin typeface="Arial"/>
                <a:cs typeface="Arial"/>
              </a:rPr>
              <a:t>%</a:t>
            </a:r>
            <a:r>
              <a:rPr sz="2400" b="1" spc="-40" dirty="0">
                <a:solidFill>
                  <a:srgbClr val="C00000"/>
                </a:solidFill>
                <a:latin typeface="Arial"/>
                <a:cs typeface="Arial"/>
              </a:rPr>
              <a:t> </a:t>
            </a:r>
            <a:r>
              <a:rPr sz="2400" spc="5" dirty="0">
                <a:latin typeface="Arial"/>
                <a:cs typeface="Arial"/>
              </a:rPr>
              <a:t>o</a:t>
            </a:r>
            <a:r>
              <a:rPr sz="2400" dirty="0">
                <a:latin typeface="Arial"/>
                <a:cs typeface="Arial"/>
              </a:rPr>
              <a:t>f</a:t>
            </a:r>
            <a:r>
              <a:rPr sz="2400" spc="5" dirty="0">
                <a:latin typeface="Arial"/>
                <a:cs typeface="Arial"/>
              </a:rPr>
              <a:t> adul</a:t>
            </a:r>
            <a:r>
              <a:rPr sz="2400" dirty="0">
                <a:latin typeface="Arial"/>
                <a:cs typeface="Arial"/>
              </a:rPr>
              <a:t>ts</a:t>
            </a:r>
            <a:r>
              <a:rPr sz="2400" spc="-35" dirty="0">
                <a:latin typeface="Arial"/>
                <a:cs typeface="Arial"/>
              </a:rPr>
              <a:t> </a:t>
            </a:r>
            <a:r>
              <a:rPr sz="2400" spc="5" dirty="0">
                <a:latin typeface="Arial"/>
                <a:cs typeface="Arial"/>
              </a:rPr>
              <a:t>ag</a:t>
            </a:r>
            <a:r>
              <a:rPr sz="2400" dirty="0">
                <a:latin typeface="Arial"/>
                <a:cs typeface="Arial"/>
              </a:rPr>
              <a:t>r</a:t>
            </a:r>
            <a:r>
              <a:rPr sz="2400" spc="5" dirty="0">
                <a:latin typeface="Arial"/>
                <a:cs typeface="Arial"/>
              </a:rPr>
              <a:t>ee</a:t>
            </a:r>
            <a:r>
              <a:rPr sz="2400" dirty="0">
                <a:latin typeface="Arial"/>
                <a:cs typeface="Arial"/>
              </a:rPr>
              <a:t>d</a:t>
            </a:r>
            <a:r>
              <a:rPr sz="2400" spc="-40"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45" dirty="0">
                <a:latin typeface="Arial"/>
                <a:cs typeface="Arial"/>
              </a:rPr>
              <a:t> </a:t>
            </a:r>
            <a:r>
              <a:rPr sz="2400" dirty="0">
                <a:latin typeface="Arial"/>
                <a:cs typeface="Arial"/>
              </a:rPr>
              <a:t>“I</a:t>
            </a:r>
            <a:r>
              <a:rPr sz="2400" spc="5" dirty="0">
                <a:latin typeface="Arial"/>
                <a:cs typeface="Arial"/>
              </a:rPr>
              <a:t> </a:t>
            </a:r>
            <a:r>
              <a:rPr sz="2400" spc="-30" dirty="0">
                <a:latin typeface="Arial"/>
                <a:cs typeface="Arial"/>
              </a:rPr>
              <a:t>w</a:t>
            </a:r>
            <a:r>
              <a:rPr sz="2400" spc="5" dirty="0">
                <a:latin typeface="Arial"/>
                <a:cs typeface="Arial"/>
              </a:rPr>
              <a:t>il</a:t>
            </a:r>
            <a:r>
              <a:rPr sz="2400" dirty="0">
                <a:latin typeface="Arial"/>
                <a:cs typeface="Arial"/>
              </a:rPr>
              <a:t>l</a:t>
            </a:r>
            <a:r>
              <a:rPr sz="2400" spc="10" dirty="0">
                <a:latin typeface="Arial"/>
                <a:cs typeface="Arial"/>
              </a:rPr>
              <a:t> </a:t>
            </a:r>
            <a:r>
              <a:rPr sz="2400" spc="5" dirty="0">
                <a:latin typeface="Arial"/>
                <a:cs typeface="Arial"/>
              </a:rPr>
              <a:t>onl</a:t>
            </a:r>
            <a:r>
              <a:rPr sz="2400" dirty="0">
                <a:latin typeface="Arial"/>
                <a:cs typeface="Arial"/>
              </a:rPr>
              <a:t>y</a:t>
            </a:r>
            <a:r>
              <a:rPr sz="2400" spc="-35" dirty="0">
                <a:latin typeface="Arial"/>
                <a:cs typeface="Arial"/>
              </a:rPr>
              <a:t> </a:t>
            </a:r>
            <a:r>
              <a:rPr sz="2400" spc="5" dirty="0">
                <a:latin typeface="Arial"/>
                <a:cs typeface="Arial"/>
              </a:rPr>
              <a:t>u</a:t>
            </a:r>
            <a:r>
              <a:rPr sz="2400" spc="10" dirty="0">
                <a:latin typeface="Arial"/>
                <a:cs typeface="Arial"/>
              </a:rPr>
              <a:t>s</a:t>
            </a:r>
            <a:r>
              <a:rPr sz="2400" dirty="0">
                <a:latin typeface="Arial"/>
                <a:cs typeface="Arial"/>
              </a:rPr>
              <a:t>e</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spc="10" dirty="0">
                <a:latin typeface="Arial"/>
                <a:cs typeface="Arial"/>
              </a:rPr>
              <a:t>sc</a:t>
            </a:r>
            <a:r>
              <a:rPr sz="2400" dirty="0">
                <a:latin typeface="Arial"/>
                <a:cs typeface="Arial"/>
              </a:rPr>
              <a:t>r</a:t>
            </a:r>
            <a:r>
              <a:rPr sz="2400" spc="5" dirty="0">
                <a:latin typeface="Arial"/>
                <a:cs typeface="Arial"/>
              </a:rPr>
              <a:t>ip</a:t>
            </a:r>
            <a:r>
              <a:rPr sz="2400" dirty="0">
                <a:latin typeface="Arial"/>
                <a:cs typeface="Arial"/>
              </a:rPr>
              <a:t>t</a:t>
            </a:r>
            <a:r>
              <a:rPr sz="2400" spc="5" dirty="0">
                <a:latin typeface="Arial"/>
                <a:cs typeface="Arial"/>
              </a:rPr>
              <a:t>io</a:t>
            </a:r>
            <a:r>
              <a:rPr sz="2400" dirty="0">
                <a:latin typeface="Arial"/>
                <a:cs typeface="Arial"/>
              </a:rPr>
              <a:t>n</a:t>
            </a:r>
            <a:r>
              <a:rPr sz="2400" spc="-90" dirty="0">
                <a:latin typeface="Arial"/>
                <a:cs typeface="Arial"/>
              </a:rPr>
              <a:t> </a:t>
            </a:r>
            <a:r>
              <a:rPr sz="2400" spc="5" dirty="0">
                <a:latin typeface="Arial"/>
                <a:cs typeface="Arial"/>
              </a:rPr>
              <a:t>d</a:t>
            </a:r>
            <a:r>
              <a:rPr sz="2400" dirty="0">
                <a:latin typeface="Arial"/>
                <a:cs typeface="Arial"/>
              </a:rPr>
              <a:t>r</a:t>
            </a:r>
            <a:r>
              <a:rPr sz="2400" spc="5" dirty="0">
                <a:latin typeface="Arial"/>
                <a:cs typeface="Arial"/>
              </a:rPr>
              <a:t>ug</a:t>
            </a:r>
            <a:r>
              <a:rPr sz="2400" dirty="0">
                <a:latin typeface="Arial"/>
                <a:cs typeface="Arial"/>
              </a:rPr>
              <a:t>s</a:t>
            </a:r>
            <a:r>
              <a:rPr sz="2400" spc="-10" dirty="0">
                <a:latin typeface="Arial"/>
                <a:cs typeface="Arial"/>
              </a:rPr>
              <a:t> </a:t>
            </a:r>
            <a:r>
              <a:rPr sz="2400" spc="5" dirty="0">
                <a:latin typeface="Arial"/>
                <a:cs typeface="Arial"/>
              </a:rPr>
              <a:t>a</a:t>
            </a:r>
            <a:r>
              <a:rPr sz="2400" dirty="0">
                <a:latin typeface="Arial"/>
                <a:cs typeface="Arial"/>
              </a:rPr>
              <a:t>s</a:t>
            </a:r>
            <a:r>
              <a:rPr sz="2400" spc="-10" dirty="0">
                <a:latin typeface="Arial"/>
                <a:cs typeface="Arial"/>
              </a:rPr>
              <a:t> </a:t>
            </a:r>
            <a:r>
              <a:rPr sz="2400" spc="5" dirty="0">
                <a:latin typeface="Arial"/>
                <a:cs typeface="Arial"/>
              </a:rPr>
              <a:t>di</a:t>
            </a:r>
            <a:r>
              <a:rPr sz="2400" dirty="0">
                <a:latin typeface="Arial"/>
                <a:cs typeface="Arial"/>
              </a:rPr>
              <a:t>r</a:t>
            </a:r>
            <a:r>
              <a:rPr sz="2400" spc="5" dirty="0">
                <a:latin typeface="Arial"/>
                <a:cs typeface="Arial"/>
              </a:rPr>
              <a:t>e</a:t>
            </a:r>
            <a:r>
              <a:rPr sz="2400" spc="10" dirty="0">
                <a:latin typeface="Arial"/>
                <a:cs typeface="Arial"/>
              </a:rPr>
              <a:t>c</a:t>
            </a:r>
            <a:r>
              <a:rPr sz="2400" dirty="0">
                <a:latin typeface="Arial"/>
                <a:cs typeface="Arial"/>
              </a:rPr>
              <a:t>t</a:t>
            </a:r>
            <a:r>
              <a:rPr sz="2400" spc="5" dirty="0">
                <a:latin typeface="Arial"/>
                <a:cs typeface="Arial"/>
              </a:rPr>
              <a:t>e</a:t>
            </a:r>
            <a:r>
              <a:rPr sz="2400" dirty="0">
                <a:latin typeface="Arial"/>
                <a:cs typeface="Arial"/>
              </a:rPr>
              <a:t>d</a:t>
            </a:r>
            <a:r>
              <a:rPr sz="2400" spc="-65" dirty="0">
                <a:latin typeface="Arial"/>
                <a:cs typeface="Arial"/>
              </a:rPr>
              <a:t> </a:t>
            </a:r>
            <a:r>
              <a:rPr sz="2400" spc="5" dirty="0">
                <a:latin typeface="Arial"/>
                <a:cs typeface="Arial"/>
              </a:rPr>
              <a:t>b</a:t>
            </a:r>
            <a:r>
              <a:rPr sz="2400" dirty="0">
                <a:latin typeface="Arial"/>
                <a:cs typeface="Arial"/>
              </a:rPr>
              <a:t>y</a:t>
            </a:r>
            <a:r>
              <a:rPr sz="2400" spc="-10" dirty="0">
                <a:latin typeface="Arial"/>
                <a:cs typeface="Arial"/>
              </a:rPr>
              <a:t> </a:t>
            </a:r>
            <a:r>
              <a:rPr sz="2400" dirty="0">
                <a:latin typeface="Arial"/>
                <a:cs typeface="Arial"/>
              </a:rPr>
              <a:t>a </a:t>
            </a:r>
            <a:r>
              <a:rPr sz="2400" spc="5" dirty="0">
                <a:latin typeface="Arial"/>
                <a:cs typeface="Arial"/>
              </a:rPr>
              <a:t>heal</a:t>
            </a:r>
            <a:r>
              <a:rPr sz="2400" dirty="0">
                <a:latin typeface="Arial"/>
                <a:cs typeface="Arial"/>
              </a:rPr>
              <a:t>th</a:t>
            </a:r>
            <a:r>
              <a:rPr sz="2400" spc="-40"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o</a:t>
            </a:r>
            <a:r>
              <a:rPr sz="2400" dirty="0">
                <a:latin typeface="Arial"/>
                <a:cs typeface="Arial"/>
              </a:rPr>
              <a:t>f</a:t>
            </a:r>
            <a:r>
              <a:rPr sz="2400" spc="5" dirty="0">
                <a:latin typeface="Arial"/>
                <a:cs typeface="Arial"/>
              </a:rPr>
              <a:t>e</a:t>
            </a:r>
            <a:r>
              <a:rPr sz="2400" spc="10" dirty="0">
                <a:latin typeface="Arial"/>
                <a:cs typeface="Arial"/>
              </a:rPr>
              <a:t>ss</a:t>
            </a:r>
            <a:r>
              <a:rPr sz="2400" spc="5" dirty="0">
                <a:latin typeface="Arial"/>
                <a:cs typeface="Arial"/>
              </a:rPr>
              <a:t>iona</a:t>
            </a:r>
            <a:r>
              <a:rPr sz="2400" dirty="0">
                <a:latin typeface="Arial"/>
                <a:cs typeface="Arial"/>
              </a:rPr>
              <a:t>l</a:t>
            </a:r>
            <a:r>
              <a:rPr sz="2400" spc="-85" dirty="0">
                <a:latin typeface="Arial"/>
                <a:cs typeface="Arial"/>
              </a:rPr>
              <a:t> </a:t>
            </a:r>
            <a:r>
              <a:rPr sz="2400" spc="5" dirty="0">
                <a:latin typeface="Arial"/>
                <a:cs typeface="Arial"/>
              </a:rPr>
              <a:t>i</a:t>
            </a:r>
            <a:r>
              <a:rPr sz="2400" dirty="0">
                <a:latin typeface="Arial"/>
                <a:cs typeface="Arial"/>
              </a:rPr>
              <a:t>n</a:t>
            </a:r>
            <a:r>
              <a:rPr sz="2400" spc="-15" dirty="0">
                <a:latin typeface="Arial"/>
                <a:cs typeface="Arial"/>
              </a:rPr>
              <a:t> </a:t>
            </a:r>
            <a:r>
              <a:rPr sz="2400" dirty="0">
                <a:latin typeface="Arial"/>
                <a:cs typeface="Arial"/>
              </a:rPr>
              <a:t>t</a:t>
            </a:r>
            <a:r>
              <a:rPr sz="2400" spc="5" dirty="0">
                <a:latin typeface="Arial"/>
                <a:cs typeface="Arial"/>
              </a:rPr>
              <a:t>h</a:t>
            </a:r>
            <a:r>
              <a:rPr sz="2400" dirty="0">
                <a:latin typeface="Arial"/>
                <a:cs typeface="Arial"/>
              </a:rPr>
              <a:t>e</a:t>
            </a:r>
            <a:r>
              <a:rPr sz="2400" spc="-15" dirty="0">
                <a:latin typeface="Arial"/>
                <a:cs typeface="Arial"/>
              </a:rPr>
              <a:t> </a:t>
            </a:r>
            <a:r>
              <a:rPr sz="2400" dirty="0">
                <a:latin typeface="Arial"/>
                <a:cs typeface="Arial"/>
              </a:rPr>
              <a:t>f</a:t>
            </a:r>
            <a:r>
              <a:rPr sz="2400" spc="5" dirty="0">
                <a:latin typeface="Arial"/>
                <a:cs typeface="Arial"/>
              </a:rPr>
              <a:t>u</a:t>
            </a:r>
            <a:r>
              <a:rPr sz="2400" dirty="0">
                <a:latin typeface="Arial"/>
                <a:cs typeface="Arial"/>
              </a:rPr>
              <a:t>t</a:t>
            </a:r>
            <a:r>
              <a:rPr sz="2400" spc="5" dirty="0">
                <a:latin typeface="Arial"/>
                <a:cs typeface="Arial"/>
              </a:rPr>
              <a:t>u</a:t>
            </a:r>
            <a:r>
              <a:rPr sz="2400" dirty="0">
                <a:latin typeface="Arial"/>
                <a:cs typeface="Arial"/>
              </a:rPr>
              <a:t>r</a:t>
            </a:r>
            <a:r>
              <a:rPr sz="2400" spc="5" dirty="0">
                <a:latin typeface="Arial"/>
                <a:cs typeface="Arial"/>
              </a:rPr>
              <a:t>e</a:t>
            </a:r>
            <a:r>
              <a:rPr sz="2400" dirty="0">
                <a:latin typeface="Arial"/>
                <a:cs typeface="Arial"/>
              </a:rPr>
              <a:t>”</a:t>
            </a:r>
            <a:r>
              <a:rPr sz="2400" spc="-20" dirty="0">
                <a:latin typeface="Arial"/>
                <a:cs typeface="Arial"/>
              </a:rPr>
              <a:t> </a:t>
            </a:r>
            <a:r>
              <a:rPr sz="2400" dirty="0">
                <a:latin typeface="Arial"/>
                <a:cs typeface="Arial"/>
              </a:rPr>
              <a:t>(</a:t>
            </a:r>
            <a:r>
              <a:rPr sz="2400" spc="5" dirty="0">
                <a:latin typeface="Arial"/>
                <a:cs typeface="Arial"/>
              </a:rPr>
              <a:t>n</a:t>
            </a:r>
            <a:r>
              <a:rPr sz="2400" dirty="0">
                <a:latin typeface="Arial"/>
                <a:cs typeface="Arial"/>
              </a:rPr>
              <a:t>=</a:t>
            </a:r>
            <a:r>
              <a:rPr sz="2400" spc="5" dirty="0">
                <a:latin typeface="Arial"/>
                <a:cs typeface="Arial"/>
              </a:rPr>
              <a:t>408)</a:t>
            </a:r>
            <a:endParaRPr sz="2400" dirty="0">
              <a:latin typeface="Arial"/>
              <a:cs typeface="Arial"/>
            </a:endParaRPr>
          </a:p>
          <a:p>
            <a:pPr marL="356870" marR="344170" indent="-344170">
              <a:lnSpc>
                <a:spcPct val="100000"/>
              </a:lnSpc>
              <a:spcBef>
                <a:spcPts val="430"/>
              </a:spcBef>
              <a:buClr>
                <a:srgbClr val="FF0000"/>
              </a:buClr>
              <a:buFont typeface="Arial"/>
              <a:buChar char="•"/>
              <a:tabLst>
                <a:tab pos="357505" algn="l"/>
              </a:tabLst>
            </a:pPr>
            <a:r>
              <a:rPr sz="2400" b="1" spc="5" dirty="0">
                <a:solidFill>
                  <a:srgbClr val="C00000"/>
                </a:solidFill>
                <a:latin typeface="Arial"/>
                <a:cs typeface="Arial"/>
              </a:rPr>
              <a:t>100</a:t>
            </a:r>
            <a:r>
              <a:rPr sz="2400" b="1" dirty="0">
                <a:solidFill>
                  <a:srgbClr val="C00000"/>
                </a:solidFill>
                <a:latin typeface="Arial"/>
                <a:cs typeface="Arial"/>
              </a:rPr>
              <a:t>%</a:t>
            </a:r>
            <a:r>
              <a:rPr sz="2400" b="1" spc="-15" dirty="0">
                <a:solidFill>
                  <a:srgbClr val="C00000"/>
                </a:solidFill>
                <a:latin typeface="Arial"/>
                <a:cs typeface="Arial"/>
              </a:rPr>
              <a:t> </a:t>
            </a:r>
            <a:r>
              <a:rPr sz="2400" spc="5" dirty="0">
                <a:latin typeface="Arial"/>
                <a:cs typeface="Arial"/>
              </a:rPr>
              <a:t>o</a:t>
            </a:r>
            <a:r>
              <a:rPr sz="2400" dirty="0">
                <a:latin typeface="Arial"/>
                <a:cs typeface="Arial"/>
              </a:rPr>
              <a:t>f</a:t>
            </a:r>
            <a:r>
              <a:rPr sz="2400" spc="-20" dirty="0">
                <a:latin typeface="Arial"/>
                <a:cs typeface="Arial"/>
              </a:rPr>
              <a:t> </a:t>
            </a:r>
            <a:r>
              <a:rPr sz="2400" spc="10" dirty="0">
                <a:latin typeface="Arial"/>
                <a:cs typeface="Arial"/>
              </a:rPr>
              <a:t>s</a:t>
            </a:r>
            <a:r>
              <a:rPr sz="2400" spc="5" dirty="0">
                <a:latin typeface="Arial"/>
                <a:cs typeface="Arial"/>
              </a:rPr>
              <a:t>enio</a:t>
            </a:r>
            <a:r>
              <a:rPr sz="2400" dirty="0">
                <a:latin typeface="Arial"/>
                <a:cs typeface="Arial"/>
              </a:rPr>
              <a:t>rs</a:t>
            </a:r>
            <a:r>
              <a:rPr sz="2400" spc="-60" dirty="0">
                <a:latin typeface="Arial"/>
                <a:cs typeface="Arial"/>
              </a:rPr>
              <a:t> </a:t>
            </a:r>
            <a:r>
              <a:rPr sz="2400" spc="5" dirty="0">
                <a:latin typeface="Arial"/>
                <a:cs typeface="Arial"/>
              </a:rPr>
              <a:t>ag</a:t>
            </a:r>
            <a:r>
              <a:rPr sz="2400" dirty="0">
                <a:latin typeface="Arial"/>
                <a:cs typeface="Arial"/>
              </a:rPr>
              <a:t>r</a:t>
            </a:r>
            <a:r>
              <a:rPr sz="2400" spc="5" dirty="0">
                <a:latin typeface="Arial"/>
                <a:cs typeface="Arial"/>
              </a:rPr>
              <a:t>e</a:t>
            </a:r>
            <a:r>
              <a:rPr sz="2400" dirty="0">
                <a:latin typeface="Arial"/>
                <a:cs typeface="Arial"/>
              </a:rPr>
              <a:t>e</a:t>
            </a:r>
            <a:r>
              <a:rPr sz="2400" spc="-15" dirty="0">
                <a:latin typeface="Arial"/>
                <a:cs typeface="Arial"/>
              </a:rPr>
              <a:t> </a:t>
            </a:r>
            <a:r>
              <a:rPr sz="2400" dirty="0">
                <a:latin typeface="Arial"/>
                <a:cs typeface="Arial"/>
              </a:rPr>
              <a:t>t</a:t>
            </a:r>
            <a:r>
              <a:rPr sz="2400" spc="5" dirty="0">
                <a:latin typeface="Arial"/>
                <a:cs typeface="Arial"/>
              </a:rPr>
              <a:t>ha</a:t>
            </a:r>
            <a:r>
              <a:rPr sz="2400" dirty="0">
                <a:latin typeface="Arial"/>
                <a:cs typeface="Arial"/>
              </a:rPr>
              <a:t>t,</a:t>
            </a:r>
            <a:r>
              <a:rPr sz="2400" spc="-20" dirty="0">
                <a:latin typeface="Arial"/>
                <a:cs typeface="Arial"/>
              </a:rPr>
              <a:t> </a:t>
            </a:r>
            <a:r>
              <a:rPr sz="2400" dirty="0">
                <a:latin typeface="Arial"/>
                <a:cs typeface="Arial"/>
              </a:rPr>
              <a:t>“I</a:t>
            </a:r>
            <a:r>
              <a:rPr sz="2400" spc="-20" dirty="0">
                <a:latin typeface="Arial"/>
                <a:cs typeface="Arial"/>
              </a:rPr>
              <a:t> </a:t>
            </a:r>
            <a:r>
              <a:rPr sz="2400" spc="-30" dirty="0">
                <a:latin typeface="Arial"/>
                <a:cs typeface="Arial"/>
              </a:rPr>
              <a:t>w</a:t>
            </a:r>
            <a:r>
              <a:rPr sz="2400" spc="5" dirty="0">
                <a:latin typeface="Arial"/>
                <a:cs typeface="Arial"/>
              </a:rPr>
              <a:t>il</a:t>
            </a:r>
            <a:r>
              <a:rPr sz="2400" dirty="0">
                <a:latin typeface="Arial"/>
                <a:cs typeface="Arial"/>
              </a:rPr>
              <a:t>l</a:t>
            </a:r>
            <a:r>
              <a:rPr sz="2400" spc="10" dirty="0">
                <a:latin typeface="Arial"/>
                <a:cs typeface="Arial"/>
              </a:rPr>
              <a:t> s</a:t>
            </a:r>
            <a:r>
              <a:rPr sz="2400" dirty="0">
                <a:latin typeface="Arial"/>
                <a:cs typeface="Arial"/>
              </a:rPr>
              <a:t>t</a:t>
            </a:r>
            <a:r>
              <a:rPr sz="2400" spc="5" dirty="0">
                <a:latin typeface="Arial"/>
                <a:cs typeface="Arial"/>
              </a:rPr>
              <a:t>o</a:t>
            </a:r>
            <a:r>
              <a:rPr sz="2400" dirty="0">
                <a:latin typeface="Arial"/>
                <a:cs typeface="Arial"/>
              </a:rPr>
              <a:t>re</a:t>
            </a:r>
            <a:r>
              <a:rPr sz="2400" spc="-15" dirty="0">
                <a:latin typeface="Arial"/>
                <a:cs typeface="Arial"/>
              </a:rPr>
              <a:t> </a:t>
            </a:r>
            <a:r>
              <a:rPr sz="2400" spc="5" dirty="0">
                <a:latin typeface="Arial"/>
                <a:cs typeface="Arial"/>
              </a:rPr>
              <a:t>p</a:t>
            </a:r>
            <a:r>
              <a:rPr sz="2400" dirty="0">
                <a:latin typeface="Arial"/>
                <a:cs typeface="Arial"/>
              </a:rPr>
              <a:t>r</a:t>
            </a:r>
            <a:r>
              <a:rPr sz="2400" spc="5" dirty="0">
                <a:latin typeface="Arial"/>
                <a:cs typeface="Arial"/>
              </a:rPr>
              <a:t>e</a:t>
            </a:r>
            <a:r>
              <a:rPr sz="2400" spc="10" dirty="0">
                <a:latin typeface="Arial"/>
                <a:cs typeface="Arial"/>
              </a:rPr>
              <a:t>sc</a:t>
            </a:r>
            <a:r>
              <a:rPr sz="2400" dirty="0">
                <a:latin typeface="Arial"/>
                <a:cs typeface="Arial"/>
              </a:rPr>
              <a:t>r</a:t>
            </a:r>
            <a:r>
              <a:rPr sz="2400" spc="5" dirty="0">
                <a:latin typeface="Arial"/>
                <a:cs typeface="Arial"/>
              </a:rPr>
              <a:t>ip</a:t>
            </a:r>
            <a:r>
              <a:rPr sz="2400" dirty="0">
                <a:latin typeface="Arial"/>
                <a:cs typeface="Arial"/>
              </a:rPr>
              <a:t>t</a:t>
            </a:r>
            <a:r>
              <a:rPr sz="2400" spc="5" dirty="0">
                <a:latin typeface="Arial"/>
                <a:cs typeface="Arial"/>
              </a:rPr>
              <a:t>io</a:t>
            </a:r>
            <a:r>
              <a:rPr sz="2400" dirty="0">
                <a:latin typeface="Arial"/>
                <a:cs typeface="Arial"/>
              </a:rPr>
              <a:t>n</a:t>
            </a:r>
            <a:r>
              <a:rPr sz="2400" spc="-90" dirty="0">
                <a:latin typeface="Arial"/>
                <a:cs typeface="Arial"/>
              </a:rPr>
              <a:t> </a:t>
            </a:r>
            <a:r>
              <a:rPr sz="2400" spc="10" dirty="0">
                <a:latin typeface="Arial"/>
                <a:cs typeface="Arial"/>
              </a:rPr>
              <a:t>m</a:t>
            </a:r>
            <a:r>
              <a:rPr sz="2400" spc="5" dirty="0">
                <a:latin typeface="Arial"/>
                <a:cs typeface="Arial"/>
              </a:rPr>
              <a:t>edi</a:t>
            </a:r>
            <a:r>
              <a:rPr sz="2400" spc="10" dirty="0">
                <a:latin typeface="Arial"/>
                <a:cs typeface="Arial"/>
              </a:rPr>
              <a:t>c</a:t>
            </a:r>
            <a:r>
              <a:rPr sz="2400" spc="5" dirty="0">
                <a:latin typeface="Arial"/>
                <a:cs typeface="Arial"/>
              </a:rPr>
              <a:t>a</a:t>
            </a:r>
            <a:r>
              <a:rPr sz="2400" dirty="0">
                <a:latin typeface="Arial"/>
                <a:cs typeface="Arial"/>
              </a:rPr>
              <a:t>t</a:t>
            </a:r>
            <a:r>
              <a:rPr sz="2400" spc="5" dirty="0">
                <a:latin typeface="Arial"/>
                <a:cs typeface="Arial"/>
              </a:rPr>
              <a:t>ion</a:t>
            </a:r>
            <a:r>
              <a:rPr sz="2400" dirty="0">
                <a:latin typeface="Arial"/>
                <a:cs typeface="Arial"/>
              </a:rPr>
              <a:t>s</a:t>
            </a:r>
            <a:r>
              <a:rPr sz="2400" spc="-85" dirty="0">
                <a:latin typeface="Arial"/>
                <a:cs typeface="Arial"/>
              </a:rPr>
              <a:t> </a:t>
            </a:r>
            <a:r>
              <a:rPr sz="2400" spc="5" dirty="0">
                <a:latin typeface="Arial"/>
                <a:cs typeface="Arial"/>
              </a:rPr>
              <a:t>i</a:t>
            </a:r>
            <a:r>
              <a:rPr sz="2400" dirty="0">
                <a:latin typeface="Arial"/>
                <a:cs typeface="Arial"/>
              </a:rPr>
              <a:t>n</a:t>
            </a:r>
            <a:r>
              <a:rPr sz="2400" spc="-15" dirty="0">
                <a:latin typeface="Arial"/>
                <a:cs typeface="Arial"/>
              </a:rPr>
              <a:t> </a:t>
            </a:r>
            <a:r>
              <a:rPr sz="2400" dirty="0">
                <a:latin typeface="Arial"/>
                <a:cs typeface="Arial"/>
              </a:rPr>
              <a:t>a</a:t>
            </a:r>
            <a:r>
              <a:rPr sz="2400" spc="10" dirty="0">
                <a:latin typeface="Arial"/>
                <a:cs typeface="Arial"/>
              </a:rPr>
              <a:t> s</a:t>
            </a:r>
            <a:r>
              <a:rPr sz="2400" spc="5" dirty="0">
                <a:latin typeface="Arial"/>
                <a:cs typeface="Arial"/>
              </a:rPr>
              <a:t>e</a:t>
            </a:r>
            <a:r>
              <a:rPr sz="2400" spc="10" dirty="0">
                <a:latin typeface="Arial"/>
                <a:cs typeface="Arial"/>
              </a:rPr>
              <a:t>c</a:t>
            </a:r>
            <a:r>
              <a:rPr sz="2400" spc="5" dirty="0">
                <a:latin typeface="Arial"/>
                <a:cs typeface="Arial"/>
              </a:rPr>
              <a:t>u</a:t>
            </a:r>
            <a:r>
              <a:rPr sz="2400" dirty="0">
                <a:latin typeface="Arial"/>
                <a:cs typeface="Arial"/>
              </a:rPr>
              <a:t>re </a:t>
            </a:r>
            <a:r>
              <a:rPr sz="2400" spc="5" dirty="0">
                <a:latin typeface="Arial"/>
                <a:cs typeface="Arial"/>
              </a:rPr>
              <a:t>lo</a:t>
            </a:r>
            <a:r>
              <a:rPr sz="2400" spc="10" dirty="0">
                <a:latin typeface="Arial"/>
                <a:cs typeface="Arial"/>
              </a:rPr>
              <a:t>c</a:t>
            </a:r>
            <a:r>
              <a:rPr sz="2400" spc="5" dirty="0">
                <a:latin typeface="Arial"/>
                <a:cs typeface="Arial"/>
              </a:rPr>
              <a:t>a</a:t>
            </a:r>
            <a:r>
              <a:rPr sz="2400" dirty="0">
                <a:latin typeface="Arial"/>
                <a:cs typeface="Arial"/>
              </a:rPr>
              <a:t>t</a:t>
            </a:r>
            <a:r>
              <a:rPr sz="2400" spc="5" dirty="0">
                <a:latin typeface="Arial"/>
                <a:cs typeface="Arial"/>
              </a:rPr>
              <a:t>ion</a:t>
            </a:r>
            <a:r>
              <a:rPr sz="2400" dirty="0">
                <a:latin typeface="Arial"/>
                <a:cs typeface="Arial"/>
              </a:rPr>
              <a:t>”</a:t>
            </a:r>
            <a:r>
              <a:rPr sz="2400" spc="-70" dirty="0">
                <a:latin typeface="Arial"/>
                <a:cs typeface="Arial"/>
              </a:rPr>
              <a:t> </a:t>
            </a:r>
            <a:r>
              <a:rPr sz="2400" dirty="0">
                <a:latin typeface="Arial"/>
                <a:cs typeface="Arial"/>
              </a:rPr>
              <a:t>(</a:t>
            </a:r>
            <a:r>
              <a:rPr sz="2400" spc="5" dirty="0">
                <a:latin typeface="Arial"/>
                <a:cs typeface="Arial"/>
              </a:rPr>
              <a:t>n</a:t>
            </a:r>
            <a:r>
              <a:rPr sz="2400" dirty="0">
                <a:latin typeface="Arial"/>
                <a:cs typeface="Arial"/>
              </a:rPr>
              <a:t>=</a:t>
            </a:r>
            <a:r>
              <a:rPr sz="2400" spc="5" dirty="0">
                <a:latin typeface="Arial"/>
                <a:cs typeface="Arial"/>
              </a:rPr>
              <a:t>69)</a:t>
            </a:r>
            <a:endParaRPr sz="2400" dirty="0">
              <a:latin typeface="Arial"/>
              <a:cs typeface="Arial"/>
            </a:endParaRPr>
          </a:p>
          <a:p>
            <a:pPr marL="2301240">
              <a:lnSpc>
                <a:spcPct val="100000"/>
              </a:lnSpc>
              <a:spcBef>
                <a:spcPts val="430"/>
              </a:spcBef>
            </a:pPr>
            <a:r>
              <a:rPr sz="1600" i="1" dirty="0">
                <a:latin typeface="Arial"/>
                <a:cs typeface="Arial"/>
              </a:rPr>
              <a:t>[T</a:t>
            </a:r>
            <a:r>
              <a:rPr sz="1600" i="1" spc="5" dirty="0">
                <a:latin typeface="Arial"/>
                <a:cs typeface="Arial"/>
              </a:rPr>
              <a:t>h</a:t>
            </a:r>
            <a:r>
              <a:rPr sz="1600" i="1" dirty="0">
                <a:latin typeface="Arial"/>
                <a:cs typeface="Arial"/>
              </a:rPr>
              <a:t>e</a:t>
            </a:r>
            <a:r>
              <a:rPr sz="1600" i="1" spc="-15" dirty="0">
                <a:latin typeface="Arial"/>
                <a:cs typeface="Arial"/>
              </a:rPr>
              <a:t> </a:t>
            </a:r>
            <a:r>
              <a:rPr sz="1600" i="1" spc="-10" dirty="0">
                <a:latin typeface="Arial"/>
                <a:cs typeface="Arial"/>
              </a:rPr>
              <a:t>O</a:t>
            </a:r>
            <a:r>
              <a:rPr sz="1600" i="1" spc="-5" dirty="0">
                <a:latin typeface="Arial"/>
                <a:cs typeface="Arial"/>
              </a:rPr>
              <a:t>S</a:t>
            </a:r>
            <a:r>
              <a:rPr sz="1600" i="1" dirty="0">
                <a:latin typeface="Arial"/>
                <a:cs typeface="Arial"/>
              </a:rPr>
              <a:t>U </a:t>
            </a:r>
            <a:r>
              <a:rPr sz="1600" i="1" spc="-5" dirty="0">
                <a:latin typeface="Arial"/>
                <a:cs typeface="Arial"/>
              </a:rPr>
              <a:t>C</a:t>
            </a:r>
            <a:r>
              <a:rPr sz="1600" i="1" spc="5" dirty="0">
                <a:latin typeface="Arial"/>
                <a:cs typeface="Arial"/>
              </a:rPr>
              <a:t>o</a:t>
            </a:r>
            <a:r>
              <a:rPr sz="1600" i="1" spc="-15" dirty="0">
                <a:latin typeface="Arial"/>
                <a:cs typeface="Arial"/>
              </a:rPr>
              <a:t>mm</a:t>
            </a:r>
            <a:r>
              <a:rPr sz="1600" i="1" spc="5" dirty="0">
                <a:latin typeface="Arial"/>
                <a:cs typeface="Arial"/>
              </a:rPr>
              <a:t>uni</a:t>
            </a:r>
            <a:r>
              <a:rPr sz="1600" i="1" dirty="0">
                <a:latin typeface="Arial"/>
                <a:cs typeface="Arial"/>
              </a:rPr>
              <a:t>ty</a:t>
            </a:r>
            <a:r>
              <a:rPr sz="1600" i="1" spc="-10" dirty="0">
                <a:latin typeface="Arial"/>
                <a:cs typeface="Arial"/>
              </a:rPr>
              <a:t> </a:t>
            </a:r>
            <a:r>
              <a:rPr sz="1600" i="1" dirty="0">
                <a:latin typeface="Arial"/>
                <a:cs typeface="Arial"/>
              </a:rPr>
              <a:t>&amp;</a:t>
            </a:r>
            <a:r>
              <a:rPr sz="1600" i="1" spc="-25" dirty="0">
                <a:latin typeface="Arial"/>
                <a:cs typeface="Arial"/>
              </a:rPr>
              <a:t> </a:t>
            </a:r>
            <a:r>
              <a:rPr sz="1600" i="1" spc="-100" dirty="0">
                <a:latin typeface="Arial"/>
                <a:cs typeface="Arial"/>
              </a:rPr>
              <a:t>Y</a:t>
            </a:r>
            <a:r>
              <a:rPr sz="1600" i="1" spc="5" dirty="0">
                <a:latin typeface="Arial"/>
                <a:cs typeface="Arial"/>
              </a:rPr>
              <a:t>ou</a:t>
            </a:r>
            <a:r>
              <a:rPr sz="1600" i="1" dirty="0">
                <a:latin typeface="Arial"/>
                <a:cs typeface="Arial"/>
              </a:rPr>
              <a:t>th</a:t>
            </a:r>
            <a:r>
              <a:rPr sz="1600" i="1" spc="-40" dirty="0">
                <a:latin typeface="Arial"/>
                <a:cs typeface="Arial"/>
              </a:rPr>
              <a:t> </a:t>
            </a:r>
            <a:r>
              <a:rPr sz="1600" i="1" spc="-5" dirty="0">
                <a:latin typeface="Arial"/>
                <a:cs typeface="Arial"/>
              </a:rPr>
              <a:t>C</a:t>
            </a:r>
            <a:r>
              <a:rPr sz="1600" i="1" spc="5" dirty="0">
                <a:latin typeface="Arial"/>
                <a:cs typeface="Arial"/>
              </a:rPr>
              <a:t>ollabo</a:t>
            </a:r>
            <a:r>
              <a:rPr sz="1600" i="1" dirty="0">
                <a:latin typeface="Arial"/>
                <a:cs typeface="Arial"/>
              </a:rPr>
              <a:t>r</a:t>
            </a:r>
            <a:r>
              <a:rPr sz="1600" i="1" spc="5" dirty="0">
                <a:latin typeface="Arial"/>
                <a:cs typeface="Arial"/>
              </a:rPr>
              <a:t>a</a:t>
            </a:r>
            <a:r>
              <a:rPr sz="1600" i="1" dirty="0">
                <a:latin typeface="Arial"/>
                <a:cs typeface="Arial"/>
              </a:rPr>
              <a:t>t</a:t>
            </a:r>
            <a:r>
              <a:rPr sz="1600" i="1" spc="5" dirty="0">
                <a:latin typeface="Arial"/>
                <a:cs typeface="Arial"/>
              </a:rPr>
              <a:t>i</a:t>
            </a:r>
            <a:r>
              <a:rPr sz="1600" i="1" spc="10" dirty="0">
                <a:latin typeface="Arial"/>
                <a:cs typeface="Arial"/>
              </a:rPr>
              <a:t>v</a:t>
            </a:r>
            <a:r>
              <a:rPr sz="1600" i="1" dirty="0">
                <a:latin typeface="Arial"/>
                <a:cs typeface="Arial"/>
              </a:rPr>
              <a:t>e</a:t>
            </a:r>
            <a:r>
              <a:rPr sz="1600" i="1" spc="-65" dirty="0">
                <a:latin typeface="Arial"/>
                <a:cs typeface="Arial"/>
              </a:rPr>
              <a:t> </a:t>
            </a:r>
            <a:r>
              <a:rPr sz="1600" i="1" dirty="0">
                <a:latin typeface="Arial"/>
                <a:cs typeface="Arial"/>
              </a:rPr>
              <a:t>I</a:t>
            </a:r>
            <a:r>
              <a:rPr sz="1600" i="1" spc="5" dirty="0">
                <a:latin typeface="Arial"/>
                <a:cs typeface="Arial"/>
              </a:rPr>
              <a:t>n</a:t>
            </a:r>
            <a:r>
              <a:rPr sz="1600" i="1" spc="10" dirty="0">
                <a:latin typeface="Arial"/>
                <a:cs typeface="Arial"/>
              </a:rPr>
              <a:t>s</a:t>
            </a:r>
            <a:r>
              <a:rPr sz="1600" i="1" dirty="0">
                <a:latin typeface="Arial"/>
                <a:cs typeface="Arial"/>
              </a:rPr>
              <a:t>t</a:t>
            </a:r>
            <a:r>
              <a:rPr sz="1600" i="1" spc="5" dirty="0">
                <a:latin typeface="Arial"/>
                <a:cs typeface="Arial"/>
              </a:rPr>
              <a:t>i</a:t>
            </a:r>
            <a:r>
              <a:rPr sz="1600" i="1" dirty="0">
                <a:latin typeface="Arial"/>
                <a:cs typeface="Arial"/>
              </a:rPr>
              <a:t>t</a:t>
            </a:r>
            <a:r>
              <a:rPr sz="1600" i="1" spc="5" dirty="0">
                <a:latin typeface="Arial"/>
                <a:cs typeface="Arial"/>
              </a:rPr>
              <a:t>u</a:t>
            </a:r>
            <a:r>
              <a:rPr sz="1600" i="1" dirty="0">
                <a:latin typeface="Arial"/>
                <a:cs typeface="Arial"/>
              </a:rPr>
              <a:t>t</a:t>
            </a:r>
            <a:r>
              <a:rPr sz="1600" i="1" spc="5" dirty="0">
                <a:latin typeface="Arial"/>
                <a:cs typeface="Arial"/>
              </a:rPr>
              <a:t>e</a:t>
            </a:r>
            <a:r>
              <a:rPr sz="1600" i="1" dirty="0">
                <a:latin typeface="Arial"/>
                <a:cs typeface="Arial"/>
              </a:rPr>
              <a:t>,</a:t>
            </a:r>
            <a:r>
              <a:rPr sz="1600" i="1" spc="-65" dirty="0">
                <a:latin typeface="Arial"/>
                <a:cs typeface="Arial"/>
              </a:rPr>
              <a:t> </a:t>
            </a:r>
            <a:r>
              <a:rPr sz="1600" i="1" spc="5" dirty="0">
                <a:latin typeface="Arial"/>
                <a:cs typeface="Arial"/>
              </a:rPr>
              <a:t>2013]</a:t>
            </a:r>
            <a:endParaRPr sz="1600" dirty="0">
              <a:latin typeface="Arial"/>
              <a:cs typeface="Arial"/>
            </a:endParaRPr>
          </a:p>
        </p:txBody>
      </p:sp>
    </p:spTree>
    <p:extLst>
      <p:ext uri="{BB962C8B-B14F-4D97-AF65-F5344CB8AC3E}">
        <p14:creationId xmlns:p14="http://schemas.microsoft.com/office/powerpoint/2010/main" val="13951617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A3F85-7DE9-494C-8BB4-81A4B717A01D}"/>
              </a:ext>
            </a:extLst>
          </p:cNvPr>
          <p:cNvSpPr>
            <a:spLocks noGrp="1"/>
          </p:cNvSpPr>
          <p:nvPr>
            <p:ph type="title"/>
          </p:nvPr>
        </p:nvSpPr>
        <p:spPr/>
        <p:txBody>
          <a:bodyPr>
            <a:normAutofit fontScale="90000"/>
          </a:bodyPr>
          <a:lstStyle/>
          <a:p>
            <a:pPr algn="ctr"/>
            <a:r>
              <a:rPr lang="en-US" dirty="0"/>
              <a:t>Resources and Evaluation</a:t>
            </a:r>
          </a:p>
        </p:txBody>
      </p:sp>
      <p:sp>
        <p:nvSpPr>
          <p:cNvPr id="5" name="Text Placeholder 4">
            <a:extLst>
              <a:ext uri="{FF2B5EF4-FFF2-40B4-BE49-F238E27FC236}">
                <a16:creationId xmlns:a16="http://schemas.microsoft.com/office/drawing/2014/main" id="{2B789930-BA80-D446-90B1-E688292BA499}"/>
              </a:ext>
            </a:extLst>
          </p:cNvPr>
          <p:cNvSpPr>
            <a:spLocks noGrp="1"/>
          </p:cNvSpPr>
          <p:nvPr>
            <p:ph type="body" sz="quarter" idx="11"/>
          </p:nvPr>
        </p:nvSpPr>
        <p:spPr>
          <a:xfrm>
            <a:off x="6365175" y="2301216"/>
            <a:ext cx="4987636" cy="2238477"/>
          </a:xfrm>
        </p:spPr>
        <p:txBody>
          <a:bodyPr/>
          <a:lstStyle/>
          <a:p>
            <a:r>
              <a:rPr lang="en-US" b="1" dirty="0"/>
              <a:t>Generation Rx</a:t>
            </a:r>
          </a:p>
          <a:p>
            <a:r>
              <a:rPr lang="en-US" sz="2400" dirty="0">
                <a:hlinkClick r:id="rId3"/>
              </a:rPr>
              <a:t>https://www.generationrx.org/take-action/</a:t>
            </a:r>
            <a:r>
              <a:rPr lang="en-US" sz="2400" dirty="0"/>
              <a:t> </a:t>
            </a:r>
          </a:p>
          <a:p>
            <a:endParaRPr lang="en-US" dirty="0"/>
          </a:p>
        </p:txBody>
      </p:sp>
      <p:sp>
        <p:nvSpPr>
          <p:cNvPr id="4" name="Content Placeholder 3">
            <a:extLst>
              <a:ext uri="{FF2B5EF4-FFF2-40B4-BE49-F238E27FC236}">
                <a16:creationId xmlns:a16="http://schemas.microsoft.com/office/drawing/2014/main" id="{459E791E-AD48-284A-BD5E-94C9E8790F83}"/>
              </a:ext>
            </a:extLst>
          </p:cNvPr>
          <p:cNvSpPr>
            <a:spLocks noGrp="1"/>
          </p:cNvSpPr>
          <p:nvPr>
            <p:ph sz="quarter" idx="10"/>
          </p:nvPr>
        </p:nvSpPr>
        <p:spPr>
          <a:xfrm>
            <a:off x="344385" y="2301217"/>
            <a:ext cx="5569528" cy="2238477"/>
          </a:xfrm>
        </p:spPr>
        <p:txBody>
          <a:bodyPr>
            <a:normAutofit/>
          </a:bodyPr>
          <a:lstStyle/>
          <a:p>
            <a:r>
              <a:rPr lang="en-US" b="1" dirty="0"/>
              <a:t>Ohio AgrAbility</a:t>
            </a:r>
          </a:p>
          <a:p>
            <a:pPr marL="457200" indent="-457200">
              <a:buFont typeface="Arial" panose="020B0604020202020204" pitchFamily="34" charset="0"/>
              <a:buChar char="•"/>
            </a:pPr>
            <a:r>
              <a:rPr lang="en-US" sz="2400" dirty="0">
                <a:hlinkClick r:id="rId4"/>
              </a:rPr>
              <a:t>https://agrability.osu.edu/resources/printable-resources</a:t>
            </a:r>
            <a:r>
              <a:rPr lang="en-US" sz="2400" dirty="0"/>
              <a:t> </a:t>
            </a:r>
          </a:p>
          <a:p>
            <a:pPr marL="457200" indent="-457200">
              <a:buFont typeface="Arial" panose="020B0604020202020204" pitchFamily="34" charset="0"/>
              <a:buChar char="•"/>
            </a:pPr>
            <a:r>
              <a:rPr lang="en-US" sz="2400" dirty="0"/>
              <a:t>Quarterly follow-up</a:t>
            </a:r>
          </a:p>
        </p:txBody>
      </p:sp>
      <p:pic>
        <p:nvPicPr>
          <p:cNvPr id="7" name="Picture 6">
            <a:extLst>
              <a:ext uri="{FF2B5EF4-FFF2-40B4-BE49-F238E27FC236}">
                <a16:creationId xmlns:a16="http://schemas.microsoft.com/office/drawing/2014/main" id="{2DEE29B9-84FC-254E-A731-85D81167A6A6}"/>
              </a:ext>
            </a:extLst>
          </p:cNvPr>
          <p:cNvPicPr>
            <a:picLocks noChangeAspect="1"/>
          </p:cNvPicPr>
          <p:nvPr/>
        </p:nvPicPr>
        <p:blipFill>
          <a:blip r:embed="rId5"/>
          <a:stretch>
            <a:fillRect/>
          </a:stretch>
        </p:blipFill>
        <p:spPr>
          <a:xfrm>
            <a:off x="7522199" y="4557486"/>
            <a:ext cx="4261583" cy="1920240"/>
          </a:xfrm>
          <a:prstGeom prst="rect">
            <a:avLst/>
          </a:prstGeom>
        </p:spPr>
      </p:pic>
    </p:spTree>
    <p:extLst>
      <p:ext uri="{BB962C8B-B14F-4D97-AF65-F5344CB8AC3E}">
        <p14:creationId xmlns:p14="http://schemas.microsoft.com/office/powerpoint/2010/main" val="23118571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22A71-5F5B-9644-B55B-6D6A89608668}"/>
              </a:ext>
            </a:extLst>
          </p:cNvPr>
          <p:cNvSpPr>
            <a:spLocks noGrp="1"/>
          </p:cNvSpPr>
          <p:nvPr>
            <p:ph type="title"/>
          </p:nvPr>
        </p:nvSpPr>
        <p:spPr>
          <a:xfrm>
            <a:off x="706390" y="2661081"/>
            <a:ext cx="10779221" cy="1244641"/>
          </a:xfrm>
        </p:spPr>
        <p:txBody>
          <a:bodyPr>
            <a:noAutofit/>
          </a:bodyPr>
          <a:lstStyle/>
          <a:p>
            <a:pPr algn="ctr"/>
            <a:r>
              <a:rPr lang="en-US" sz="8800" dirty="0"/>
              <a:t>Questions?</a:t>
            </a:r>
          </a:p>
        </p:txBody>
      </p:sp>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2"/>
          <a:stretch>
            <a:fillRect/>
          </a:stretch>
        </p:blipFill>
        <p:spPr>
          <a:xfrm>
            <a:off x="9550978" y="5936673"/>
            <a:ext cx="2125980" cy="548640"/>
          </a:xfrm>
          <a:prstGeom prst="rect">
            <a:avLst/>
          </a:prstGeom>
        </p:spPr>
      </p:pic>
      <p:pic>
        <p:nvPicPr>
          <p:cNvPr id="7" name="Picture 6">
            <a:extLst>
              <a:ext uri="{FF2B5EF4-FFF2-40B4-BE49-F238E27FC236}">
                <a16:creationId xmlns:a16="http://schemas.microsoft.com/office/drawing/2014/main" id="{0C249FFD-B5E5-4548-98E9-681B2AA80775}"/>
              </a:ext>
            </a:extLst>
          </p:cNvPr>
          <p:cNvPicPr>
            <a:picLocks noChangeAspect="1"/>
          </p:cNvPicPr>
          <p:nvPr/>
        </p:nvPicPr>
        <p:blipFill>
          <a:blip r:embed="rId3"/>
          <a:stretch>
            <a:fillRect/>
          </a:stretch>
        </p:blipFill>
        <p:spPr>
          <a:xfrm>
            <a:off x="7325364" y="5928605"/>
            <a:ext cx="2303999" cy="556708"/>
          </a:xfrm>
          <a:prstGeom prst="rect">
            <a:avLst/>
          </a:prstGeom>
        </p:spPr>
      </p:pic>
    </p:spTree>
    <p:extLst>
      <p:ext uri="{BB962C8B-B14F-4D97-AF65-F5344CB8AC3E}">
        <p14:creationId xmlns:p14="http://schemas.microsoft.com/office/powerpoint/2010/main" val="3094466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sp>
        <p:nvSpPr>
          <p:cNvPr id="5" name="Title 1">
            <a:extLst>
              <a:ext uri="{FF2B5EF4-FFF2-40B4-BE49-F238E27FC236}">
                <a16:creationId xmlns:a16="http://schemas.microsoft.com/office/drawing/2014/main" id="{34A57395-46DB-F946-9195-72B27FC893DE}"/>
              </a:ext>
            </a:extLst>
          </p:cNvPr>
          <p:cNvSpPr>
            <a:spLocks noGrp="1"/>
          </p:cNvSpPr>
          <p:nvPr>
            <p:ph type="title"/>
          </p:nvPr>
        </p:nvSpPr>
        <p:spPr>
          <a:xfrm>
            <a:off x="367938" y="413509"/>
            <a:ext cx="11456125" cy="1133770"/>
          </a:xfrm>
        </p:spPr>
        <p:txBody>
          <a:bodyPr>
            <a:noAutofit/>
          </a:bodyPr>
          <a:lstStyle/>
          <a:p>
            <a:r>
              <a:rPr lang="en-US" dirty="0"/>
              <a:t>How are opioids impacting </a:t>
            </a:r>
            <a:r>
              <a:rPr lang="en-US" u="sng" dirty="0"/>
              <a:t>rural</a:t>
            </a:r>
            <a:r>
              <a:rPr lang="en-US" dirty="0"/>
              <a:t> America?</a:t>
            </a:r>
          </a:p>
        </p:txBody>
      </p:sp>
      <p:sp>
        <p:nvSpPr>
          <p:cNvPr id="6" name="Text Placeholder 2">
            <a:extLst>
              <a:ext uri="{FF2B5EF4-FFF2-40B4-BE49-F238E27FC236}">
                <a16:creationId xmlns:a16="http://schemas.microsoft.com/office/drawing/2014/main" id="{7BB07DD8-8CDE-EC4F-A6E2-A1792645BEEC}"/>
              </a:ext>
            </a:extLst>
          </p:cNvPr>
          <p:cNvSpPr txBox="1">
            <a:spLocks/>
          </p:cNvSpPr>
          <p:nvPr/>
        </p:nvSpPr>
        <p:spPr>
          <a:xfrm>
            <a:off x="490681" y="1974676"/>
            <a:ext cx="11046895" cy="2184948"/>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a:p>
            <a:pPr algn="ctr"/>
            <a:r>
              <a:rPr lang="en-US" sz="3600" dirty="0"/>
              <a:t>Rural states report the largest increases</a:t>
            </a:r>
          </a:p>
          <a:p>
            <a:pPr algn="ctr"/>
            <a:r>
              <a:rPr lang="en-US" sz="3600" dirty="0"/>
              <a:t> in opioid injury and death</a:t>
            </a:r>
          </a:p>
          <a:p>
            <a:endParaRPr lang="en-US" dirty="0"/>
          </a:p>
        </p:txBody>
      </p:sp>
    </p:spTree>
    <p:extLst>
      <p:ext uri="{BB962C8B-B14F-4D97-AF65-F5344CB8AC3E}">
        <p14:creationId xmlns:p14="http://schemas.microsoft.com/office/powerpoint/2010/main" val="37598423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sp>
        <p:nvSpPr>
          <p:cNvPr id="5" name="Title 1">
            <a:extLst>
              <a:ext uri="{FF2B5EF4-FFF2-40B4-BE49-F238E27FC236}">
                <a16:creationId xmlns:a16="http://schemas.microsoft.com/office/drawing/2014/main" id="{C33C16E0-2903-8645-908C-C523FA39A7E0}"/>
              </a:ext>
            </a:extLst>
          </p:cNvPr>
          <p:cNvSpPr txBox="1">
            <a:spLocks/>
          </p:cNvSpPr>
          <p:nvPr/>
        </p:nvSpPr>
        <p:spPr>
          <a:xfrm>
            <a:off x="309605" y="413508"/>
            <a:ext cx="11795760" cy="9767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baseline="0">
                <a:solidFill>
                  <a:srgbClr val="CA1B00"/>
                </a:solidFill>
                <a:latin typeface="Arial" charset="0"/>
                <a:ea typeface="Arial" charset="0"/>
                <a:cs typeface="Arial" charset="0"/>
              </a:defRPr>
            </a:lvl1pPr>
          </a:lstStyle>
          <a:p>
            <a:pPr algn="ctr"/>
            <a:r>
              <a:rPr lang="en-US" dirty="0"/>
              <a:t>Is opioid use higher in </a:t>
            </a:r>
          </a:p>
          <a:p>
            <a:pPr algn="ctr"/>
            <a:r>
              <a:rPr lang="en-US" dirty="0"/>
              <a:t>urban or rural areas?</a:t>
            </a:r>
          </a:p>
        </p:txBody>
      </p:sp>
      <p:sp>
        <p:nvSpPr>
          <p:cNvPr id="6" name="Text Placeholder 2">
            <a:extLst>
              <a:ext uri="{FF2B5EF4-FFF2-40B4-BE49-F238E27FC236}">
                <a16:creationId xmlns:a16="http://schemas.microsoft.com/office/drawing/2014/main" id="{24D09082-9B28-4640-BE97-F29F56917222}"/>
              </a:ext>
            </a:extLst>
          </p:cNvPr>
          <p:cNvSpPr txBox="1">
            <a:spLocks/>
          </p:cNvSpPr>
          <p:nvPr/>
        </p:nvSpPr>
        <p:spPr>
          <a:xfrm>
            <a:off x="939216" y="1902523"/>
            <a:ext cx="10530752" cy="3424195"/>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Drug related deaths in rural areas (non-metropolitan counties) have </a:t>
            </a:r>
            <a:r>
              <a:rPr lang="en-US" b="1" dirty="0"/>
              <a:t>increased at three times the rate </a:t>
            </a:r>
            <a:r>
              <a:rPr lang="en-US" dirty="0"/>
              <a:t>of drug related deaths in</a:t>
            </a:r>
            <a:r>
              <a:rPr lang="en-US" b="1" dirty="0"/>
              <a:t> </a:t>
            </a:r>
            <a:r>
              <a:rPr lang="en-US" dirty="0"/>
              <a:t>metropolitan counties</a:t>
            </a:r>
          </a:p>
          <a:p>
            <a:endParaRPr lang="en-US" dirty="0"/>
          </a:p>
          <a:p>
            <a:r>
              <a:rPr lang="en-US" dirty="0"/>
              <a:t>Rural adolescents are more likely to use opioids (without a prescription) than in urban areas</a:t>
            </a:r>
          </a:p>
          <a:p>
            <a:endParaRPr lang="en-US" dirty="0"/>
          </a:p>
          <a:p>
            <a:endParaRPr lang="en-US" dirty="0"/>
          </a:p>
        </p:txBody>
      </p:sp>
    </p:spTree>
    <p:extLst>
      <p:ext uri="{BB962C8B-B14F-4D97-AF65-F5344CB8AC3E}">
        <p14:creationId xmlns:p14="http://schemas.microsoft.com/office/powerpoint/2010/main" val="17044374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sp>
        <p:nvSpPr>
          <p:cNvPr id="5" name="Title 1">
            <a:extLst>
              <a:ext uri="{FF2B5EF4-FFF2-40B4-BE49-F238E27FC236}">
                <a16:creationId xmlns:a16="http://schemas.microsoft.com/office/drawing/2014/main" id="{B1282C86-D20F-9B49-9D95-BEA2857E7ADF}"/>
              </a:ext>
            </a:extLst>
          </p:cNvPr>
          <p:cNvSpPr>
            <a:spLocks noGrp="1"/>
          </p:cNvSpPr>
          <p:nvPr>
            <p:ph type="title"/>
          </p:nvPr>
        </p:nvSpPr>
        <p:spPr>
          <a:xfrm>
            <a:off x="1367222" y="279847"/>
            <a:ext cx="9457557" cy="1308866"/>
          </a:xfrm>
        </p:spPr>
        <p:txBody>
          <a:bodyPr>
            <a:normAutofit/>
          </a:bodyPr>
          <a:lstStyle/>
          <a:p>
            <a:r>
              <a:rPr lang="en-US" dirty="0"/>
              <a:t>Many of Ohio’s rural counties have </a:t>
            </a:r>
            <a:br>
              <a:rPr lang="en-US" dirty="0"/>
            </a:br>
            <a:r>
              <a:rPr lang="en-US" dirty="0"/>
              <a:t>high drug overdose mortality rates </a:t>
            </a:r>
          </a:p>
        </p:txBody>
      </p:sp>
      <p:pic>
        <p:nvPicPr>
          <p:cNvPr id="6" name="Picture 5">
            <a:extLst>
              <a:ext uri="{FF2B5EF4-FFF2-40B4-BE49-F238E27FC236}">
                <a16:creationId xmlns:a16="http://schemas.microsoft.com/office/drawing/2014/main" id="{7B7F3E20-FC36-354C-A310-45B470B69988}"/>
              </a:ext>
            </a:extLst>
          </p:cNvPr>
          <p:cNvPicPr>
            <a:picLocks noChangeAspect="1"/>
          </p:cNvPicPr>
          <p:nvPr/>
        </p:nvPicPr>
        <p:blipFill rotWithShape="1">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rcRect l="6044" t="6356" r="6717" b="9643"/>
          <a:stretch/>
        </p:blipFill>
        <p:spPr>
          <a:xfrm>
            <a:off x="2795452" y="1568267"/>
            <a:ext cx="4596378" cy="4361021"/>
          </a:xfrm>
          <a:prstGeom prst="rect">
            <a:avLst/>
          </a:prstGeom>
        </p:spPr>
      </p:pic>
      <p:sp>
        <p:nvSpPr>
          <p:cNvPr id="2" name="Rectangle 1">
            <a:extLst>
              <a:ext uri="{FF2B5EF4-FFF2-40B4-BE49-F238E27FC236}">
                <a16:creationId xmlns:a16="http://schemas.microsoft.com/office/drawing/2014/main" id="{8D9DC380-EEAF-A74C-8B4E-C6AAB4A49612}"/>
              </a:ext>
            </a:extLst>
          </p:cNvPr>
          <p:cNvSpPr/>
          <p:nvPr/>
        </p:nvSpPr>
        <p:spPr>
          <a:xfrm>
            <a:off x="5934168" y="5104113"/>
            <a:ext cx="1528354" cy="1097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DDAD14E-A7D3-7741-8963-984626F66697}"/>
              </a:ext>
            </a:extLst>
          </p:cNvPr>
          <p:cNvSpPr/>
          <p:nvPr/>
        </p:nvSpPr>
        <p:spPr>
          <a:xfrm>
            <a:off x="2795452" y="5772779"/>
            <a:ext cx="2142308" cy="4081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07A0114-3552-8C44-BA99-64F8889CB32A}"/>
              </a:ext>
            </a:extLst>
          </p:cNvPr>
          <p:cNvSpPr/>
          <p:nvPr/>
        </p:nvSpPr>
        <p:spPr>
          <a:xfrm>
            <a:off x="6008914" y="6191796"/>
            <a:ext cx="457200" cy="261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B4AC087-A4F6-9949-82F4-D869DB0E084A}"/>
              </a:ext>
            </a:extLst>
          </p:cNvPr>
          <p:cNvSpPr/>
          <p:nvPr/>
        </p:nvSpPr>
        <p:spPr>
          <a:xfrm>
            <a:off x="2694826" y="1550613"/>
            <a:ext cx="3677013" cy="305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76C1D15-C9CB-9449-909D-B83D4C14DBB4}"/>
              </a:ext>
            </a:extLst>
          </p:cNvPr>
          <p:cNvSpPr txBox="1"/>
          <p:nvPr/>
        </p:nvSpPr>
        <p:spPr>
          <a:xfrm>
            <a:off x="7615978" y="1964229"/>
            <a:ext cx="3657268" cy="1323439"/>
          </a:xfrm>
          <a:prstGeom prst="rect">
            <a:avLst/>
          </a:prstGeom>
          <a:noFill/>
        </p:spPr>
        <p:txBody>
          <a:bodyPr wrap="square" rtlCol="0">
            <a:spAutoFit/>
          </a:bodyPr>
          <a:lstStyle/>
          <a:p>
            <a:r>
              <a:rPr lang="en-US" sz="2000" dirty="0"/>
              <a:t>Average Age-adjusted unintentional drug overdose death rate per 100,000 population, by county, 2011-2016</a:t>
            </a:r>
          </a:p>
        </p:txBody>
      </p:sp>
      <p:pic>
        <p:nvPicPr>
          <p:cNvPr id="15" name="Picture 14">
            <a:extLst>
              <a:ext uri="{FF2B5EF4-FFF2-40B4-BE49-F238E27FC236}">
                <a16:creationId xmlns:a16="http://schemas.microsoft.com/office/drawing/2014/main" id="{E8481E0A-8DE5-BD48-8352-ADA222BC3F26}"/>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contrast="20000"/>
                    </a14:imgEffect>
                  </a14:imgLayer>
                </a14:imgProps>
              </a:ext>
            </a:extLst>
          </a:blip>
          <a:srcRect l="-4008" t="16631" r="14344" b="8993"/>
          <a:stretch/>
        </p:blipFill>
        <p:spPr>
          <a:xfrm>
            <a:off x="7462522" y="3287668"/>
            <a:ext cx="3821912" cy="2468880"/>
          </a:xfrm>
          <a:prstGeom prst="rect">
            <a:avLst/>
          </a:prstGeom>
        </p:spPr>
      </p:pic>
      <p:sp>
        <p:nvSpPr>
          <p:cNvPr id="17" name="TextBox 16">
            <a:extLst>
              <a:ext uri="{FF2B5EF4-FFF2-40B4-BE49-F238E27FC236}">
                <a16:creationId xmlns:a16="http://schemas.microsoft.com/office/drawing/2014/main" id="{B8975A95-E6D9-F34F-B1FD-38185D3B47A3}"/>
              </a:ext>
            </a:extLst>
          </p:cNvPr>
          <p:cNvSpPr txBox="1"/>
          <p:nvPr/>
        </p:nvSpPr>
        <p:spPr>
          <a:xfrm>
            <a:off x="3866606" y="6019056"/>
            <a:ext cx="6210300" cy="400110"/>
          </a:xfrm>
          <a:prstGeom prst="rect">
            <a:avLst/>
          </a:prstGeom>
          <a:noFill/>
        </p:spPr>
        <p:txBody>
          <a:bodyPr wrap="square" rtlCol="0">
            <a:spAutoFit/>
          </a:bodyPr>
          <a:lstStyle/>
          <a:p>
            <a:r>
              <a:rPr lang="en-US" sz="1000" dirty="0"/>
              <a:t>Ohio Department of Health: 2016 Ohio Drug Overdose Data: General Findings: https://</a:t>
            </a:r>
            <a:r>
              <a:rPr lang="en-US" sz="1000" dirty="0" err="1"/>
              <a:t>www.odh.ohio.gov</a:t>
            </a:r>
            <a:r>
              <a:rPr lang="en-US" sz="1000" dirty="0"/>
              <a:t>/-/media/ODH/ASSETS/Files/health/injury-prevention/2016-Ohio-Drug-Overdose-Report-FINAL.pdf</a:t>
            </a:r>
          </a:p>
        </p:txBody>
      </p:sp>
    </p:spTree>
    <p:extLst>
      <p:ext uri="{BB962C8B-B14F-4D97-AF65-F5344CB8AC3E}">
        <p14:creationId xmlns:p14="http://schemas.microsoft.com/office/powerpoint/2010/main" val="2235169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sp>
        <p:nvSpPr>
          <p:cNvPr id="5" name="Title 1">
            <a:extLst>
              <a:ext uri="{FF2B5EF4-FFF2-40B4-BE49-F238E27FC236}">
                <a16:creationId xmlns:a16="http://schemas.microsoft.com/office/drawing/2014/main" id="{647E31B9-26F9-9B4D-81E5-F51D042A1F85}"/>
              </a:ext>
            </a:extLst>
          </p:cNvPr>
          <p:cNvSpPr>
            <a:spLocks noGrp="1"/>
          </p:cNvSpPr>
          <p:nvPr>
            <p:ph type="title"/>
          </p:nvPr>
        </p:nvSpPr>
        <p:spPr>
          <a:xfrm>
            <a:off x="1169382" y="413509"/>
            <a:ext cx="9853236" cy="1049531"/>
          </a:xfrm>
        </p:spPr>
        <p:txBody>
          <a:bodyPr>
            <a:noAutofit/>
          </a:bodyPr>
          <a:lstStyle/>
          <a:p>
            <a:pPr algn="ctr"/>
            <a:r>
              <a:rPr lang="en-US" dirty="0"/>
              <a:t>Why are rural adolescents &amp; adults </a:t>
            </a:r>
            <a:br>
              <a:rPr lang="en-US" dirty="0"/>
            </a:br>
            <a:r>
              <a:rPr lang="en-US" dirty="0"/>
              <a:t>using opioids?</a:t>
            </a:r>
          </a:p>
        </p:txBody>
      </p:sp>
      <p:sp>
        <p:nvSpPr>
          <p:cNvPr id="6" name="Text Placeholder 2">
            <a:extLst>
              <a:ext uri="{FF2B5EF4-FFF2-40B4-BE49-F238E27FC236}">
                <a16:creationId xmlns:a16="http://schemas.microsoft.com/office/drawing/2014/main" id="{D24D9DEA-7913-6049-8C7F-0DC91CBC2EBD}"/>
              </a:ext>
            </a:extLst>
          </p:cNvPr>
          <p:cNvSpPr txBox="1">
            <a:spLocks/>
          </p:cNvSpPr>
          <p:nvPr/>
        </p:nvSpPr>
        <p:spPr>
          <a:xfrm>
            <a:off x="1169382" y="2157842"/>
            <a:ext cx="10169178" cy="2773780"/>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71500" indent="-571500">
              <a:buFont typeface="Arial" panose="020B0604020202020204" pitchFamily="34" charset="0"/>
              <a:buChar char="•"/>
            </a:pPr>
            <a:r>
              <a:rPr lang="en-US" sz="3600" dirty="0"/>
              <a:t>Increased availability and access</a:t>
            </a:r>
          </a:p>
          <a:p>
            <a:pPr marL="571500" indent="-571500">
              <a:buFont typeface="Arial" panose="020B0604020202020204" pitchFamily="34" charset="0"/>
              <a:buChar char="•"/>
            </a:pPr>
            <a:r>
              <a:rPr lang="en-US" sz="3600" dirty="0"/>
              <a:t>Lower perception of harm</a:t>
            </a:r>
          </a:p>
          <a:p>
            <a:pPr marL="571500" indent="-571500">
              <a:buFont typeface="Arial" panose="020B0604020202020204" pitchFamily="34" charset="0"/>
              <a:buChar char="•"/>
            </a:pPr>
            <a:r>
              <a:rPr lang="en-US" sz="3600" dirty="0"/>
              <a:t>Self-medicating for pain (adolescents &amp; adults)</a:t>
            </a:r>
          </a:p>
          <a:p>
            <a:endParaRPr lang="en-US" dirty="0"/>
          </a:p>
        </p:txBody>
      </p:sp>
      <p:sp>
        <p:nvSpPr>
          <p:cNvPr id="7" name="Rectangle 6">
            <a:extLst>
              <a:ext uri="{FF2B5EF4-FFF2-40B4-BE49-F238E27FC236}">
                <a16:creationId xmlns:a16="http://schemas.microsoft.com/office/drawing/2014/main" id="{CFD380D6-3874-D945-AF6F-A632345845C7}"/>
              </a:ext>
            </a:extLst>
          </p:cNvPr>
          <p:cNvSpPr/>
          <p:nvPr/>
        </p:nvSpPr>
        <p:spPr>
          <a:xfrm>
            <a:off x="2594530" y="5203315"/>
            <a:ext cx="7002940" cy="461665"/>
          </a:xfrm>
          <a:prstGeom prst="rect">
            <a:avLst/>
          </a:prstGeom>
        </p:spPr>
        <p:txBody>
          <a:bodyPr wrap="square">
            <a:spAutoFit/>
          </a:bodyPr>
          <a:lstStyle/>
          <a:p>
            <a:r>
              <a:rPr lang="en-US" sz="1200" dirty="0"/>
              <a:t>Understanding the Rural-Urban differences in Nonmedical Prescription Opioid Use and Abuse in United States: </a:t>
            </a:r>
            <a:r>
              <a:rPr lang="en-US" sz="1200" dirty="0">
                <a:hlinkClick r:id="rId4"/>
              </a:rPr>
              <a:t>https://www.ncbi.nlm.nih.gov/pmc/articles/PMC3935688/</a:t>
            </a:r>
            <a:r>
              <a:rPr lang="en-US" sz="1200" dirty="0"/>
              <a:t> retrieved 2/27/18</a:t>
            </a:r>
          </a:p>
        </p:txBody>
      </p:sp>
    </p:spTree>
    <p:extLst>
      <p:ext uri="{BB962C8B-B14F-4D97-AF65-F5344CB8AC3E}">
        <p14:creationId xmlns:p14="http://schemas.microsoft.com/office/powerpoint/2010/main" val="4229425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6ED52B-F3F9-D740-9327-7D952C358ED0}"/>
              </a:ext>
            </a:extLst>
          </p:cNvPr>
          <p:cNvPicPr>
            <a:picLocks noChangeAspect="1"/>
          </p:cNvPicPr>
          <p:nvPr/>
        </p:nvPicPr>
        <p:blipFill>
          <a:blip r:embed="rId3"/>
          <a:stretch>
            <a:fillRect/>
          </a:stretch>
        </p:blipFill>
        <p:spPr>
          <a:xfrm>
            <a:off x="9550978" y="5936673"/>
            <a:ext cx="2125980" cy="548640"/>
          </a:xfrm>
          <a:prstGeom prst="rect">
            <a:avLst/>
          </a:prstGeom>
        </p:spPr>
      </p:pic>
      <p:sp>
        <p:nvSpPr>
          <p:cNvPr id="5" name="Title 1">
            <a:extLst>
              <a:ext uri="{FF2B5EF4-FFF2-40B4-BE49-F238E27FC236}">
                <a16:creationId xmlns:a16="http://schemas.microsoft.com/office/drawing/2014/main" id="{ED09F00D-C931-1444-8F0E-BB85CDEAAED0}"/>
              </a:ext>
            </a:extLst>
          </p:cNvPr>
          <p:cNvSpPr>
            <a:spLocks noGrp="1"/>
          </p:cNvSpPr>
          <p:nvPr>
            <p:ph type="title"/>
          </p:nvPr>
        </p:nvSpPr>
        <p:spPr>
          <a:xfrm>
            <a:off x="1074100" y="503174"/>
            <a:ext cx="10043800" cy="920677"/>
          </a:xfrm>
        </p:spPr>
        <p:txBody>
          <a:bodyPr>
            <a:noAutofit/>
          </a:bodyPr>
          <a:lstStyle/>
          <a:p>
            <a:pPr algn="ctr"/>
            <a:r>
              <a:rPr lang="en-US" dirty="0"/>
              <a:t>Possible reasons for increased </a:t>
            </a:r>
            <a:br>
              <a:rPr lang="en-US" dirty="0"/>
            </a:br>
            <a:r>
              <a:rPr lang="en-US" dirty="0"/>
              <a:t>drug use in rural areas</a:t>
            </a:r>
          </a:p>
        </p:txBody>
      </p:sp>
      <p:sp>
        <p:nvSpPr>
          <p:cNvPr id="6" name="Text Placeholder 2">
            <a:extLst>
              <a:ext uri="{FF2B5EF4-FFF2-40B4-BE49-F238E27FC236}">
                <a16:creationId xmlns:a16="http://schemas.microsoft.com/office/drawing/2014/main" id="{481E002C-7C24-B443-90BC-D91C0F905D18}"/>
              </a:ext>
            </a:extLst>
          </p:cNvPr>
          <p:cNvSpPr txBox="1">
            <a:spLocks/>
          </p:cNvSpPr>
          <p:nvPr/>
        </p:nvSpPr>
        <p:spPr>
          <a:xfrm>
            <a:off x="2692400" y="2095500"/>
            <a:ext cx="7035800" cy="2730500"/>
          </a:xfrm>
          <a:prstGeom prst="rect">
            <a:avLst/>
          </a:prstGeom>
        </p:spPr>
        <p:txBody>
          <a:bodyPr/>
          <a:lstStyle>
            <a:lvl1pPr marL="0" indent="0" algn="l" defTabSz="914400" rtl="0" eaLnBrk="1" latinLnBrk="0" hangingPunct="1">
              <a:lnSpc>
                <a:spcPct val="90000"/>
              </a:lnSpc>
              <a:spcBef>
                <a:spcPts val="1000"/>
              </a:spcBef>
              <a:buFont typeface="Arial"/>
              <a:buNone/>
              <a:defRPr sz="2800" kern="1200">
                <a:solidFill>
                  <a:schemeClr val="tx1"/>
                </a:solidFill>
                <a:latin typeface="Arial" charset="0"/>
                <a:ea typeface="Arial" charset="0"/>
                <a:cs typeface="Arial" charset="0"/>
              </a:defRPr>
            </a:lvl1pPr>
            <a:lvl2pPr marL="742950" indent="-285750" algn="l" defTabSz="914400" rtl="0" eaLnBrk="1" latinLnBrk="0" hangingPunct="1">
              <a:lnSpc>
                <a:spcPct val="90000"/>
              </a:lnSpc>
              <a:spcBef>
                <a:spcPts val="500"/>
              </a:spcBef>
              <a:buFont typeface="Arial" charset="0"/>
              <a:buChar char="•"/>
              <a:defRPr sz="2400" b="0" i="0" kern="1200" spc="0" baseline="0">
                <a:solidFill>
                  <a:schemeClr val="tx1"/>
                </a:solidFill>
                <a:latin typeface="Arial" charset="0"/>
                <a:ea typeface="Arial" charset="0"/>
                <a:cs typeface="Arial" charset="0"/>
              </a:defRPr>
            </a:lvl2pPr>
            <a:lvl3pPr marL="1257300" indent="-342900" algn="l" defTabSz="914400" rtl="0" eaLnBrk="1" latinLnBrk="0" hangingPunct="1">
              <a:lnSpc>
                <a:spcPct val="90000"/>
              </a:lnSpc>
              <a:spcBef>
                <a:spcPts val="500"/>
              </a:spcBef>
              <a:buFont typeface="Arial" charset="0"/>
              <a:buChar char="•"/>
              <a:defRPr sz="2000" b="1" i="0" kern="1200">
                <a:solidFill>
                  <a:srgbClr val="CA1B00"/>
                </a:solidFill>
                <a:latin typeface="Arial" charset="0"/>
                <a:ea typeface="Arial" charset="0"/>
                <a:cs typeface="Arial" charset="0"/>
              </a:defRPr>
            </a:lvl3pPr>
            <a:lvl4pPr marL="1657350" indent="-285750" algn="l" defTabSz="914400" rtl="0" eaLnBrk="1" latinLnBrk="0" hangingPunct="1">
              <a:lnSpc>
                <a:spcPct val="90000"/>
              </a:lnSpc>
              <a:spcBef>
                <a:spcPts val="500"/>
              </a:spcBef>
              <a:buFont typeface="Arial" charset="0"/>
              <a:buChar char="•"/>
              <a:defRPr sz="1600" b="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6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3200" dirty="0"/>
              <a:t>More availability in rural  areas</a:t>
            </a:r>
          </a:p>
          <a:p>
            <a:pPr marL="457200" indent="-457200">
              <a:buFont typeface="Arial" panose="020B0604020202020204" pitchFamily="34" charset="0"/>
              <a:buChar char="•"/>
            </a:pPr>
            <a:r>
              <a:rPr lang="en-US" sz="3200" dirty="0"/>
              <a:t>Young people are leaving rural areas</a:t>
            </a:r>
          </a:p>
          <a:p>
            <a:pPr marL="457200" indent="-457200">
              <a:buFont typeface="Arial" panose="020B0604020202020204" pitchFamily="34" charset="0"/>
              <a:buChar char="•"/>
            </a:pPr>
            <a:r>
              <a:rPr lang="en-US" sz="3200" dirty="0"/>
              <a:t>Social and kinship networks</a:t>
            </a:r>
          </a:p>
          <a:p>
            <a:pPr marL="457200" indent="-457200">
              <a:buFont typeface="Arial" panose="020B0604020202020204" pitchFamily="34" charset="0"/>
              <a:buChar char="•"/>
            </a:pPr>
            <a:r>
              <a:rPr lang="en-US" sz="3200" dirty="0"/>
              <a:t>Stressors of modern rural living</a:t>
            </a:r>
          </a:p>
        </p:txBody>
      </p:sp>
      <p:sp>
        <p:nvSpPr>
          <p:cNvPr id="7" name="Rectangle 6">
            <a:extLst>
              <a:ext uri="{FF2B5EF4-FFF2-40B4-BE49-F238E27FC236}">
                <a16:creationId xmlns:a16="http://schemas.microsoft.com/office/drawing/2014/main" id="{E18E5B54-4DAD-3E4A-9882-430644850474}"/>
              </a:ext>
            </a:extLst>
          </p:cNvPr>
          <p:cNvSpPr/>
          <p:nvPr/>
        </p:nvSpPr>
        <p:spPr>
          <a:xfrm>
            <a:off x="2841366" y="5199530"/>
            <a:ext cx="7315200" cy="461665"/>
          </a:xfrm>
          <a:prstGeom prst="rect">
            <a:avLst/>
          </a:prstGeom>
        </p:spPr>
        <p:txBody>
          <a:bodyPr wrap="square">
            <a:spAutoFit/>
          </a:bodyPr>
          <a:lstStyle/>
          <a:p>
            <a:r>
              <a:rPr lang="en-US" sz="1200" dirty="0"/>
              <a:t>Understanding the Rural-Urban differences in Nonmedical Prescription Opioid Use and Abuse in United States: </a:t>
            </a:r>
            <a:r>
              <a:rPr lang="en-US" sz="1200" dirty="0">
                <a:hlinkClick r:id="rId4"/>
              </a:rPr>
              <a:t>https://www.ncbi.nlm.nih.gov/pmc/articles/PMC3935688/</a:t>
            </a:r>
            <a:r>
              <a:rPr lang="en-US" sz="1200" dirty="0"/>
              <a:t> retrieved 2/27/18</a:t>
            </a:r>
          </a:p>
        </p:txBody>
      </p:sp>
    </p:spTree>
    <p:extLst>
      <p:ext uri="{BB962C8B-B14F-4D97-AF65-F5344CB8AC3E}">
        <p14:creationId xmlns:p14="http://schemas.microsoft.com/office/powerpoint/2010/main" val="2246211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2901</TotalTime>
  <Words>2180</Words>
  <Application>Microsoft Office PowerPoint</Application>
  <PresentationFormat>Widescreen</PresentationFormat>
  <Paragraphs>281</Paragraphs>
  <Slides>45</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ＭＳ Ｐゴシック</vt:lpstr>
      <vt:lpstr>Arial</vt:lpstr>
      <vt:lpstr>Calibri</vt:lpstr>
      <vt:lpstr>Times New Roman</vt:lpstr>
      <vt:lpstr>1_Custom Design</vt:lpstr>
      <vt:lpstr>Generation Rx:  Train the Trainer</vt:lpstr>
      <vt:lpstr>PowerPoint Presentation</vt:lpstr>
      <vt:lpstr>PowerPoint Presentation</vt:lpstr>
      <vt:lpstr>How are opioids impacting America?</vt:lpstr>
      <vt:lpstr>How are opioids impacting rural America?</vt:lpstr>
      <vt:lpstr>PowerPoint Presentation</vt:lpstr>
      <vt:lpstr>Many of Ohio’s rural counties have  high drug overdose mortality rates </vt:lpstr>
      <vt:lpstr>Why are rural adolescents &amp; adults  using opioids?</vt:lpstr>
      <vt:lpstr>Possible reasons for increased  drug use in rural areas</vt:lpstr>
      <vt:lpstr>American Farm Bureau Survey Results</vt:lpstr>
      <vt:lpstr>PowerPoint Presentation</vt:lpstr>
      <vt:lpstr>Is opioid use higher in urban or rural areas?</vt:lpstr>
      <vt:lpstr>PowerPoint Presentation</vt:lpstr>
      <vt:lpstr>PowerPoint Presentation</vt:lpstr>
      <vt:lpstr>PowerPoint Presentation</vt:lpstr>
      <vt:lpstr>PowerPoint Presentation</vt:lpstr>
      <vt:lpstr>PowerPoint Presentation</vt:lpstr>
      <vt:lpstr>What are Ohio AgrAbility and OSU Extension doing about the Opioid epidemic?</vt:lpstr>
      <vt:lpstr>4-H Medicine Cabinet</vt:lpstr>
      <vt:lpstr> How could you impact your community? </vt:lpstr>
      <vt:lpstr>PowerPoint Presentation</vt:lpstr>
      <vt:lpstr>PowerPoint Presentation</vt:lpstr>
      <vt:lpstr>Generation Rx and the opioid crisis</vt:lpstr>
      <vt:lpstr>PowerPoint Presentation</vt:lpstr>
      <vt:lpstr>PowerPoint Presentation</vt:lpstr>
      <vt:lpstr>PowerPoint Presentation</vt:lpstr>
      <vt:lpstr>www.generationrx.org</vt:lpstr>
      <vt:lpstr>The Generation Rx resources</vt:lpstr>
      <vt:lpstr>We’ve got a toolkit for that…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 and Evaluation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bng</cp:lastModifiedBy>
  <cp:revision>87</cp:revision>
  <cp:lastPrinted>2018-03-02T20:47:19Z</cp:lastPrinted>
  <dcterms:created xsi:type="dcterms:W3CDTF">2017-10-03T14:23:53Z</dcterms:created>
  <dcterms:modified xsi:type="dcterms:W3CDTF">2018-03-21T13:06:47Z</dcterms:modified>
</cp:coreProperties>
</file>