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2"/>
  </p:notesMasterIdLst>
  <p:sldIdLst>
    <p:sldId id="270" r:id="rId2"/>
    <p:sldId id="271" r:id="rId3"/>
    <p:sldId id="276" r:id="rId4"/>
    <p:sldId id="272" r:id="rId5"/>
    <p:sldId id="273" r:id="rId6"/>
    <p:sldId id="274" r:id="rId7"/>
    <p:sldId id="275" r:id="rId8"/>
    <p:sldId id="277" r:id="rId9"/>
    <p:sldId id="278" r:id="rId10"/>
    <p:sldId id="279" r:id="rId11"/>
  </p:sldIdLst>
  <p:sldSz cx="9144000" cy="6858000" type="screen4x3"/>
  <p:notesSz cx="7010400" cy="9236075"/>
  <p:custDataLst>
    <p:tags r:id="rId1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2312"/>
    <a:srgbClr val="66FF33"/>
    <a:srgbClr val="FF9933"/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36" autoAdjust="0"/>
    <p:restoredTop sz="66856" autoAdjust="0"/>
  </p:normalViewPr>
  <p:slideViewPr>
    <p:cSldViewPr>
      <p:cViewPr varScale="1">
        <p:scale>
          <a:sx n="51" d="100"/>
          <a:sy n="51" d="100"/>
        </p:scale>
        <p:origin x="-17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EBF2D14B-5501-4CDF-9D5D-509319EF764D}" type="datetimeFigureOut">
              <a:rPr lang="en-US"/>
              <a:pPr>
                <a:defRPr/>
              </a:pPr>
              <a:t>11/27/2012</a:t>
            </a:fld>
            <a:endParaRPr lang="en-US" dirty="0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668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772668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E44A437B-B400-4275-B22F-C03FADD422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915113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4A437B-B400-4275-B22F-C03FADD4226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09653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A45AE87-7612-4F45-B656-E976EB4764A1}" type="datetimeFigureOut">
              <a:rPr lang="en-US" smtClean="0"/>
              <a:pPr>
                <a:defRPr/>
              </a:pPr>
              <a:t>11/27/2012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44A5842-9807-44EC-ACCD-064A8D16844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11A5B5D-CF0F-483E-BD92-3A1EF3EBC7CC}" type="datetimeFigureOut">
              <a:rPr lang="en-US" smtClean="0"/>
              <a:pPr>
                <a:defRPr/>
              </a:pPr>
              <a:t>11/27/2012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EF200FA-7AF1-49F8-8924-9F9A4B15CC5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33CC416-8460-4C96-A80C-2C0DCF496767}" type="datetimeFigureOut">
              <a:rPr lang="en-US" smtClean="0"/>
              <a:pPr>
                <a:defRPr/>
              </a:pPr>
              <a:t>11/27/2012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9A0F2B5-A164-4E3B-9153-C6C27230508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65760" indent="-256032">
              <a:buClrTx/>
              <a:buSzPct val="75000"/>
              <a:buFont typeface="Wingdings" pitchFamily="2" charset="2"/>
              <a:buChar char="Ø"/>
              <a:defRPr/>
            </a:lvl1pPr>
            <a:lvl2pPr marL="736092" indent="-342900">
              <a:buClrTx/>
              <a:buFont typeface="Wingdings" pitchFamily="2" charset="2"/>
              <a:buChar char="§"/>
              <a:defRPr/>
            </a:lvl2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330EA09-56D6-42EA-898E-BF3BF2F0972E}" type="datetimeFigureOut">
              <a:rPr lang="en-US" smtClean="0"/>
              <a:pPr>
                <a:defRPr/>
              </a:pPr>
              <a:t>11/27/2012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E2CCE69-EB4E-40F7-99BB-38335C7988C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F95BBBA-956B-4AF9-BA52-49239C00FDD5}" type="datetimeFigureOut">
              <a:rPr lang="en-US" smtClean="0"/>
              <a:pPr>
                <a:defRPr/>
              </a:pPr>
              <a:t>11/27/2012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EF2FAC4-CAA7-4CF4-9F8C-824C13BE92C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657404D-4581-4A45-8A04-6DD8630AFF8A}" type="datetimeFigureOut">
              <a:rPr lang="en-US" smtClean="0"/>
              <a:pPr>
                <a:defRPr/>
              </a:pPr>
              <a:t>11/27/2012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199C8E2-BECA-424B-907B-9DB9819BE1C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222ADF9-B538-44C3-BB02-7F4AB1141015}" type="datetimeFigureOut">
              <a:rPr lang="en-US" smtClean="0"/>
              <a:pPr>
                <a:defRPr/>
              </a:pPr>
              <a:t>11/27/2012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91020A5-80AB-4DE0-B719-CF512A5FDA8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70A931D-75A6-4ED5-AA85-B31E227E7E92}" type="datetimeFigureOut">
              <a:rPr lang="en-US" smtClean="0"/>
              <a:pPr>
                <a:defRPr/>
              </a:pPr>
              <a:t>11/27/2012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C3526CA-21E6-4BBE-B174-2A9042F41F1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EFAAE79-712C-4448-8F72-03ADA76F2E42}" type="datetimeFigureOut">
              <a:rPr lang="en-US" smtClean="0"/>
              <a:pPr>
                <a:defRPr/>
              </a:pPr>
              <a:t>11/27/2012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F972C21-4DD2-46FF-9735-5A54253A4BD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C3DFD241-5100-47C2-80F0-5F9C51CDAE7C}" type="datetimeFigureOut">
              <a:rPr lang="en-US" smtClean="0"/>
              <a:pPr>
                <a:defRPr/>
              </a:pPr>
              <a:t>11/27/2012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53E889B-B448-458A-ACD0-64315C1605E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AD2626A-B096-4100-BC3E-9E0731FD61B1}" type="datetimeFigureOut">
              <a:rPr lang="en-US" smtClean="0"/>
              <a:pPr>
                <a:defRPr/>
              </a:pPr>
              <a:t>11/27/2012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8F400CC-0E34-42E4-99DF-FF346EFBE9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D04C856-17BA-4F6E-B3DB-3839FD743F89}" type="datetimeFigureOut">
              <a:rPr lang="en-US" smtClean="0"/>
              <a:pPr>
                <a:defRPr/>
              </a:pPr>
              <a:t>11/27/2012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64E6AC4-88F4-4DC5-AB45-3E3017C71FC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jonesp@purdue.edu" TargetMode="External"/><Relationship Id="rId2" Type="http://schemas.openxmlformats.org/officeDocument/2006/relationships/hyperlink" Target="http://www.agrability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rriott.com/hotels/travel/mspmn-minneapolis-airport-marriott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/>
          </p:cNvSpPr>
          <p:nvPr>
            <p:ph type="ctrTitle"/>
          </p:nvPr>
        </p:nvSpPr>
        <p:spPr>
          <a:xfrm>
            <a:off x="339725" y="2057400"/>
            <a:ext cx="8610600" cy="147002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Introduction to the </a:t>
            </a:r>
            <a:b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Virtual NTW</a:t>
            </a:r>
          </a:p>
        </p:txBody>
      </p:sp>
      <p:sp>
        <p:nvSpPr>
          <p:cNvPr id="26628" name="Rectangle 4"/>
          <p:cNvSpPr>
            <a:spLocks noGrp="1"/>
          </p:cNvSpPr>
          <p:nvPr>
            <p:ph type="subTitle" idx="1"/>
          </p:nvPr>
        </p:nvSpPr>
        <p:spPr>
          <a:xfrm>
            <a:off x="1444625" y="4419600"/>
            <a:ext cx="6400800" cy="838200"/>
          </a:xfrm>
        </p:spPr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November 27, 2012</a:t>
            </a:r>
            <a:endParaRPr lang="en-US" sz="18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pic>
        <p:nvPicPr>
          <p:cNvPr id="2052" name="Picture 5" descr="agrMDns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04800"/>
            <a:ext cx="42608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78491"/>
          </a:xfrm>
        </p:spPr>
        <p:txBody>
          <a:bodyPr/>
          <a:lstStyle/>
          <a:p>
            <a:r>
              <a:rPr lang="en-US" sz="3000" dirty="0" smtClean="0"/>
              <a:t>Goodwill of the Finger Lakes</a:t>
            </a:r>
          </a:p>
          <a:p>
            <a:r>
              <a:rPr lang="en-US" sz="3000" dirty="0" smtClean="0"/>
              <a:t>USDA-NIFA</a:t>
            </a:r>
          </a:p>
          <a:p>
            <a:pPr lvl="1"/>
            <a:r>
              <a:rPr lang="en-US" sz="2800" dirty="0"/>
              <a:t>This afternoon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Introduction of New NAP Team Members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21760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410200"/>
          </a:xfrm>
        </p:spPr>
        <p:txBody>
          <a:bodyPr>
            <a:normAutofit/>
          </a:bodyPr>
          <a:lstStyle/>
          <a:p>
            <a:pPr>
              <a:lnSpc>
                <a:spcPts val="2900"/>
              </a:lnSpc>
            </a:pPr>
            <a:r>
              <a:rPr lang="en-US" sz="3000" dirty="0" smtClean="0"/>
              <a:t>Need speakers or headphones to hear the presentation</a:t>
            </a:r>
          </a:p>
          <a:p>
            <a:pPr>
              <a:lnSpc>
                <a:spcPts val="2900"/>
              </a:lnSpc>
            </a:pPr>
            <a:r>
              <a:rPr lang="en-US" sz="3000" dirty="0" smtClean="0"/>
              <a:t>Meeting &gt; Manage My Settings &gt; My Connection Speed</a:t>
            </a:r>
          </a:p>
          <a:p>
            <a:pPr lvl="1">
              <a:lnSpc>
                <a:spcPts val="2900"/>
              </a:lnSpc>
            </a:pPr>
            <a:r>
              <a:rPr lang="en-US" sz="3000" i="1" dirty="0" smtClean="0"/>
              <a:t>Dial-up not recommended</a:t>
            </a:r>
          </a:p>
          <a:p>
            <a:pPr>
              <a:lnSpc>
                <a:spcPts val="2900"/>
              </a:lnSpc>
            </a:pPr>
            <a:r>
              <a:rPr lang="en-US" sz="3000" dirty="0" smtClean="0"/>
              <a:t>Questions about presentation </a:t>
            </a:r>
          </a:p>
          <a:p>
            <a:pPr lvl="1">
              <a:lnSpc>
                <a:spcPts val="2900"/>
              </a:lnSpc>
            </a:pPr>
            <a:r>
              <a:rPr lang="en-US" sz="2600" dirty="0" smtClean="0"/>
              <a:t>If you have a web cam/microphone, click the “Raise Hand” icon to indicate that you have a question</a:t>
            </a:r>
          </a:p>
          <a:p>
            <a:pPr lvl="2">
              <a:lnSpc>
                <a:spcPts val="2900"/>
              </a:lnSpc>
            </a:pPr>
            <a:r>
              <a:rPr lang="en-US" sz="2400" dirty="0" smtClean="0"/>
              <a:t>We will activate your microphone</a:t>
            </a:r>
          </a:p>
          <a:p>
            <a:pPr lvl="1">
              <a:lnSpc>
                <a:spcPts val="2900"/>
              </a:lnSpc>
            </a:pPr>
            <a:r>
              <a:rPr lang="en-US" sz="2600" dirty="0" smtClean="0"/>
              <a:t>If you don’t have a microphone, type into chat window and hit return</a:t>
            </a:r>
          </a:p>
        </p:txBody>
      </p:sp>
      <p:sp>
        <p:nvSpPr>
          <p:cNvPr id="5120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839200" cy="1143000"/>
          </a:xfrm>
        </p:spPr>
        <p:txBody>
          <a:bodyPr/>
          <a:lstStyle/>
          <a:p>
            <a:r>
              <a:rPr lang="en-US" b="1" dirty="0" smtClean="0"/>
              <a:t>Basic Webinar Instructions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458200" cy="5029200"/>
          </a:xfrm>
        </p:spPr>
        <p:txBody>
          <a:bodyPr>
            <a:normAutofit/>
          </a:bodyPr>
          <a:lstStyle/>
          <a:p>
            <a:pPr>
              <a:lnSpc>
                <a:spcPts val="2900"/>
              </a:lnSpc>
            </a:pPr>
            <a:r>
              <a:rPr lang="en-US" sz="3000" dirty="0" smtClean="0"/>
              <a:t>4 quick survey questions</a:t>
            </a:r>
          </a:p>
          <a:p>
            <a:pPr>
              <a:lnSpc>
                <a:spcPts val="2900"/>
              </a:lnSpc>
            </a:pPr>
            <a:r>
              <a:rPr lang="en-US" sz="3000" dirty="0" smtClean="0"/>
              <a:t>Session recorded and archived with PowerPoint files at </a:t>
            </a:r>
            <a:r>
              <a:rPr lang="en-US" sz="3000" dirty="0" smtClean="0">
                <a:hlinkClick r:id="rId2"/>
              </a:rPr>
              <a:t>www.agrability.org</a:t>
            </a:r>
            <a:endParaRPr lang="en-US" sz="3000" dirty="0" smtClean="0"/>
          </a:p>
          <a:p>
            <a:pPr marL="365760" lvl="1" indent="-256032">
              <a:lnSpc>
                <a:spcPts val="29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3000" dirty="0"/>
              <a:t>Problems: use chat window or </a:t>
            </a:r>
            <a:r>
              <a:rPr lang="en-US" sz="3000"/>
              <a:t>email </a:t>
            </a:r>
            <a:r>
              <a:rPr lang="en-US" sz="3000" smtClean="0">
                <a:solidFill>
                  <a:schemeClr val="accent2"/>
                </a:solidFill>
                <a:hlinkClick r:id="rId3"/>
              </a:rPr>
              <a:t>jonesp</a:t>
            </a:r>
            <a:r>
              <a:rPr lang="en-US" sz="3000" smtClean="0">
                <a:solidFill>
                  <a:schemeClr val="accent2"/>
                </a:solidFill>
                <a:hlinkClick r:id="rId3"/>
              </a:rPr>
              <a:t>@purdue.edu</a:t>
            </a:r>
            <a:r>
              <a:rPr lang="en-US" sz="3000" smtClean="0">
                <a:solidFill>
                  <a:schemeClr val="accent2"/>
                </a:solidFill>
              </a:rPr>
              <a:t> </a:t>
            </a:r>
            <a:r>
              <a:rPr lang="en-US" sz="3000" smtClean="0"/>
              <a:t>  </a:t>
            </a:r>
            <a:endParaRPr lang="en-US" sz="3000" dirty="0"/>
          </a:p>
          <a:p>
            <a:pPr marL="109728" indent="0">
              <a:lnSpc>
                <a:spcPts val="2900"/>
              </a:lnSpc>
              <a:buNone/>
            </a:pPr>
            <a:endParaRPr lang="en-US" dirty="0" smtClean="0"/>
          </a:p>
        </p:txBody>
      </p:sp>
      <p:sp>
        <p:nvSpPr>
          <p:cNvPr id="5120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839200" cy="1143000"/>
          </a:xfrm>
        </p:spPr>
        <p:txBody>
          <a:bodyPr/>
          <a:lstStyle/>
          <a:p>
            <a:r>
              <a:rPr lang="en-US" b="1" dirty="0" smtClean="0"/>
              <a:t>Basic Webinar Instructions</a:t>
            </a:r>
          </a:p>
        </p:txBody>
      </p:sp>
    </p:spTree>
    <p:extLst>
      <p:ext uri="{BB962C8B-B14F-4D97-AF65-F5344CB8AC3E}">
        <p14:creationId xmlns:p14="http://schemas.microsoft.com/office/powerpoint/2010/main" xmlns="" val="28562870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r>
              <a:rPr lang="en-US" sz="3000" dirty="0" smtClean="0"/>
              <a:t>Increased interactivity = increased technical issues</a:t>
            </a:r>
          </a:p>
          <a:p>
            <a:pPr lvl="1"/>
            <a:r>
              <a:rPr lang="en-US" sz="2800" dirty="0" smtClean="0"/>
              <a:t>Be patient while we push our boundaries</a:t>
            </a:r>
          </a:p>
          <a:p>
            <a:pPr lvl="1"/>
            <a:r>
              <a:rPr lang="en-US" sz="2800" dirty="0" smtClean="0"/>
              <a:t>Meeting &gt; Audio Setup Wizard</a:t>
            </a:r>
          </a:p>
          <a:p>
            <a:r>
              <a:rPr lang="en-US" sz="3000" dirty="0" smtClean="0"/>
              <a:t>Disconnection with presenters</a:t>
            </a:r>
          </a:p>
          <a:p>
            <a:pPr lvl="1"/>
            <a:r>
              <a:rPr lang="en-US" sz="2800" dirty="0"/>
              <a:t>Hang on – we’ll reconnect as soon as possible</a:t>
            </a:r>
          </a:p>
          <a:p>
            <a:r>
              <a:rPr lang="en-US" sz="3000" dirty="0" smtClean="0"/>
              <a:t>Disconnection with participants</a:t>
            </a:r>
          </a:p>
          <a:p>
            <a:pPr lvl="1"/>
            <a:r>
              <a:rPr lang="en-US" sz="2800" dirty="0"/>
              <a:t>Log in again</a:t>
            </a:r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Known Webinar 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8925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/>
              <a:t>Share some of the information normally given at the NTW</a:t>
            </a:r>
          </a:p>
          <a:p>
            <a:pPr lvl="1"/>
            <a:r>
              <a:rPr lang="en-US" sz="2800" dirty="0"/>
              <a:t>Work plan highlights</a:t>
            </a:r>
          </a:p>
          <a:p>
            <a:pPr lvl="1"/>
            <a:r>
              <a:rPr lang="en-US" sz="2800" dirty="0"/>
              <a:t>Introduction of new team members</a:t>
            </a:r>
          </a:p>
          <a:p>
            <a:pPr lvl="1"/>
            <a:r>
              <a:rPr lang="en-US" sz="2800" dirty="0"/>
              <a:t>Update from USDA-NIFA</a:t>
            </a:r>
          </a:p>
          <a:p>
            <a:pPr lvl="1"/>
            <a:r>
              <a:rPr lang="en-US" sz="2800" dirty="0"/>
              <a:t>Technical content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the Virtual NTW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7012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7091"/>
          </a:xfrm>
        </p:spPr>
        <p:txBody>
          <a:bodyPr/>
          <a:lstStyle/>
          <a:p>
            <a:r>
              <a:rPr lang="en-US" sz="3000" dirty="0" smtClean="0"/>
              <a:t>Complete Work Plan to be distributed to SRAPs soon</a:t>
            </a:r>
          </a:p>
          <a:p>
            <a:r>
              <a:rPr lang="en-US" sz="3000" dirty="0" smtClean="0"/>
              <a:t>Spring </a:t>
            </a:r>
            <a:r>
              <a:rPr lang="en-US" sz="3000" dirty="0"/>
              <a:t>2013 NTW</a:t>
            </a:r>
          </a:p>
          <a:p>
            <a:pPr lvl="1"/>
            <a:r>
              <a:rPr lang="en-US" sz="2800" dirty="0" smtClean="0"/>
              <a:t>95% certain date = April 8-11</a:t>
            </a:r>
          </a:p>
          <a:p>
            <a:pPr lvl="1"/>
            <a:r>
              <a:rPr lang="en-US" sz="2800" dirty="0" smtClean="0"/>
              <a:t>Minneapolis, MN</a:t>
            </a:r>
          </a:p>
          <a:p>
            <a:pPr lvl="1"/>
            <a:r>
              <a:rPr lang="en-US" sz="2800" dirty="0" smtClean="0"/>
              <a:t>Likely </a:t>
            </a:r>
            <a:r>
              <a:rPr lang="en-US" sz="2800" b="1" dirty="0">
                <a:hlinkClick r:id="rId2" tooltip="Minneapolis Airport Marriott"/>
              </a:rPr>
              <a:t>Minneapolis Airport </a:t>
            </a:r>
            <a:r>
              <a:rPr lang="en-US" sz="2800" b="1" dirty="0" smtClean="0">
                <a:hlinkClick r:id="rId2" tooltip="Minneapolis Airport Marriott"/>
              </a:rPr>
              <a:t>Marriott</a:t>
            </a:r>
            <a:endParaRPr lang="en-US" sz="2800" b="1" dirty="0" smtClean="0"/>
          </a:p>
          <a:p>
            <a:pPr lvl="1"/>
            <a:r>
              <a:rPr lang="en-US" sz="2800" dirty="0" smtClean="0"/>
              <a:t>Government rate rooms</a:t>
            </a:r>
            <a:endParaRPr lang="en-US" sz="2800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Plan Highlights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1537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7091"/>
          </a:xfrm>
        </p:spPr>
        <p:txBody>
          <a:bodyPr/>
          <a:lstStyle/>
          <a:p>
            <a:r>
              <a:rPr lang="en-US" sz="3000" dirty="0"/>
              <a:t>Regional Workshops</a:t>
            </a:r>
          </a:p>
          <a:p>
            <a:pPr lvl="1"/>
            <a:r>
              <a:rPr lang="en-US" sz="2800" dirty="0" smtClean="0"/>
              <a:t>Year 1 = one additional workshop</a:t>
            </a:r>
          </a:p>
          <a:p>
            <a:pPr lvl="1"/>
            <a:r>
              <a:rPr lang="en-US" sz="2800" dirty="0" smtClean="0"/>
              <a:t>Years 2-4 = two additional workshops</a:t>
            </a:r>
          </a:p>
          <a:p>
            <a:pPr lvl="1"/>
            <a:r>
              <a:rPr lang="en-US" sz="2800" dirty="0" smtClean="0"/>
              <a:t>Collaboration with SRAPs in planning </a:t>
            </a:r>
            <a:endParaRPr lang="en-US" sz="2800" dirty="0"/>
          </a:p>
          <a:p>
            <a:r>
              <a:rPr lang="en-US" sz="3000" dirty="0"/>
              <a:t>Increased virtual learning opportunities</a:t>
            </a:r>
          </a:p>
          <a:p>
            <a:pPr lvl="1"/>
            <a:r>
              <a:rPr lang="en-US" sz="2800" dirty="0" smtClean="0"/>
              <a:t>6 webinars per year (vs. previous 2)</a:t>
            </a:r>
          </a:p>
          <a:p>
            <a:pPr lvl="1"/>
            <a:r>
              <a:rPr lang="en-US" sz="2800" dirty="0" smtClean="0"/>
              <a:t>Moving toward web-based “all-staff calls”</a:t>
            </a:r>
          </a:p>
          <a:p>
            <a:pPr lvl="1"/>
            <a:r>
              <a:rPr lang="en-US" sz="2800" dirty="0" smtClean="0"/>
              <a:t>Expanded AgrAbility extranet</a:t>
            </a:r>
            <a:endParaRPr lang="en-US" sz="2800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Plan Highlights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4519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17509"/>
            <a:ext cx="8229600" cy="4407091"/>
          </a:xfrm>
        </p:spPr>
        <p:txBody>
          <a:bodyPr>
            <a:normAutofit/>
          </a:bodyPr>
          <a:lstStyle/>
          <a:p>
            <a:pPr lvl="1"/>
            <a:r>
              <a:rPr lang="en-US" sz="3000" dirty="0" smtClean="0"/>
              <a:t>Development of and training in AgrAbility Core Competencies</a:t>
            </a:r>
          </a:p>
          <a:p>
            <a:pPr lvl="1"/>
            <a:r>
              <a:rPr lang="en-US" sz="3000" dirty="0" smtClean="0"/>
              <a:t>Expanded evaluation component</a:t>
            </a:r>
          </a:p>
          <a:p>
            <a:pPr lvl="1"/>
            <a:r>
              <a:rPr lang="en-US" sz="3000" dirty="0" smtClean="0"/>
              <a:t>Increased collaboration with eXtension</a:t>
            </a:r>
            <a:endParaRPr lang="en-US" sz="3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Work Plan Highlights Addressed </a:t>
            </a:r>
            <a:br>
              <a:rPr lang="en-US" dirty="0" smtClean="0"/>
            </a:br>
            <a:r>
              <a:rPr lang="en-US" dirty="0" smtClean="0"/>
              <a:t>in Virtual NTW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9849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12.3% decrease in funds for NAP</a:t>
            </a:r>
          </a:p>
          <a:p>
            <a:r>
              <a:rPr lang="en-US" sz="3000" dirty="0" smtClean="0"/>
              <a:t>Reduction in printed materials, including AgrAbility Harvest</a:t>
            </a:r>
          </a:p>
          <a:p>
            <a:r>
              <a:rPr lang="en-US" sz="3000" dirty="0" smtClean="0"/>
              <a:t>Unable to replace some staff</a:t>
            </a:r>
          </a:p>
          <a:p>
            <a:r>
              <a:rPr lang="en-US" sz="3000" dirty="0" smtClean="0"/>
              <a:t>Re-evaluation of Communities of Interest and other initiatives</a:t>
            </a:r>
            <a:endParaRPr lang="en-US" sz="3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the other hand…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2632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Introduction to the &amp;#x0D;&amp;#x0A;Virtual NTW&amp;quot;&quot;/&gt;&lt;property id=&quot;20307&quot; value=&quot;270&quot;/&gt;&lt;/object&gt;&lt;object type=&quot;3&quot; unique_id=&quot;10013&quot;&gt;&lt;property id=&quot;20148&quot; value=&quot;5&quot;/&gt;&lt;property id=&quot;20300&quot; value=&quot;Slide 2 - &amp;quot;Basic Webinar Instructions&amp;quot;&quot;/&gt;&lt;property id=&quot;20307&quot; value=&quot;271&quot;/&gt;&lt;/object&gt;&lt;object type=&quot;3&quot; unique_id=&quot;10015&quot;&gt;&lt;property id=&quot;20148&quot; value=&quot;5&quot;/&gt;&lt;property id=&quot;20300&quot; value=&quot;Slide 6 - &amp;quot;Work Plan Highlights&amp;quot;&quot;/&gt;&lt;property id=&quot;20307&quot; value=&quot;274&quot;/&gt;&lt;/object&gt;&lt;object type=&quot;3&quot; unique_id=&quot;10016&quot;&gt;&lt;property id=&quot;20148&quot; value=&quot;5&quot;/&gt;&lt;property id=&quot;20300&quot; value=&quot;Slide 3 - &amp;quot;Basic Webinar Instructions&amp;quot;&quot;/&gt;&lt;property id=&quot;20307&quot; value=&quot;276&quot;/&gt;&lt;/object&gt;&lt;object type=&quot;3&quot; unique_id=&quot;10017&quot;&gt;&lt;property id=&quot;20148&quot; value=&quot;5&quot;/&gt;&lt;property id=&quot;20300&quot; value=&quot;Slide 7 - &amp;quot;Work Plan Highlights&amp;quot;&quot;/&gt;&lt;property id=&quot;20307&quot; value=&quot;275&quot;/&gt;&lt;/object&gt;&lt;object type=&quot;3&quot; unique_id=&quot;10024&quot;&gt;&lt;property id=&quot;20148&quot; value=&quot;5&quot;/&gt;&lt;property id=&quot;20300&quot; value=&quot;Slide 10 - &amp;quot;Introduction of New NAP Team Members&amp;quot;&quot;/&gt;&lt;property id=&quot;20307&quot; value=&quot;279&quot;/&gt;&lt;/object&gt;&lt;object type=&quot;3&quot; unique_id=&quot;10033&quot;&gt;&lt;property id=&quot;20148&quot; value=&quot;5&quot;/&gt;&lt;property id=&quot;20300&quot; value=&quot;Slide 5 - &amp;quot;Purpose of the Virtual NTW&amp;quot;&quot;/&gt;&lt;property id=&quot;20307&quot; value=&quot;273&quot;/&gt;&lt;/object&gt;&lt;object type=&quot;3&quot; unique_id=&quot;10035&quot;&gt;&lt;property id=&quot;20148&quot; value=&quot;5&quot;/&gt;&lt;property id=&quot;20300&quot; value=&quot;Slide 4 - &amp;quot;Known Webinar Issues&amp;quot;&quot;/&gt;&lt;property id=&quot;20307&quot; value=&quot;272&quot;/&gt;&lt;/object&gt;&lt;object type=&quot;3&quot; unique_id=&quot;10036&quot;&gt;&lt;property id=&quot;20148&quot; value=&quot;5&quot;/&gt;&lt;property id=&quot;20300&quot; value=&quot;Slide 8 - &amp;quot;Work Plan Highlights Addressed &amp;#x0D;&amp;#x0A;in Virtual NTW&amp;quot;&quot;/&gt;&lt;property id=&quot;20307&quot; value=&quot;277&quot;/&gt;&lt;/object&gt;&lt;object type=&quot;3&quot; unique_id=&quot;10037&quot;&gt;&lt;property id=&quot;20148&quot; value=&quot;5&quot;/&gt;&lt;property id=&quot;20300&quot; value=&quot;Slide 9 - &amp;quot;On the other hand…&amp;quot;&quot;/&gt;&lt;property id=&quot;20307&quot; value=&quot;278&quot;/&gt;&lt;/object&gt;&lt;/object&gt;&lt;/object&gt;&lt;/database&gt;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1530</TotalTime>
  <Words>309</Words>
  <Application>Microsoft Office PowerPoint</Application>
  <PresentationFormat>On-screen Show (4:3)</PresentationFormat>
  <Paragraphs>58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Introduction to the  Virtual NTW</vt:lpstr>
      <vt:lpstr>Basic Webinar Instructions</vt:lpstr>
      <vt:lpstr>Basic Webinar Instructions</vt:lpstr>
      <vt:lpstr>Known Webinar Issues</vt:lpstr>
      <vt:lpstr>Purpose of the Virtual NTW</vt:lpstr>
      <vt:lpstr>Work Plan Highlights</vt:lpstr>
      <vt:lpstr>Work Plan Highlights</vt:lpstr>
      <vt:lpstr>Work Plan Highlights Addressed  in Virtual NTW</vt:lpstr>
      <vt:lpstr>On the other hand…</vt:lpstr>
      <vt:lpstr>Introduction of New NAP Team Members</vt:lpstr>
    </vt:vector>
  </TitlesOfParts>
  <Company>Engineering Computer Network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 Tools  Robert Stuthridge Ergonomist National AgrAbility Project</dc:title>
  <dc:creator>rstuthri</dc:creator>
  <cp:lastModifiedBy>paul</cp:lastModifiedBy>
  <cp:revision>114</cp:revision>
  <cp:lastPrinted>2012-11-27T13:20:26Z</cp:lastPrinted>
  <dcterms:created xsi:type="dcterms:W3CDTF">2010-01-14T16:00:57Z</dcterms:created>
  <dcterms:modified xsi:type="dcterms:W3CDTF">2012-11-27T14:43:56Z</dcterms:modified>
</cp:coreProperties>
</file>