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259" r:id="rId3"/>
    <p:sldId id="258" r:id="rId4"/>
    <p:sldId id="287" r:id="rId5"/>
    <p:sldId id="288" r:id="rId6"/>
    <p:sldId id="262" r:id="rId7"/>
    <p:sldId id="263" r:id="rId8"/>
    <p:sldId id="265" r:id="rId9"/>
    <p:sldId id="266" r:id="rId10"/>
    <p:sldId id="267" r:id="rId11"/>
    <p:sldId id="268" r:id="rId12"/>
    <p:sldId id="269" r:id="rId13"/>
    <p:sldId id="270"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9" r:id="rId28"/>
    <p:sldId id="302" r:id="rId29"/>
    <p:sldId id="303" r:id="rId30"/>
    <p:sldId id="304" r:id="rId31"/>
    <p:sldId id="305" r:id="rId32"/>
    <p:sldId id="306" r:id="rId33"/>
    <p:sldId id="307" r:id="rId34"/>
    <p:sldId id="308" r:id="rId3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75942" autoAdjust="0"/>
  </p:normalViewPr>
  <p:slideViewPr>
    <p:cSldViewPr snapToGrid="0">
      <p:cViewPr varScale="1">
        <p:scale>
          <a:sx n="82" d="100"/>
          <a:sy n="82" d="100"/>
        </p:scale>
        <p:origin x="-8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8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B332B0-3586-40E9-9A5F-11F24D911FD0}"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31BD9818-AA69-469E-8E39-548BA413CE14}">
      <dgm:prSet phldrT="[Text]"/>
      <dgm:spPr/>
      <dgm:t>
        <a:bodyPr/>
        <a:lstStyle/>
        <a:p>
          <a:r>
            <a:rPr lang="en-US" dirty="0" smtClean="0"/>
            <a:t> 00*</a:t>
          </a:r>
        </a:p>
        <a:p>
          <a:r>
            <a:rPr lang="en-US" dirty="0" smtClean="0"/>
            <a:t>Referral</a:t>
          </a:r>
          <a:endParaRPr lang="en-US" dirty="0"/>
        </a:p>
      </dgm:t>
    </dgm:pt>
    <dgm:pt modelId="{CB569C36-BF82-44DC-BE3A-12C250890585}" type="parTrans" cxnId="{381E1DFB-2DFF-4EC1-9D9D-2E18E06A847F}">
      <dgm:prSet/>
      <dgm:spPr/>
      <dgm:t>
        <a:bodyPr/>
        <a:lstStyle/>
        <a:p>
          <a:endParaRPr lang="en-US"/>
        </a:p>
      </dgm:t>
    </dgm:pt>
    <dgm:pt modelId="{EF59DD86-290C-4C84-839C-6FCCBCF3CF0F}" type="sibTrans" cxnId="{381E1DFB-2DFF-4EC1-9D9D-2E18E06A847F}">
      <dgm:prSet/>
      <dgm:spPr>
        <a:solidFill>
          <a:schemeClr val="tx1">
            <a:lumMod val="95000"/>
            <a:lumOff val="5000"/>
          </a:schemeClr>
        </a:solidFill>
      </dgm:spPr>
      <dgm:t>
        <a:bodyPr/>
        <a:lstStyle/>
        <a:p>
          <a:endParaRPr lang="en-US"/>
        </a:p>
      </dgm:t>
    </dgm:pt>
    <dgm:pt modelId="{B3E127DA-E7A1-4532-B0B7-33000BCDC868}">
      <dgm:prSet phldrT="[Text]"/>
      <dgm:spPr/>
      <dgm:t>
        <a:bodyPr/>
        <a:lstStyle/>
        <a:p>
          <a:r>
            <a:rPr lang="en-US" dirty="0" smtClean="0"/>
            <a:t>22*</a:t>
          </a:r>
        </a:p>
        <a:p>
          <a:r>
            <a:rPr lang="en-US" dirty="0" smtClean="0"/>
            <a:t>Employment</a:t>
          </a:r>
          <a:endParaRPr lang="en-US" dirty="0"/>
        </a:p>
      </dgm:t>
    </dgm:pt>
    <dgm:pt modelId="{523EB094-D3E3-4F41-AB26-49CF6869FB4F}" type="parTrans" cxnId="{3CC8D2BB-13A8-4B15-9917-6BC6E0091CF4}">
      <dgm:prSet/>
      <dgm:spPr/>
      <dgm:t>
        <a:bodyPr/>
        <a:lstStyle/>
        <a:p>
          <a:endParaRPr lang="en-US"/>
        </a:p>
      </dgm:t>
    </dgm:pt>
    <dgm:pt modelId="{659672DB-D44B-456F-A6AA-05B267C91DE3}" type="sibTrans" cxnId="{3CC8D2BB-13A8-4B15-9917-6BC6E0091CF4}">
      <dgm:prSet/>
      <dgm:spPr>
        <a:solidFill>
          <a:schemeClr val="tx1">
            <a:lumMod val="95000"/>
            <a:lumOff val="5000"/>
          </a:schemeClr>
        </a:solidFill>
      </dgm:spPr>
      <dgm:t>
        <a:bodyPr/>
        <a:lstStyle/>
        <a:p>
          <a:endParaRPr lang="en-US"/>
        </a:p>
      </dgm:t>
    </dgm:pt>
    <dgm:pt modelId="{459B828F-36F7-4E58-BBBD-42944686DE61}">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26*</a:t>
          </a:r>
        </a:p>
        <a:p>
          <a:r>
            <a:rPr lang="en-US" dirty="0" smtClean="0"/>
            <a:t>Successful </a:t>
          </a:r>
        </a:p>
        <a:p>
          <a:r>
            <a:rPr lang="en-US" dirty="0" smtClean="0"/>
            <a:t> Closure</a:t>
          </a:r>
          <a:endParaRPr lang="en-US" dirty="0"/>
        </a:p>
      </dgm:t>
    </dgm:pt>
    <dgm:pt modelId="{B6C9A4A4-AD91-4471-B308-C465EA8C5AD5}" type="parTrans" cxnId="{216327EA-0180-4237-B0E5-BF9F716A1657}">
      <dgm:prSet/>
      <dgm:spPr/>
      <dgm:t>
        <a:bodyPr/>
        <a:lstStyle/>
        <a:p>
          <a:endParaRPr lang="en-US"/>
        </a:p>
      </dgm:t>
    </dgm:pt>
    <dgm:pt modelId="{7A469D8D-7482-4B16-BFB7-4C6647B5675C}" type="sibTrans" cxnId="{216327EA-0180-4237-B0E5-BF9F716A1657}">
      <dgm:prSet/>
      <dgm:spPr/>
      <dgm:t>
        <a:bodyPr/>
        <a:lstStyle/>
        <a:p>
          <a:endParaRPr lang="en-US"/>
        </a:p>
      </dgm:t>
    </dgm:pt>
    <dgm:pt modelId="{0449159E-13EF-4FB6-AE1A-F174A908B2E2}">
      <dgm:prSet phldrT="[Text]"/>
      <dgm:spPr/>
      <dgm:t>
        <a:bodyPr/>
        <a:lstStyle/>
        <a:p>
          <a:r>
            <a:rPr lang="en-US" dirty="0" smtClean="0"/>
            <a:t>02*</a:t>
          </a:r>
        </a:p>
        <a:p>
          <a:r>
            <a:rPr lang="en-US" dirty="0" smtClean="0"/>
            <a:t>Application</a:t>
          </a:r>
          <a:endParaRPr lang="en-US" dirty="0"/>
        </a:p>
      </dgm:t>
    </dgm:pt>
    <dgm:pt modelId="{7FA3F69C-61F7-47C1-91E3-2BB4FF89BD8A}" type="parTrans" cxnId="{4988680C-A378-400E-A21C-C394B3A02D63}">
      <dgm:prSet/>
      <dgm:spPr/>
      <dgm:t>
        <a:bodyPr/>
        <a:lstStyle/>
        <a:p>
          <a:endParaRPr lang="en-US"/>
        </a:p>
      </dgm:t>
    </dgm:pt>
    <dgm:pt modelId="{955BB1E3-4F4B-48A5-8F64-A8CE536AA9D1}" type="sibTrans" cxnId="{4988680C-A378-400E-A21C-C394B3A02D63}">
      <dgm:prSet/>
      <dgm:spPr>
        <a:solidFill>
          <a:schemeClr val="tx1">
            <a:lumMod val="95000"/>
            <a:lumOff val="5000"/>
          </a:schemeClr>
        </a:solidFill>
      </dgm:spPr>
      <dgm:t>
        <a:bodyPr/>
        <a:lstStyle/>
        <a:p>
          <a:endParaRPr lang="en-US"/>
        </a:p>
      </dgm:t>
    </dgm:pt>
    <dgm:pt modelId="{297BE462-7DEE-44DD-AC6E-41136DFFD152}">
      <dgm:prSet phldrT="[Text]"/>
      <dgm:spPr/>
      <dgm:t>
        <a:bodyPr/>
        <a:lstStyle/>
        <a:p>
          <a:r>
            <a:rPr lang="en-US" dirty="0" smtClean="0"/>
            <a:t>10*</a:t>
          </a:r>
        </a:p>
        <a:p>
          <a:r>
            <a:rPr lang="en-US" dirty="0" smtClean="0"/>
            <a:t>Eligibility &amp;</a:t>
          </a:r>
        </a:p>
        <a:p>
          <a:r>
            <a:rPr lang="en-US" dirty="0" smtClean="0"/>
            <a:t>Plan Dev.</a:t>
          </a:r>
        </a:p>
      </dgm:t>
    </dgm:pt>
    <dgm:pt modelId="{50ED6B68-3227-40B9-8568-1998C82199FB}" type="parTrans" cxnId="{28346137-941B-49F3-B216-C854F42B2444}">
      <dgm:prSet/>
      <dgm:spPr/>
      <dgm:t>
        <a:bodyPr/>
        <a:lstStyle/>
        <a:p>
          <a:endParaRPr lang="en-US"/>
        </a:p>
      </dgm:t>
    </dgm:pt>
    <dgm:pt modelId="{B37BA92A-D7C2-4431-9C19-23E6B61D5C0B}" type="sibTrans" cxnId="{28346137-941B-49F3-B216-C854F42B2444}">
      <dgm:prSet/>
      <dgm:spPr>
        <a:solidFill>
          <a:schemeClr val="tx1">
            <a:lumMod val="95000"/>
            <a:lumOff val="5000"/>
          </a:schemeClr>
        </a:solidFill>
      </dgm:spPr>
      <dgm:t>
        <a:bodyPr/>
        <a:lstStyle/>
        <a:p>
          <a:endParaRPr lang="en-US"/>
        </a:p>
      </dgm:t>
    </dgm:pt>
    <dgm:pt modelId="{D95A0A54-86C2-4EEF-AE64-D1498DCDC5E6}">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16*</a:t>
          </a:r>
        </a:p>
        <a:p>
          <a:r>
            <a:rPr lang="en-US" dirty="0" smtClean="0"/>
            <a:t>Restoration</a:t>
          </a:r>
          <a:endParaRPr lang="en-US" dirty="0"/>
        </a:p>
      </dgm:t>
    </dgm:pt>
    <dgm:pt modelId="{4E433F72-64F8-4910-A709-CF9A7F452BC7}" type="parTrans" cxnId="{6D75A81C-3B29-4904-862C-EA18A55DC1A4}">
      <dgm:prSet/>
      <dgm:spPr/>
      <dgm:t>
        <a:bodyPr/>
        <a:lstStyle/>
        <a:p>
          <a:endParaRPr lang="en-US"/>
        </a:p>
      </dgm:t>
    </dgm:pt>
    <dgm:pt modelId="{18A8E1D4-D5FF-4CC7-BBF8-DDF505EB76CC}" type="sibTrans" cxnId="{6D75A81C-3B29-4904-862C-EA18A55DC1A4}">
      <dgm:prSet/>
      <dgm:spPr>
        <a:solidFill>
          <a:schemeClr val="tx1">
            <a:lumMod val="95000"/>
            <a:lumOff val="5000"/>
          </a:schemeClr>
        </a:solidFill>
      </dgm:spPr>
      <dgm:t>
        <a:bodyPr/>
        <a:lstStyle/>
        <a:p>
          <a:endParaRPr lang="en-US"/>
        </a:p>
      </dgm:t>
    </dgm:pt>
    <dgm:pt modelId="{7903D5AD-1A27-405D-943A-41FEDD95E51B}">
      <dgm:prSet phldrT="[Text]"/>
      <dgm:spPr/>
      <dgm:t>
        <a:bodyPr/>
        <a:lstStyle/>
        <a:p>
          <a:r>
            <a:rPr lang="en-US" dirty="0" smtClean="0"/>
            <a:t>18*</a:t>
          </a:r>
        </a:p>
        <a:p>
          <a:r>
            <a:rPr lang="en-US" dirty="0" smtClean="0"/>
            <a:t>Training</a:t>
          </a:r>
          <a:endParaRPr lang="en-US" dirty="0"/>
        </a:p>
      </dgm:t>
    </dgm:pt>
    <dgm:pt modelId="{6E0F177E-E327-4757-BA53-D4C8E15A79A6}" type="parTrans" cxnId="{478548E4-5664-41F1-9A43-AAA100CB449D}">
      <dgm:prSet/>
      <dgm:spPr/>
      <dgm:t>
        <a:bodyPr/>
        <a:lstStyle/>
        <a:p>
          <a:endParaRPr lang="en-US"/>
        </a:p>
      </dgm:t>
    </dgm:pt>
    <dgm:pt modelId="{1A358089-592E-4757-807E-F5227310BB09}" type="sibTrans" cxnId="{478548E4-5664-41F1-9A43-AAA100CB449D}">
      <dgm:prSet/>
      <dgm:spPr>
        <a:solidFill>
          <a:schemeClr val="tx1">
            <a:lumMod val="95000"/>
            <a:lumOff val="5000"/>
          </a:schemeClr>
        </a:solidFill>
      </dgm:spPr>
      <dgm:t>
        <a:bodyPr/>
        <a:lstStyle/>
        <a:p>
          <a:endParaRPr lang="en-US"/>
        </a:p>
      </dgm:t>
    </dgm:pt>
    <dgm:pt modelId="{9FE27660-24A4-44BD-BBC4-4439C773CFA5}">
      <dgm:prSet phldrT="[Text]"/>
      <dgm:spPr/>
      <dgm:t>
        <a:bodyPr/>
        <a:lstStyle/>
        <a:p>
          <a:r>
            <a:rPr lang="en-US" dirty="0" smtClean="0"/>
            <a:t>20*</a:t>
          </a:r>
        </a:p>
        <a:p>
          <a:r>
            <a:rPr lang="en-US" dirty="0" smtClean="0"/>
            <a:t>Ready for</a:t>
          </a:r>
        </a:p>
        <a:p>
          <a:r>
            <a:rPr lang="en-US" dirty="0" smtClean="0"/>
            <a:t>Employment</a:t>
          </a:r>
          <a:endParaRPr lang="en-US" dirty="0"/>
        </a:p>
      </dgm:t>
    </dgm:pt>
    <dgm:pt modelId="{557AF17C-BFF1-49C8-A506-E475DC9A2E3F}" type="parTrans" cxnId="{E5C80969-0529-41A1-927B-50E625839F60}">
      <dgm:prSet/>
      <dgm:spPr/>
      <dgm:t>
        <a:bodyPr/>
        <a:lstStyle/>
        <a:p>
          <a:endParaRPr lang="en-US"/>
        </a:p>
      </dgm:t>
    </dgm:pt>
    <dgm:pt modelId="{16015E54-6574-4D28-BE22-0CF9737E2A29}" type="sibTrans" cxnId="{E5C80969-0529-41A1-927B-50E625839F60}">
      <dgm:prSet/>
      <dgm:spPr>
        <a:solidFill>
          <a:schemeClr val="tx1">
            <a:lumMod val="95000"/>
            <a:lumOff val="5000"/>
          </a:schemeClr>
        </a:solidFill>
      </dgm:spPr>
      <dgm:t>
        <a:bodyPr/>
        <a:lstStyle/>
        <a:p>
          <a:endParaRPr lang="en-US"/>
        </a:p>
      </dgm:t>
    </dgm:pt>
    <dgm:pt modelId="{D6EDD2F8-BD40-4B1E-A40E-6B1A7A90EB11}">
      <dgm:prSet phldrT="[Text]"/>
      <dgm:spPr/>
      <dgm:t>
        <a:bodyPr/>
        <a:lstStyle/>
        <a:p>
          <a:r>
            <a:rPr lang="en-US" dirty="0" smtClean="0"/>
            <a:t>12*</a:t>
          </a:r>
        </a:p>
        <a:p>
          <a:r>
            <a:rPr lang="en-US" dirty="0" smtClean="0"/>
            <a:t>IPE Approved</a:t>
          </a:r>
          <a:endParaRPr lang="en-US" dirty="0"/>
        </a:p>
      </dgm:t>
    </dgm:pt>
    <dgm:pt modelId="{E663878A-8AB5-4C54-81B1-C2E2251D8ECC}" type="sibTrans" cxnId="{EC3A05C1-10F5-4916-9938-E0A0064F3248}">
      <dgm:prSet/>
      <dgm:spPr>
        <a:solidFill>
          <a:schemeClr val="tx1">
            <a:lumMod val="95000"/>
            <a:lumOff val="5000"/>
          </a:schemeClr>
        </a:solidFill>
      </dgm:spPr>
      <dgm:t>
        <a:bodyPr/>
        <a:lstStyle/>
        <a:p>
          <a:endParaRPr lang="en-US"/>
        </a:p>
      </dgm:t>
    </dgm:pt>
    <dgm:pt modelId="{BF498755-EDA4-4A91-AE25-6FB333271459}" type="parTrans" cxnId="{EC3A05C1-10F5-4916-9938-E0A0064F3248}">
      <dgm:prSet/>
      <dgm:spPr/>
      <dgm:t>
        <a:bodyPr/>
        <a:lstStyle/>
        <a:p>
          <a:endParaRPr lang="en-US"/>
        </a:p>
      </dgm:t>
    </dgm:pt>
    <dgm:pt modelId="{E1C5066D-9045-4F8E-9D15-924ABB5B62BD}" type="pres">
      <dgm:prSet presAssocID="{B6B332B0-3586-40E9-9A5F-11F24D911FD0}" presName="Name0" presStyleCnt="0">
        <dgm:presLayoutVars>
          <dgm:dir/>
          <dgm:resizeHandles/>
        </dgm:presLayoutVars>
      </dgm:prSet>
      <dgm:spPr/>
      <dgm:t>
        <a:bodyPr/>
        <a:lstStyle/>
        <a:p>
          <a:endParaRPr lang="en-US"/>
        </a:p>
      </dgm:t>
    </dgm:pt>
    <dgm:pt modelId="{E82D02F2-E6B2-4A14-A7CB-F6CF005BCCAD}" type="pres">
      <dgm:prSet presAssocID="{31BD9818-AA69-469E-8E39-548BA413CE14}" presName="compNode" presStyleCnt="0"/>
      <dgm:spPr/>
    </dgm:pt>
    <dgm:pt modelId="{7B14DF1D-8C77-4810-9EDC-88656C68474E}" type="pres">
      <dgm:prSet presAssocID="{31BD9818-AA69-469E-8E39-548BA413CE14}" presName="dummyConnPt" presStyleCnt="0"/>
      <dgm:spPr/>
    </dgm:pt>
    <dgm:pt modelId="{87EA823A-72CB-45B3-8D81-B19F8299F2A6}" type="pres">
      <dgm:prSet presAssocID="{31BD9818-AA69-469E-8E39-548BA413CE14}" presName="node" presStyleLbl="node1" presStyleIdx="0" presStyleCnt="9">
        <dgm:presLayoutVars>
          <dgm:bulletEnabled val="1"/>
        </dgm:presLayoutVars>
      </dgm:prSet>
      <dgm:spPr/>
      <dgm:t>
        <a:bodyPr/>
        <a:lstStyle/>
        <a:p>
          <a:endParaRPr lang="en-US"/>
        </a:p>
      </dgm:t>
    </dgm:pt>
    <dgm:pt modelId="{CED360C5-4951-4F6B-B0B2-B448DA3D9E9E}" type="pres">
      <dgm:prSet presAssocID="{EF59DD86-290C-4C84-839C-6FCCBCF3CF0F}" presName="sibTrans" presStyleLbl="bgSibTrans2D1" presStyleIdx="0" presStyleCnt="8" custLinFactNeighborX="42742" custLinFactNeighborY="11242"/>
      <dgm:spPr/>
      <dgm:t>
        <a:bodyPr/>
        <a:lstStyle/>
        <a:p>
          <a:endParaRPr lang="en-US"/>
        </a:p>
      </dgm:t>
    </dgm:pt>
    <dgm:pt modelId="{C0949BCB-A5C9-4B91-B90B-281B797DB2F0}" type="pres">
      <dgm:prSet presAssocID="{0449159E-13EF-4FB6-AE1A-F174A908B2E2}" presName="compNode" presStyleCnt="0"/>
      <dgm:spPr/>
    </dgm:pt>
    <dgm:pt modelId="{9D4E45DA-0CB9-46C1-9FF1-AC9C625EAE14}" type="pres">
      <dgm:prSet presAssocID="{0449159E-13EF-4FB6-AE1A-F174A908B2E2}" presName="dummyConnPt" presStyleCnt="0"/>
      <dgm:spPr/>
    </dgm:pt>
    <dgm:pt modelId="{B8D3C0F0-6977-4A7F-B0E4-B642308EBB50}" type="pres">
      <dgm:prSet presAssocID="{0449159E-13EF-4FB6-AE1A-F174A908B2E2}" presName="node" presStyleLbl="node1" presStyleIdx="1" presStyleCnt="9">
        <dgm:presLayoutVars>
          <dgm:bulletEnabled val="1"/>
        </dgm:presLayoutVars>
      </dgm:prSet>
      <dgm:spPr/>
      <dgm:t>
        <a:bodyPr/>
        <a:lstStyle/>
        <a:p>
          <a:endParaRPr lang="en-US"/>
        </a:p>
      </dgm:t>
    </dgm:pt>
    <dgm:pt modelId="{CAF01EE8-B409-4EF3-AFFE-6F059447551C}" type="pres">
      <dgm:prSet presAssocID="{955BB1E3-4F4B-48A5-8F64-A8CE536AA9D1}" presName="sibTrans" presStyleLbl="bgSibTrans2D1" presStyleIdx="1" presStyleCnt="8" custLinFactNeighborX="41385" custLinFactNeighborY="-5621"/>
      <dgm:spPr/>
      <dgm:t>
        <a:bodyPr/>
        <a:lstStyle/>
        <a:p>
          <a:endParaRPr lang="en-US"/>
        </a:p>
      </dgm:t>
    </dgm:pt>
    <dgm:pt modelId="{3C6E4B7C-2515-40BF-8F76-4B8CFEB08487}" type="pres">
      <dgm:prSet presAssocID="{297BE462-7DEE-44DD-AC6E-41136DFFD152}" presName="compNode" presStyleCnt="0"/>
      <dgm:spPr/>
    </dgm:pt>
    <dgm:pt modelId="{3CF8C183-1F08-436E-A083-A899CDD64E17}" type="pres">
      <dgm:prSet presAssocID="{297BE462-7DEE-44DD-AC6E-41136DFFD152}" presName="dummyConnPt" presStyleCnt="0"/>
      <dgm:spPr/>
    </dgm:pt>
    <dgm:pt modelId="{536C3BFD-3D45-4C7C-84C7-C07131600608}" type="pres">
      <dgm:prSet presAssocID="{297BE462-7DEE-44DD-AC6E-41136DFFD152}" presName="node" presStyleLbl="node1" presStyleIdx="2" presStyleCnt="9">
        <dgm:presLayoutVars>
          <dgm:bulletEnabled val="1"/>
        </dgm:presLayoutVars>
      </dgm:prSet>
      <dgm:spPr/>
      <dgm:t>
        <a:bodyPr/>
        <a:lstStyle/>
        <a:p>
          <a:endParaRPr lang="en-US"/>
        </a:p>
      </dgm:t>
    </dgm:pt>
    <dgm:pt modelId="{0FE0F38D-A83F-4981-A59D-B24A48B5AB07}" type="pres">
      <dgm:prSet presAssocID="{B37BA92A-D7C2-4431-9C19-23E6B61D5C0B}" presName="sibTrans" presStyleLbl="bgSibTrans2D1" presStyleIdx="2" presStyleCnt="8" custLinFactY="100000" custLinFactNeighborY="124852"/>
      <dgm:spPr/>
      <dgm:t>
        <a:bodyPr/>
        <a:lstStyle/>
        <a:p>
          <a:endParaRPr lang="en-US"/>
        </a:p>
      </dgm:t>
    </dgm:pt>
    <dgm:pt modelId="{8AB6E63C-FDA4-4029-AD7B-0C6E09DF2AF4}" type="pres">
      <dgm:prSet presAssocID="{D6EDD2F8-BD40-4B1E-A40E-6B1A7A90EB11}" presName="compNode" presStyleCnt="0"/>
      <dgm:spPr/>
    </dgm:pt>
    <dgm:pt modelId="{71923853-F5BA-45F8-A26A-CD6D5D448E7C}" type="pres">
      <dgm:prSet presAssocID="{D6EDD2F8-BD40-4B1E-A40E-6B1A7A90EB11}" presName="dummyConnPt" presStyleCnt="0"/>
      <dgm:spPr/>
    </dgm:pt>
    <dgm:pt modelId="{BBE92CFD-5413-4E2C-9E6D-403E39FB2CED}" type="pres">
      <dgm:prSet presAssocID="{D6EDD2F8-BD40-4B1E-A40E-6B1A7A90EB11}" presName="node" presStyleLbl="node1" presStyleIdx="3" presStyleCnt="9">
        <dgm:presLayoutVars>
          <dgm:bulletEnabled val="1"/>
        </dgm:presLayoutVars>
      </dgm:prSet>
      <dgm:spPr/>
      <dgm:t>
        <a:bodyPr/>
        <a:lstStyle/>
        <a:p>
          <a:endParaRPr lang="en-US"/>
        </a:p>
      </dgm:t>
    </dgm:pt>
    <dgm:pt modelId="{321F0381-9AEE-4D38-BB05-E537C831AE05}" type="pres">
      <dgm:prSet presAssocID="{E663878A-8AB5-4C54-81B1-C2E2251D8ECC}" presName="sibTrans" presStyleLbl="bgSibTrans2D1" presStyleIdx="3" presStyleCnt="8" custLinFactNeighborX="43420"/>
      <dgm:spPr/>
      <dgm:t>
        <a:bodyPr/>
        <a:lstStyle/>
        <a:p>
          <a:endParaRPr lang="en-US"/>
        </a:p>
      </dgm:t>
    </dgm:pt>
    <dgm:pt modelId="{E19EAA63-02C7-44B8-AA7E-171D83EA5211}" type="pres">
      <dgm:prSet presAssocID="{D95A0A54-86C2-4EEF-AE64-D1498DCDC5E6}" presName="compNode" presStyleCnt="0"/>
      <dgm:spPr/>
    </dgm:pt>
    <dgm:pt modelId="{881F7A6C-8A2E-4AD2-93B2-931A2B651A5B}" type="pres">
      <dgm:prSet presAssocID="{D95A0A54-86C2-4EEF-AE64-D1498DCDC5E6}" presName="dummyConnPt" presStyleCnt="0"/>
      <dgm:spPr/>
    </dgm:pt>
    <dgm:pt modelId="{C0AEB7BF-2491-4BF3-9638-6267F4190811}" type="pres">
      <dgm:prSet presAssocID="{D95A0A54-86C2-4EEF-AE64-D1498DCDC5E6}" presName="node" presStyleLbl="node1" presStyleIdx="4" presStyleCnt="9">
        <dgm:presLayoutVars>
          <dgm:bulletEnabled val="1"/>
        </dgm:presLayoutVars>
      </dgm:prSet>
      <dgm:spPr/>
      <dgm:t>
        <a:bodyPr/>
        <a:lstStyle/>
        <a:p>
          <a:endParaRPr lang="en-US"/>
        </a:p>
      </dgm:t>
    </dgm:pt>
    <dgm:pt modelId="{245B98FC-7DC2-4E6C-8C1F-4A302043ADE5}" type="pres">
      <dgm:prSet presAssocID="{18A8E1D4-D5FF-4CC7-BBF8-DDF505EB76CC}" presName="sibTrans" presStyleLbl="bgSibTrans2D1" presStyleIdx="4" presStyleCnt="8" custAng="0" custLinFactY="82364" custLinFactNeighborX="40909" custLinFactNeighborY="100000"/>
      <dgm:spPr/>
      <dgm:t>
        <a:bodyPr/>
        <a:lstStyle/>
        <a:p>
          <a:endParaRPr lang="en-US"/>
        </a:p>
      </dgm:t>
    </dgm:pt>
    <dgm:pt modelId="{28FA44BA-2E4C-4FB7-AB7E-B6070DC63B0D}" type="pres">
      <dgm:prSet presAssocID="{7903D5AD-1A27-405D-943A-41FEDD95E51B}" presName="compNode" presStyleCnt="0"/>
      <dgm:spPr/>
    </dgm:pt>
    <dgm:pt modelId="{C26BDD42-F87B-47CD-AA56-C4508613A8EE}" type="pres">
      <dgm:prSet presAssocID="{7903D5AD-1A27-405D-943A-41FEDD95E51B}" presName="dummyConnPt" presStyleCnt="0"/>
      <dgm:spPr/>
    </dgm:pt>
    <dgm:pt modelId="{1F538BC4-4D4E-408B-BE7D-02BEE204844C}" type="pres">
      <dgm:prSet presAssocID="{7903D5AD-1A27-405D-943A-41FEDD95E51B}" presName="node" presStyleLbl="node1" presStyleIdx="5" presStyleCnt="9">
        <dgm:presLayoutVars>
          <dgm:bulletEnabled val="1"/>
        </dgm:presLayoutVars>
      </dgm:prSet>
      <dgm:spPr/>
      <dgm:t>
        <a:bodyPr/>
        <a:lstStyle/>
        <a:p>
          <a:endParaRPr lang="en-US"/>
        </a:p>
      </dgm:t>
    </dgm:pt>
    <dgm:pt modelId="{B8BF851D-ABAD-4369-B0FB-D0F12AA86B85}" type="pres">
      <dgm:prSet presAssocID="{1A358089-592E-4757-807E-F5227310BB09}" presName="sibTrans" presStyleLbl="bgSibTrans2D1" presStyleIdx="5" presStyleCnt="8" custLinFactY="100000" custLinFactNeighborX="0" custLinFactNeighborY="107989"/>
      <dgm:spPr/>
      <dgm:t>
        <a:bodyPr/>
        <a:lstStyle/>
        <a:p>
          <a:endParaRPr lang="en-US"/>
        </a:p>
      </dgm:t>
    </dgm:pt>
    <dgm:pt modelId="{1B4D2B64-29CB-4ADE-8D9F-A20A4ED84108}" type="pres">
      <dgm:prSet presAssocID="{9FE27660-24A4-44BD-BBC4-4439C773CFA5}" presName="compNode" presStyleCnt="0"/>
      <dgm:spPr/>
    </dgm:pt>
    <dgm:pt modelId="{BBEBABE2-A8C9-4057-8F8A-F4F500DF1DD0}" type="pres">
      <dgm:prSet presAssocID="{9FE27660-24A4-44BD-BBC4-4439C773CFA5}" presName="dummyConnPt" presStyleCnt="0"/>
      <dgm:spPr/>
    </dgm:pt>
    <dgm:pt modelId="{63ABD590-2DFA-4276-8CDC-43622C635FAB}" type="pres">
      <dgm:prSet presAssocID="{9FE27660-24A4-44BD-BBC4-4439C773CFA5}" presName="node" presStyleLbl="node1" presStyleIdx="6" presStyleCnt="9" custLinFactNeighborX="-3065" custLinFactNeighborY="-2633">
        <dgm:presLayoutVars>
          <dgm:bulletEnabled val="1"/>
        </dgm:presLayoutVars>
      </dgm:prSet>
      <dgm:spPr/>
      <dgm:t>
        <a:bodyPr/>
        <a:lstStyle/>
        <a:p>
          <a:endParaRPr lang="en-US"/>
        </a:p>
      </dgm:t>
    </dgm:pt>
    <dgm:pt modelId="{308A352D-BC52-4EAA-857B-AA418B37C2DF}" type="pres">
      <dgm:prSet presAssocID="{16015E54-6574-4D28-BE22-0CF9737E2A29}" presName="sibTrans" presStyleLbl="bgSibTrans2D1" presStyleIdx="6" presStyleCnt="8" custLinFactNeighborX="43032" custLinFactNeighborY="11242"/>
      <dgm:spPr/>
      <dgm:t>
        <a:bodyPr/>
        <a:lstStyle/>
        <a:p>
          <a:endParaRPr lang="en-US"/>
        </a:p>
      </dgm:t>
    </dgm:pt>
    <dgm:pt modelId="{E95041E8-052E-40C7-BDF2-1ECA088A2C46}" type="pres">
      <dgm:prSet presAssocID="{B3E127DA-E7A1-4532-B0B7-33000BCDC868}" presName="compNode" presStyleCnt="0"/>
      <dgm:spPr/>
    </dgm:pt>
    <dgm:pt modelId="{E6D37FD5-0258-4DCA-A5D8-3EC0B8018A1B}" type="pres">
      <dgm:prSet presAssocID="{B3E127DA-E7A1-4532-B0B7-33000BCDC868}" presName="dummyConnPt" presStyleCnt="0"/>
      <dgm:spPr/>
    </dgm:pt>
    <dgm:pt modelId="{F4AB136B-6405-43B7-BEC7-A02B58FA849E}" type="pres">
      <dgm:prSet presAssocID="{B3E127DA-E7A1-4532-B0B7-33000BCDC868}" presName="node" presStyleLbl="node1" presStyleIdx="7" presStyleCnt="9">
        <dgm:presLayoutVars>
          <dgm:bulletEnabled val="1"/>
        </dgm:presLayoutVars>
      </dgm:prSet>
      <dgm:spPr/>
      <dgm:t>
        <a:bodyPr/>
        <a:lstStyle/>
        <a:p>
          <a:endParaRPr lang="en-US"/>
        </a:p>
      </dgm:t>
    </dgm:pt>
    <dgm:pt modelId="{33F990F7-ABD0-4DBB-B2E3-88110B124C46}" type="pres">
      <dgm:prSet presAssocID="{659672DB-D44B-456F-A6AA-05B267C91DE3}" presName="sibTrans" presStyleLbl="bgSibTrans2D1" presStyleIdx="7" presStyleCnt="8" custLinFactNeighborX="43420" custLinFactNeighborY="-5621"/>
      <dgm:spPr/>
      <dgm:t>
        <a:bodyPr/>
        <a:lstStyle/>
        <a:p>
          <a:endParaRPr lang="en-US"/>
        </a:p>
      </dgm:t>
    </dgm:pt>
    <dgm:pt modelId="{71ABFEA2-C815-485B-A246-ED5300D9B23E}" type="pres">
      <dgm:prSet presAssocID="{459B828F-36F7-4E58-BBBD-42944686DE61}" presName="compNode" presStyleCnt="0"/>
      <dgm:spPr/>
    </dgm:pt>
    <dgm:pt modelId="{27EBD481-8851-4A27-8A0D-DAFE3391562B}" type="pres">
      <dgm:prSet presAssocID="{459B828F-36F7-4E58-BBBD-42944686DE61}" presName="dummyConnPt" presStyleCnt="0"/>
      <dgm:spPr/>
    </dgm:pt>
    <dgm:pt modelId="{0C389063-7B16-490C-89E1-B05109844DE4}" type="pres">
      <dgm:prSet presAssocID="{459B828F-36F7-4E58-BBBD-42944686DE61}" presName="node" presStyleLbl="node1" presStyleIdx="8" presStyleCnt="9">
        <dgm:presLayoutVars>
          <dgm:bulletEnabled val="1"/>
        </dgm:presLayoutVars>
      </dgm:prSet>
      <dgm:spPr/>
      <dgm:t>
        <a:bodyPr/>
        <a:lstStyle/>
        <a:p>
          <a:endParaRPr lang="en-US"/>
        </a:p>
      </dgm:t>
    </dgm:pt>
  </dgm:ptLst>
  <dgm:cxnLst>
    <dgm:cxn modelId="{710FE89B-1274-42DA-B59B-1BF038B929FC}" type="presOf" srcId="{B6B332B0-3586-40E9-9A5F-11F24D911FD0}" destId="{E1C5066D-9045-4F8E-9D15-924ABB5B62BD}" srcOrd="0" destOrd="0" presId="urn:microsoft.com/office/officeart/2005/8/layout/bProcess4"/>
    <dgm:cxn modelId="{10993D9A-F040-42CF-B310-012F7C9422C4}" type="presOf" srcId="{D6EDD2F8-BD40-4B1E-A40E-6B1A7A90EB11}" destId="{BBE92CFD-5413-4E2C-9E6D-403E39FB2CED}" srcOrd="0" destOrd="0" presId="urn:microsoft.com/office/officeart/2005/8/layout/bProcess4"/>
    <dgm:cxn modelId="{D844AE72-27AC-4675-B8AA-3B2F500608A6}" type="presOf" srcId="{297BE462-7DEE-44DD-AC6E-41136DFFD152}" destId="{536C3BFD-3D45-4C7C-84C7-C07131600608}" srcOrd="0" destOrd="0" presId="urn:microsoft.com/office/officeart/2005/8/layout/bProcess4"/>
    <dgm:cxn modelId="{478548E4-5664-41F1-9A43-AAA100CB449D}" srcId="{B6B332B0-3586-40E9-9A5F-11F24D911FD0}" destId="{7903D5AD-1A27-405D-943A-41FEDD95E51B}" srcOrd="5" destOrd="0" parTransId="{6E0F177E-E327-4757-BA53-D4C8E15A79A6}" sibTransId="{1A358089-592E-4757-807E-F5227310BB09}"/>
    <dgm:cxn modelId="{28346137-941B-49F3-B216-C854F42B2444}" srcId="{B6B332B0-3586-40E9-9A5F-11F24D911FD0}" destId="{297BE462-7DEE-44DD-AC6E-41136DFFD152}" srcOrd="2" destOrd="0" parTransId="{50ED6B68-3227-40B9-8568-1998C82199FB}" sibTransId="{B37BA92A-D7C2-4431-9C19-23E6B61D5C0B}"/>
    <dgm:cxn modelId="{EC3A05C1-10F5-4916-9938-E0A0064F3248}" srcId="{B6B332B0-3586-40E9-9A5F-11F24D911FD0}" destId="{D6EDD2F8-BD40-4B1E-A40E-6B1A7A90EB11}" srcOrd="3" destOrd="0" parTransId="{BF498755-EDA4-4A91-AE25-6FB333271459}" sibTransId="{E663878A-8AB5-4C54-81B1-C2E2251D8ECC}"/>
    <dgm:cxn modelId="{B854C741-0A23-4958-8B1D-F0AF3A652C42}" type="presOf" srcId="{B3E127DA-E7A1-4532-B0B7-33000BCDC868}" destId="{F4AB136B-6405-43B7-BEC7-A02B58FA849E}" srcOrd="0" destOrd="0" presId="urn:microsoft.com/office/officeart/2005/8/layout/bProcess4"/>
    <dgm:cxn modelId="{4A060487-1B63-4930-9EC8-D1F348468A01}" type="presOf" srcId="{1A358089-592E-4757-807E-F5227310BB09}" destId="{B8BF851D-ABAD-4369-B0FB-D0F12AA86B85}" srcOrd="0" destOrd="0" presId="urn:microsoft.com/office/officeart/2005/8/layout/bProcess4"/>
    <dgm:cxn modelId="{6D75A81C-3B29-4904-862C-EA18A55DC1A4}" srcId="{B6B332B0-3586-40E9-9A5F-11F24D911FD0}" destId="{D95A0A54-86C2-4EEF-AE64-D1498DCDC5E6}" srcOrd="4" destOrd="0" parTransId="{4E433F72-64F8-4910-A709-CF9A7F452BC7}" sibTransId="{18A8E1D4-D5FF-4CC7-BBF8-DDF505EB76CC}"/>
    <dgm:cxn modelId="{081C8E99-FF5F-47B7-83F8-D59A35F35596}" type="presOf" srcId="{459B828F-36F7-4E58-BBBD-42944686DE61}" destId="{0C389063-7B16-490C-89E1-B05109844DE4}" srcOrd="0" destOrd="0" presId="urn:microsoft.com/office/officeart/2005/8/layout/bProcess4"/>
    <dgm:cxn modelId="{05DB96A3-9EB0-4947-A16F-51758D08799D}" type="presOf" srcId="{18A8E1D4-D5FF-4CC7-BBF8-DDF505EB76CC}" destId="{245B98FC-7DC2-4E6C-8C1F-4A302043ADE5}" srcOrd="0" destOrd="0" presId="urn:microsoft.com/office/officeart/2005/8/layout/bProcess4"/>
    <dgm:cxn modelId="{17D4FE4E-6AF2-4AD6-A3BE-54BE8844277B}" type="presOf" srcId="{E663878A-8AB5-4C54-81B1-C2E2251D8ECC}" destId="{321F0381-9AEE-4D38-BB05-E537C831AE05}" srcOrd="0" destOrd="0" presId="urn:microsoft.com/office/officeart/2005/8/layout/bProcess4"/>
    <dgm:cxn modelId="{63410513-5E46-49F9-994D-D5FC05FD6E59}" type="presOf" srcId="{7903D5AD-1A27-405D-943A-41FEDD95E51B}" destId="{1F538BC4-4D4E-408B-BE7D-02BEE204844C}" srcOrd="0" destOrd="0" presId="urn:microsoft.com/office/officeart/2005/8/layout/bProcess4"/>
    <dgm:cxn modelId="{76DE9C20-4A94-48C2-9485-3357B82CD917}" type="presOf" srcId="{EF59DD86-290C-4C84-839C-6FCCBCF3CF0F}" destId="{CED360C5-4951-4F6B-B0B2-B448DA3D9E9E}" srcOrd="0" destOrd="0" presId="urn:microsoft.com/office/officeart/2005/8/layout/bProcess4"/>
    <dgm:cxn modelId="{E17E40F3-919F-41FE-966E-45C1A66C6FEC}" type="presOf" srcId="{0449159E-13EF-4FB6-AE1A-F174A908B2E2}" destId="{B8D3C0F0-6977-4A7F-B0E4-B642308EBB50}" srcOrd="0" destOrd="0" presId="urn:microsoft.com/office/officeart/2005/8/layout/bProcess4"/>
    <dgm:cxn modelId="{766970A3-DFD5-43C1-9732-A7EF3EC9DD09}" type="presOf" srcId="{D95A0A54-86C2-4EEF-AE64-D1498DCDC5E6}" destId="{C0AEB7BF-2491-4BF3-9638-6267F4190811}" srcOrd="0" destOrd="0" presId="urn:microsoft.com/office/officeart/2005/8/layout/bProcess4"/>
    <dgm:cxn modelId="{E5C80969-0529-41A1-927B-50E625839F60}" srcId="{B6B332B0-3586-40E9-9A5F-11F24D911FD0}" destId="{9FE27660-24A4-44BD-BBC4-4439C773CFA5}" srcOrd="6" destOrd="0" parTransId="{557AF17C-BFF1-49C8-A506-E475DC9A2E3F}" sibTransId="{16015E54-6574-4D28-BE22-0CF9737E2A29}"/>
    <dgm:cxn modelId="{B3ADAC12-536F-4D66-B341-1EE99879CD1D}" type="presOf" srcId="{9FE27660-24A4-44BD-BBC4-4439C773CFA5}" destId="{63ABD590-2DFA-4276-8CDC-43622C635FAB}" srcOrd="0" destOrd="0" presId="urn:microsoft.com/office/officeart/2005/8/layout/bProcess4"/>
    <dgm:cxn modelId="{381E1DFB-2DFF-4EC1-9D9D-2E18E06A847F}" srcId="{B6B332B0-3586-40E9-9A5F-11F24D911FD0}" destId="{31BD9818-AA69-469E-8E39-548BA413CE14}" srcOrd="0" destOrd="0" parTransId="{CB569C36-BF82-44DC-BE3A-12C250890585}" sibTransId="{EF59DD86-290C-4C84-839C-6FCCBCF3CF0F}"/>
    <dgm:cxn modelId="{1F8A32DF-047E-4752-9939-67910100EB62}" type="presOf" srcId="{16015E54-6574-4D28-BE22-0CF9737E2A29}" destId="{308A352D-BC52-4EAA-857B-AA418B37C2DF}" srcOrd="0" destOrd="0" presId="urn:microsoft.com/office/officeart/2005/8/layout/bProcess4"/>
    <dgm:cxn modelId="{D15955D3-6140-4F8C-A757-4DC46E3691C7}" type="presOf" srcId="{31BD9818-AA69-469E-8E39-548BA413CE14}" destId="{87EA823A-72CB-45B3-8D81-B19F8299F2A6}" srcOrd="0" destOrd="0" presId="urn:microsoft.com/office/officeart/2005/8/layout/bProcess4"/>
    <dgm:cxn modelId="{4988680C-A378-400E-A21C-C394B3A02D63}" srcId="{B6B332B0-3586-40E9-9A5F-11F24D911FD0}" destId="{0449159E-13EF-4FB6-AE1A-F174A908B2E2}" srcOrd="1" destOrd="0" parTransId="{7FA3F69C-61F7-47C1-91E3-2BB4FF89BD8A}" sibTransId="{955BB1E3-4F4B-48A5-8F64-A8CE536AA9D1}"/>
    <dgm:cxn modelId="{BE1EB9ED-7A68-4264-9BC1-CD020820D2BA}" type="presOf" srcId="{659672DB-D44B-456F-A6AA-05B267C91DE3}" destId="{33F990F7-ABD0-4DBB-B2E3-88110B124C46}" srcOrd="0" destOrd="0" presId="urn:microsoft.com/office/officeart/2005/8/layout/bProcess4"/>
    <dgm:cxn modelId="{9EAA142F-DFAC-488D-A03E-620B5DBE930B}" type="presOf" srcId="{B37BA92A-D7C2-4431-9C19-23E6B61D5C0B}" destId="{0FE0F38D-A83F-4981-A59D-B24A48B5AB07}" srcOrd="0" destOrd="0" presId="urn:microsoft.com/office/officeart/2005/8/layout/bProcess4"/>
    <dgm:cxn modelId="{A99A4194-F2CB-4216-BEF8-B0795AD986B4}" type="presOf" srcId="{955BB1E3-4F4B-48A5-8F64-A8CE536AA9D1}" destId="{CAF01EE8-B409-4EF3-AFFE-6F059447551C}" srcOrd="0" destOrd="0" presId="urn:microsoft.com/office/officeart/2005/8/layout/bProcess4"/>
    <dgm:cxn modelId="{3CC8D2BB-13A8-4B15-9917-6BC6E0091CF4}" srcId="{B6B332B0-3586-40E9-9A5F-11F24D911FD0}" destId="{B3E127DA-E7A1-4532-B0B7-33000BCDC868}" srcOrd="7" destOrd="0" parTransId="{523EB094-D3E3-4F41-AB26-49CF6869FB4F}" sibTransId="{659672DB-D44B-456F-A6AA-05B267C91DE3}"/>
    <dgm:cxn modelId="{216327EA-0180-4237-B0E5-BF9F716A1657}" srcId="{B6B332B0-3586-40E9-9A5F-11F24D911FD0}" destId="{459B828F-36F7-4E58-BBBD-42944686DE61}" srcOrd="8" destOrd="0" parTransId="{B6C9A4A4-AD91-4471-B308-C465EA8C5AD5}" sibTransId="{7A469D8D-7482-4B16-BFB7-4C6647B5675C}"/>
    <dgm:cxn modelId="{D431B4C3-1AA7-4257-8658-3B80581D185D}" type="presParOf" srcId="{E1C5066D-9045-4F8E-9D15-924ABB5B62BD}" destId="{E82D02F2-E6B2-4A14-A7CB-F6CF005BCCAD}" srcOrd="0" destOrd="0" presId="urn:microsoft.com/office/officeart/2005/8/layout/bProcess4"/>
    <dgm:cxn modelId="{D9E081F5-988D-46B9-881D-6709338ED202}" type="presParOf" srcId="{E82D02F2-E6B2-4A14-A7CB-F6CF005BCCAD}" destId="{7B14DF1D-8C77-4810-9EDC-88656C68474E}" srcOrd="0" destOrd="0" presId="urn:microsoft.com/office/officeart/2005/8/layout/bProcess4"/>
    <dgm:cxn modelId="{100BDE39-94FB-4B7A-8EC7-8E2B61D8B0DF}" type="presParOf" srcId="{E82D02F2-E6B2-4A14-A7CB-F6CF005BCCAD}" destId="{87EA823A-72CB-45B3-8D81-B19F8299F2A6}" srcOrd="1" destOrd="0" presId="urn:microsoft.com/office/officeart/2005/8/layout/bProcess4"/>
    <dgm:cxn modelId="{BF2C1D05-1039-42A2-91DC-5289CF0F9BED}" type="presParOf" srcId="{E1C5066D-9045-4F8E-9D15-924ABB5B62BD}" destId="{CED360C5-4951-4F6B-B0B2-B448DA3D9E9E}" srcOrd="1" destOrd="0" presId="urn:microsoft.com/office/officeart/2005/8/layout/bProcess4"/>
    <dgm:cxn modelId="{A11DAE70-E89D-4414-8BAC-5D091CD79798}" type="presParOf" srcId="{E1C5066D-9045-4F8E-9D15-924ABB5B62BD}" destId="{C0949BCB-A5C9-4B91-B90B-281B797DB2F0}" srcOrd="2" destOrd="0" presId="urn:microsoft.com/office/officeart/2005/8/layout/bProcess4"/>
    <dgm:cxn modelId="{48399821-23C5-411C-BF42-CE2239D0751E}" type="presParOf" srcId="{C0949BCB-A5C9-4B91-B90B-281B797DB2F0}" destId="{9D4E45DA-0CB9-46C1-9FF1-AC9C625EAE14}" srcOrd="0" destOrd="0" presId="urn:microsoft.com/office/officeart/2005/8/layout/bProcess4"/>
    <dgm:cxn modelId="{70679C1A-6107-4D53-9368-E8A0440A6DC0}" type="presParOf" srcId="{C0949BCB-A5C9-4B91-B90B-281B797DB2F0}" destId="{B8D3C0F0-6977-4A7F-B0E4-B642308EBB50}" srcOrd="1" destOrd="0" presId="urn:microsoft.com/office/officeart/2005/8/layout/bProcess4"/>
    <dgm:cxn modelId="{4848F6E5-1F9D-428E-8145-1DD426AD4285}" type="presParOf" srcId="{E1C5066D-9045-4F8E-9D15-924ABB5B62BD}" destId="{CAF01EE8-B409-4EF3-AFFE-6F059447551C}" srcOrd="3" destOrd="0" presId="urn:microsoft.com/office/officeart/2005/8/layout/bProcess4"/>
    <dgm:cxn modelId="{ED5D31E3-72F3-4285-9FDF-3BC6262C8E09}" type="presParOf" srcId="{E1C5066D-9045-4F8E-9D15-924ABB5B62BD}" destId="{3C6E4B7C-2515-40BF-8F76-4B8CFEB08487}" srcOrd="4" destOrd="0" presId="urn:microsoft.com/office/officeart/2005/8/layout/bProcess4"/>
    <dgm:cxn modelId="{D0855B3D-5844-4D96-8111-908A0C62A1E0}" type="presParOf" srcId="{3C6E4B7C-2515-40BF-8F76-4B8CFEB08487}" destId="{3CF8C183-1F08-436E-A083-A899CDD64E17}" srcOrd="0" destOrd="0" presId="urn:microsoft.com/office/officeart/2005/8/layout/bProcess4"/>
    <dgm:cxn modelId="{C914FE35-53EE-46FB-A126-2149E2F1062A}" type="presParOf" srcId="{3C6E4B7C-2515-40BF-8F76-4B8CFEB08487}" destId="{536C3BFD-3D45-4C7C-84C7-C07131600608}" srcOrd="1" destOrd="0" presId="urn:microsoft.com/office/officeart/2005/8/layout/bProcess4"/>
    <dgm:cxn modelId="{67BD4889-4703-4E8D-BE3C-480AF6862723}" type="presParOf" srcId="{E1C5066D-9045-4F8E-9D15-924ABB5B62BD}" destId="{0FE0F38D-A83F-4981-A59D-B24A48B5AB07}" srcOrd="5" destOrd="0" presId="urn:microsoft.com/office/officeart/2005/8/layout/bProcess4"/>
    <dgm:cxn modelId="{F26CB4E9-0DF5-4F22-9C82-DB41D191BA50}" type="presParOf" srcId="{E1C5066D-9045-4F8E-9D15-924ABB5B62BD}" destId="{8AB6E63C-FDA4-4029-AD7B-0C6E09DF2AF4}" srcOrd="6" destOrd="0" presId="urn:microsoft.com/office/officeart/2005/8/layout/bProcess4"/>
    <dgm:cxn modelId="{0F69C64B-CEF3-4ED9-BC5B-7777E3B639BE}" type="presParOf" srcId="{8AB6E63C-FDA4-4029-AD7B-0C6E09DF2AF4}" destId="{71923853-F5BA-45F8-A26A-CD6D5D448E7C}" srcOrd="0" destOrd="0" presId="urn:microsoft.com/office/officeart/2005/8/layout/bProcess4"/>
    <dgm:cxn modelId="{0B2AAF78-00FC-4BAD-B976-04C10CE23DBC}" type="presParOf" srcId="{8AB6E63C-FDA4-4029-AD7B-0C6E09DF2AF4}" destId="{BBE92CFD-5413-4E2C-9E6D-403E39FB2CED}" srcOrd="1" destOrd="0" presId="urn:microsoft.com/office/officeart/2005/8/layout/bProcess4"/>
    <dgm:cxn modelId="{0E621882-D278-4518-B389-CEE131B7EF01}" type="presParOf" srcId="{E1C5066D-9045-4F8E-9D15-924ABB5B62BD}" destId="{321F0381-9AEE-4D38-BB05-E537C831AE05}" srcOrd="7" destOrd="0" presId="urn:microsoft.com/office/officeart/2005/8/layout/bProcess4"/>
    <dgm:cxn modelId="{9AF97C68-D227-410C-83E8-212CEADCCCC7}" type="presParOf" srcId="{E1C5066D-9045-4F8E-9D15-924ABB5B62BD}" destId="{E19EAA63-02C7-44B8-AA7E-171D83EA5211}" srcOrd="8" destOrd="0" presId="urn:microsoft.com/office/officeart/2005/8/layout/bProcess4"/>
    <dgm:cxn modelId="{20140C14-CCAF-44B2-ABF3-BE0D6EC7CB0E}" type="presParOf" srcId="{E19EAA63-02C7-44B8-AA7E-171D83EA5211}" destId="{881F7A6C-8A2E-4AD2-93B2-931A2B651A5B}" srcOrd="0" destOrd="0" presId="urn:microsoft.com/office/officeart/2005/8/layout/bProcess4"/>
    <dgm:cxn modelId="{5AB23A3E-136D-4ACD-AB18-13A60959EF9C}" type="presParOf" srcId="{E19EAA63-02C7-44B8-AA7E-171D83EA5211}" destId="{C0AEB7BF-2491-4BF3-9638-6267F4190811}" srcOrd="1" destOrd="0" presId="urn:microsoft.com/office/officeart/2005/8/layout/bProcess4"/>
    <dgm:cxn modelId="{671B7FB0-A27F-448A-8D2A-BED8BC0DF408}" type="presParOf" srcId="{E1C5066D-9045-4F8E-9D15-924ABB5B62BD}" destId="{245B98FC-7DC2-4E6C-8C1F-4A302043ADE5}" srcOrd="9" destOrd="0" presId="urn:microsoft.com/office/officeart/2005/8/layout/bProcess4"/>
    <dgm:cxn modelId="{DA1236FE-963C-4067-8772-046D5413F77B}" type="presParOf" srcId="{E1C5066D-9045-4F8E-9D15-924ABB5B62BD}" destId="{28FA44BA-2E4C-4FB7-AB7E-B6070DC63B0D}" srcOrd="10" destOrd="0" presId="urn:microsoft.com/office/officeart/2005/8/layout/bProcess4"/>
    <dgm:cxn modelId="{D1A8E62C-D62C-4408-9B86-4C84CC164DEC}" type="presParOf" srcId="{28FA44BA-2E4C-4FB7-AB7E-B6070DC63B0D}" destId="{C26BDD42-F87B-47CD-AA56-C4508613A8EE}" srcOrd="0" destOrd="0" presId="urn:microsoft.com/office/officeart/2005/8/layout/bProcess4"/>
    <dgm:cxn modelId="{43A7AA60-8C75-45FB-9357-9A2229EC7345}" type="presParOf" srcId="{28FA44BA-2E4C-4FB7-AB7E-B6070DC63B0D}" destId="{1F538BC4-4D4E-408B-BE7D-02BEE204844C}" srcOrd="1" destOrd="0" presId="urn:microsoft.com/office/officeart/2005/8/layout/bProcess4"/>
    <dgm:cxn modelId="{7577F92C-355B-4E7A-AD19-44CE8F7E88D9}" type="presParOf" srcId="{E1C5066D-9045-4F8E-9D15-924ABB5B62BD}" destId="{B8BF851D-ABAD-4369-B0FB-D0F12AA86B85}" srcOrd="11" destOrd="0" presId="urn:microsoft.com/office/officeart/2005/8/layout/bProcess4"/>
    <dgm:cxn modelId="{DCDC475E-568B-4B1E-A794-1F2D7EC2F3AE}" type="presParOf" srcId="{E1C5066D-9045-4F8E-9D15-924ABB5B62BD}" destId="{1B4D2B64-29CB-4ADE-8D9F-A20A4ED84108}" srcOrd="12" destOrd="0" presId="urn:microsoft.com/office/officeart/2005/8/layout/bProcess4"/>
    <dgm:cxn modelId="{8706DDA9-0474-4D0C-ABFC-3A768DD2A374}" type="presParOf" srcId="{1B4D2B64-29CB-4ADE-8D9F-A20A4ED84108}" destId="{BBEBABE2-A8C9-4057-8F8A-F4F500DF1DD0}" srcOrd="0" destOrd="0" presId="urn:microsoft.com/office/officeart/2005/8/layout/bProcess4"/>
    <dgm:cxn modelId="{CCC177F7-1DF0-460A-A5D2-F1381C393628}" type="presParOf" srcId="{1B4D2B64-29CB-4ADE-8D9F-A20A4ED84108}" destId="{63ABD590-2DFA-4276-8CDC-43622C635FAB}" srcOrd="1" destOrd="0" presId="urn:microsoft.com/office/officeart/2005/8/layout/bProcess4"/>
    <dgm:cxn modelId="{CB43FD79-71BE-4E4B-8D40-E149A694BAA3}" type="presParOf" srcId="{E1C5066D-9045-4F8E-9D15-924ABB5B62BD}" destId="{308A352D-BC52-4EAA-857B-AA418B37C2DF}" srcOrd="13" destOrd="0" presId="urn:microsoft.com/office/officeart/2005/8/layout/bProcess4"/>
    <dgm:cxn modelId="{66B3C2E1-D9AF-4471-A4CF-9D207DC44D4A}" type="presParOf" srcId="{E1C5066D-9045-4F8E-9D15-924ABB5B62BD}" destId="{E95041E8-052E-40C7-BDF2-1ECA088A2C46}" srcOrd="14" destOrd="0" presId="urn:microsoft.com/office/officeart/2005/8/layout/bProcess4"/>
    <dgm:cxn modelId="{A8A489E3-4C53-4A95-8F91-3E2EA2223E93}" type="presParOf" srcId="{E95041E8-052E-40C7-BDF2-1ECA088A2C46}" destId="{E6D37FD5-0258-4DCA-A5D8-3EC0B8018A1B}" srcOrd="0" destOrd="0" presId="urn:microsoft.com/office/officeart/2005/8/layout/bProcess4"/>
    <dgm:cxn modelId="{990B99F8-06AD-4E21-8F4F-E52145657F17}" type="presParOf" srcId="{E95041E8-052E-40C7-BDF2-1ECA088A2C46}" destId="{F4AB136B-6405-43B7-BEC7-A02B58FA849E}" srcOrd="1" destOrd="0" presId="urn:microsoft.com/office/officeart/2005/8/layout/bProcess4"/>
    <dgm:cxn modelId="{4AE49EEF-9C4C-43D5-8C25-7F9FE99B4302}" type="presParOf" srcId="{E1C5066D-9045-4F8E-9D15-924ABB5B62BD}" destId="{33F990F7-ABD0-4DBB-B2E3-88110B124C46}" srcOrd="15" destOrd="0" presId="urn:microsoft.com/office/officeart/2005/8/layout/bProcess4"/>
    <dgm:cxn modelId="{6B1E3178-8884-4142-8304-4148A98CDA02}" type="presParOf" srcId="{E1C5066D-9045-4F8E-9D15-924ABB5B62BD}" destId="{71ABFEA2-C815-485B-A246-ED5300D9B23E}" srcOrd="16" destOrd="0" presId="urn:microsoft.com/office/officeart/2005/8/layout/bProcess4"/>
    <dgm:cxn modelId="{583FB3C1-9D42-4FC9-BCB6-8C6057038862}" type="presParOf" srcId="{71ABFEA2-C815-485B-A246-ED5300D9B23E}" destId="{27EBD481-8851-4A27-8A0D-DAFE3391562B}" srcOrd="0" destOrd="0" presId="urn:microsoft.com/office/officeart/2005/8/layout/bProcess4"/>
    <dgm:cxn modelId="{44265306-6799-42E3-BA07-38296364F064}" type="presParOf" srcId="{71ABFEA2-C815-485B-A246-ED5300D9B23E}" destId="{0C389063-7B16-490C-89E1-B05109844DE4}"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56B34-0F41-40CA-9959-465B2E5F02A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AB3FB3A-BC02-4D3E-9B1C-B1BF19C6E1C3}">
      <dgm:prSet phldrT="[Text]">
        <dgm:style>
          <a:lnRef idx="1">
            <a:schemeClr val="dk1"/>
          </a:lnRef>
          <a:fillRef idx="3">
            <a:schemeClr val="dk1"/>
          </a:fillRef>
          <a:effectRef idx="2">
            <a:schemeClr val="dk1"/>
          </a:effectRef>
          <a:fontRef idx="minor">
            <a:schemeClr val="lt1"/>
          </a:fontRef>
        </dgm:style>
      </dgm:prSet>
      <dgm:spPr/>
      <dgm:t>
        <a:bodyPr/>
        <a:lstStyle/>
        <a:p>
          <a:r>
            <a:rPr lang="en-US" dirty="0" smtClean="0"/>
            <a:t>06 *</a:t>
          </a:r>
        </a:p>
        <a:p>
          <a:r>
            <a:rPr lang="en-US" dirty="0" smtClean="0"/>
            <a:t>Extended </a:t>
          </a:r>
        </a:p>
        <a:p>
          <a:r>
            <a:rPr lang="en-US" dirty="0" smtClean="0"/>
            <a:t>Evaluation</a:t>
          </a:r>
          <a:endParaRPr lang="en-US" dirty="0"/>
        </a:p>
      </dgm:t>
    </dgm:pt>
    <dgm:pt modelId="{FE271397-6DFD-47E7-9322-2D4475A30A28}" type="parTrans" cxnId="{1570D2B9-81FD-423E-9086-C2658D22AB4F}">
      <dgm:prSet/>
      <dgm:spPr/>
      <dgm:t>
        <a:bodyPr/>
        <a:lstStyle/>
        <a:p>
          <a:endParaRPr lang="en-US"/>
        </a:p>
      </dgm:t>
    </dgm:pt>
    <dgm:pt modelId="{6E535B29-F1CC-43FD-80FD-A2F7BE2BB673}" type="sibTrans" cxnId="{1570D2B9-81FD-423E-9086-C2658D22AB4F}">
      <dgm:prSet/>
      <dgm:spPr/>
      <dgm:t>
        <a:bodyPr/>
        <a:lstStyle/>
        <a:p>
          <a:endParaRPr lang="en-US"/>
        </a:p>
      </dgm:t>
    </dgm:pt>
    <dgm:pt modelId="{6AD754C9-75A8-4A0D-8C2F-78E9FF8B3FA1}">
      <dgm:prSet phldrT="[Text]">
        <dgm:style>
          <a:lnRef idx="1">
            <a:schemeClr val="accent3"/>
          </a:lnRef>
          <a:fillRef idx="3">
            <a:schemeClr val="accent3"/>
          </a:fillRef>
          <a:effectRef idx="2">
            <a:schemeClr val="accent3"/>
          </a:effectRef>
          <a:fontRef idx="minor">
            <a:schemeClr val="lt1"/>
          </a:fontRef>
        </dgm:style>
      </dgm:prSet>
      <dgm:spPr/>
      <dgm:t>
        <a:bodyPr/>
        <a:lstStyle/>
        <a:p>
          <a:endParaRPr lang="en-US" dirty="0" smtClean="0"/>
        </a:p>
        <a:p>
          <a:r>
            <a:rPr lang="en-US" dirty="0" smtClean="0"/>
            <a:t>24*</a:t>
          </a:r>
        </a:p>
        <a:p>
          <a:r>
            <a:rPr lang="en-US" dirty="0" smtClean="0"/>
            <a:t>Service </a:t>
          </a:r>
        </a:p>
        <a:p>
          <a:r>
            <a:rPr lang="en-US" dirty="0" smtClean="0"/>
            <a:t>Interrupted</a:t>
          </a:r>
          <a:endParaRPr lang="en-US" dirty="0"/>
        </a:p>
      </dgm:t>
    </dgm:pt>
    <dgm:pt modelId="{C5D9A902-A477-47E7-8F89-3C02D7987EA7}" type="parTrans" cxnId="{6626279E-B625-4846-A84B-AD3178806D8F}">
      <dgm:prSet/>
      <dgm:spPr/>
      <dgm:t>
        <a:bodyPr/>
        <a:lstStyle/>
        <a:p>
          <a:endParaRPr lang="en-US"/>
        </a:p>
      </dgm:t>
    </dgm:pt>
    <dgm:pt modelId="{7B88F5C9-EAB3-4475-8099-BA27B2B231B7}" type="sibTrans" cxnId="{6626279E-B625-4846-A84B-AD3178806D8F}">
      <dgm:prSet/>
      <dgm:spPr/>
      <dgm:t>
        <a:bodyPr/>
        <a:lstStyle/>
        <a:p>
          <a:endParaRPr lang="en-US"/>
        </a:p>
      </dgm:t>
    </dgm:pt>
    <dgm:pt modelId="{A707A4CB-B3C1-4E17-BC9E-C260BA2FC6AB}">
      <dgm:prSet phldrT="[Text]"/>
      <dgm:spPr/>
      <dgm:t>
        <a:bodyPr/>
        <a:lstStyle/>
        <a:p>
          <a:r>
            <a:rPr lang="en-US" dirty="0" smtClean="0"/>
            <a:t>32*</a:t>
          </a:r>
        </a:p>
        <a:p>
          <a:r>
            <a:rPr lang="en-US" dirty="0" smtClean="0"/>
            <a:t>Post Employment Service</a:t>
          </a:r>
          <a:endParaRPr lang="en-US" dirty="0"/>
        </a:p>
      </dgm:t>
    </dgm:pt>
    <dgm:pt modelId="{C19FF34E-5647-4AF6-9BDF-90BF082FAF8F}" type="parTrans" cxnId="{DAC4570A-7DDE-4C5C-B10E-A129F8F5FF7A}">
      <dgm:prSet/>
      <dgm:spPr/>
      <dgm:t>
        <a:bodyPr/>
        <a:lstStyle/>
        <a:p>
          <a:endParaRPr lang="en-US"/>
        </a:p>
      </dgm:t>
    </dgm:pt>
    <dgm:pt modelId="{FB02C13B-3BBF-4400-9F0E-6520BA2748F6}" type="sibTrans" cxnId="{DAC4570A-7DDE-4C5C-B10E-A129F8F5FF7A}">
      <dgm:prSet/>
      <dgm:spPr/>
      <dgm:t>
        <a:bodyPr/>
        <a:lstStyle/>
        <a:p>
          <a:endParaRPr lang="en-US"/>
        </a:p>
      </dgm:t>
    </dgm:pt>
    <dgm:pt modelId="{5B31BBFD-61A2-4646-8ED7-09BFF6E5A7C1}" type="pres">
      <dgm:prSet presAssocID="{FA956B34-0F41-40CA-9959-465B2E5F02AE}" presName="diagram" presStyleCnt="0">
        <dgm:presLayoutVars>
          <dgm:dir/>
          <dgm:resizeHandles val="exact"/>
        </dgm:presLayoutVars>
      </dgm:prSet>
      <dgm:spPr/>
      <dgm:t>
        <a:bodyPr/>
        <a:lstStyle/>
        <a:p>
          <a:endParaRPr lang="en-US"/>
        </a:p>
      </dgm:t>
    </dgm:pt>
    <dgm:pt modelId="{9E3BFFD5-86BC-44EE-8981-737534525F3F}" type="pres">
      <dgm:prSet presAssocID="{CAB3FB3A-BC02-4D3E-9B1C-B1BF19C6E1C3}" presName="node" presStyleLbl="node1" presStyleIdx="0" presStyleCnt="3">
        <dgm:presLayoutVars>
          <dgm:bulletEnabled val="1"/>
        </dgm:presLayoutVars>
      </dgm:prSet>
      <dgm:spPr/>
      <dgm:t>
        <a:bodyPr/>
        <a:lstStyle/>
        <a:p>
          <a:endParaRPr lang="en-US"/>
        </a:p>
      </dgm:t>
    </dgm:pt>
    <dgm:pt modelId="{0B7CBF1B-0754-4112-A562-D96D844F1D60}" type="pres">
      <dgm:prSet presAssocID="{6E535B29-F1CC-43FD-80FD-A2F7BE2BB673}" presName="sibTrans" presStyleCnt="0"/>
      <dgm:spPr/>
    </dgm:pt>
    <dgm:pt modelId="{AF5E7BFC-AD59-496D-9302-BC87F2881B95}" type="pres">
      <dgm:prSet presAssocID="{6AD754C9-75A8-4A0D-8C2F-78E9FF8B3FA1}" presName="node" presStyleLbl="node1" presStyleIdx="1" presStyleCnt="3">
        <dgm:presLayoutVars>
          <dgm:bulletEnabled val="1"/>
        </dgm:presLayoutVars>
      </dgm:prSet>
      <dgm:spPr/>
      <dgm:t>
        <a:bodyPr/>
        <a:lstStyle/>
        <a:p>
          <a:endParaRPr lang="en-US"/>
        </a:p>
      </dgm:t>
    </dgm:pt>
    <dgm:pt modelId="{E4962064-D0E7-434E-ABD4-BCEB3765EC34}" type="pres">
      <dgm:prSet presAssocID="{7B88F5C9-EAB3-4475-8099-BA27B2B231B7}" presName="sibTrans" presStyleCnt="0"/>
      <dgm:spPr/>
    </dgm:pt>
    <dgm:pt modelId="{9EFDC486-D60B-43BF-9512-D0E7F83EBD87}" type="pres">
      <dgm:prSet presAssocID="{A707A4CB-B3C1-4E17-BC9E-C260BA2FC6AB}" presName="node" presStyleLbl="node1" presStyleIdx="2" presStyleCnt="3">
        <dgm:presLayoutVars>
          <dgm:bulletEnabled val="1"/>
        </dgm:presLayoutVars>
      </dgm:prSet>
      <dgm:spPr/>
      <dgm:t>
        <a:bodyPr/>
        <a:lstStyle/>
        <a:p>
          <a:endParaRPr lang="en-US"/>
        </a:p>
      </dgm:t>
    </dgm:pt>
  </dgm:ptLst>
  <dgm:cxnLst>
    <dgm:cxn modelId="{BE68AC45-CC92-4793-9493-5695257B31F1}" type="presOf" srcId="{FA956B34-0F41-40CA-9959-465B2E5F02AE}" destId="{5B31BBFD-61A2-4646-8ED7-09BFF6E5A7C1}" srcOrd="0" destOrd="0" presId="urn:microsoft.com/office/officeart/2005/8/layout/default"/>
    <dgm:cxn modelId="{DAC4570A-7DDE-4C5C-B10E-A129F8F5FF7A}" srcId="{FA956B34-0F41-40CA-9959-465B2E5F02AE}" destId="{A707A4CB-B3C1-4E17-BC9E-C260BA2FC6AB}" srcOrd="2" destOrd="0" parTransId="{C19FF34E-5647-4AF6-9BDF-90BF082FAF8F}" sibTransId="{FB02C13B-3BBF-4400-9F0E-6520BA2748F6}"/>
    <dgm:cxn modelId="{197A8B90-C339-4F9B-85D8-0FEF9FA1B2F4}" type="presOf" srcId="{A707A4CB-B3C1-4E17-BC9E-C260BA2FC6AB}" destId="{9EFDC486-D60B-43BF-9512-D0E7F83EBD87}" srcOrd="0" destOrd="0" presId="urn:microsoft.com/office/officeart/2005/8/layout/default"/>
    <dgm:cxn modelId="{6626279E-B625-4846-A84B-AD3178806D8F}" srcId="{FA956B34-0F41-40CA-9959-465B2E5F02AE}" destId="{6AD754C9-75A8-4A0D-8C2F-78E9FF8B3FA1}" srcOrd="1" destOrd="0" parTransId="{C5D9A902-A477-47E7-8F89-3C02D7987EA7}" sibTransId="{7B88F5C9-EAB3-4475-8099-BA27B2B231B7}"/>
    <dgm:cxn modelId="{11005CDD-EA5C-4B39-991F-15FBAA8427C2}" type="presOf" srcId="{CAB3FB3A-BC02-4D3E-9B1C-B1BF19C6E1C3}" destId="{9E3BFFD5-86BC-44EE-8981-737534525F3F}" srcOrd="0" destOrd="0" presId="urn:microsoft.com/office/officeart/2005/8/layout/default"/>
    <dgm:cxn modelId="{253CDC5E-FE80-44D4-AB62-1EDCA3D42020}" type="presOf" srcId="{6AD754C9-75A8-4A0D-8C2F-78E9FF8B3FA1}" destId="{AF5E7BFC-AD59-496D-9302-BC87F2881B95}" srcOrd="0" destOrd="0" presId="urn:microsoft.com/office/officeart/2005/8/layout/default"/>
    <dgm:cxn modelId="{1570D2B9-81FD-423E-9086-C2658D22AB4F}" srcId="{FA956B34-0F41-40CA-9959-465B2E5F02AE}" destId="{CAB3FB3A-BC02-4D3E-9B1C-B1BF19C6E1C3}" srcOrd="0" destOrd="0" parTransId="{FE271397-6DFD-47E7-9322-2D4475A30A28}" sibTransId="{6E535B29-F1CC-43FD-80FD-A2F7BE2BB673}"/>
    <dgm:cxn modelId="{687F380E-A4D2-4DE2-A672-038C4F928C59}" type="presParOf" srcId="{5B31BBFD-61A2-4646-8ED7-09BFF6E5A7C1}" destId="{9E3BFFD5-86BC-44EE-8981-737534525F3F}" srcOrd="0" destOrd="0" presId="urn:microsoft.com/office/officeart/2005/8/layout/default"/>
    <dgm:cxn modelId="{7E336E5D-5F41-49B9-9F06-FE84D3EA58CE}" type="presParOf" srcId="{5B31BBFD-61A2-4646-8ED7-09BFF6E5A7C1}" destId="{0B7CBF1B-0754-4112-A562-D96D844F1D60}" srcOrd="1" destOrd="0" presId="urn:microsoft.com/office/officeart/2005/8/layout/default"/>
    <dgm:cxn modelId="{6A5A249A-28F3-425B-A703-A6DB04D98EC5}" type="presParOf" srcId="{5B31BBFD-61A2-4646-8ED7-09BFF6E5A7C1}" destId="{AF5E7BFC-AD59-496D-9302-BC87F2881B95}" srcOrd="2" destOrd="0" presId="urn:microsoft.com/office/officeart/2005/8/layout/default"/>
    <dgm:cxn modelId="{7279233A-E11F-4954-9A22-A6BCB73407FC}" type="presParOf" srcId="{5B31BBFD-61A2-4646-8ED7-09BFF6E5A7C1}" destId="{E4962064-D0E7-434E-ABD4-BCEB3765EC34}" srcOrd="3" destOrd="0" presId="urn:microsoft.com/office/officeart/2005/8/layout/default"/>
    <dgm:cxn modelId="{0C37A29F-29B1-4C75-8A95-8A5899D4F73F}" type="presParOf" srcId="{5B31BBFD-61A2-4646-8ED7-09BFF6E5A7C1}" destId="{9EFDC486-D60B-43BF-9512-D0E7F83EBD87}" srcOrd="4"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DD8190-0B4C-4E93-9B18-51BDDA131D4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F0F452-1A54-4D40-A37E-B3C799771B7C}">
      <dgm:prSet phldrT="[Text]"/>
      <dgm:spPr/>
      <dgm:t>
        <a:bodyPr/>
        <a:lstStyle/>
        <a:p>
          <a:r>
            <a:rPr lang="en-US" dirty="0" smtClean="0"/>
            <a:t>Assessments</a:t>
          </a:r>
          <a:endParaRPr lang="en-US" dirty="0"/>
        </a:p>
      </dgm:t>
    </dgm:pt>
    <dgm:pt modelId="{49086C8D-7D62-4354-8EA2-BAF7C5BDAF46}" type="parTrans" cxnId="{0448A4E8-0238-40F0-B386-9FF964DD6318}">
      <dgm:prSet/>
      <dgm:spPr/>
      <dgm:t>
        <a:bodyPr/>
        <a:lstStyle/>
        <a:p>
          <a:endParaRPr lang="en-US"/>
        </a:p>
      </dgm:t>
    </dgm:pt>
    <dgm:pt modelId="{E4EEF311-4CAC-447B-9422-F1073F61A9ED}" type="sibTrans" cxnId="{0448A4E8-0238-40F0-B386-9FF964DD6318}">
      <dgm:prSet/>
      <dgm:spPr/>
      <dgm:t>
        <a:bodyPr/>
        <a:lstStyle/>
        <a:p>
          <a:endParaRPr lang="en-US"/>
        </a:p>
      </dgm:t>
    </dgm:pt>
    <dgm:pt modelId="{88985812-8249-48DF-9EDF-89F94B64F51F}">
      <dgm:prSet phldrT="[Text]"/>
      <dgm:spPr/>
      <dgm:t>
        <a:bodyPr/>
        <a:lstStyle/>
        <a:p>
          <a:r>
            <a:rPr lang="en-US" dirty="0" smtClean="0"/>
            <a:t>Vocational and other training</a:t>
          </a:r>
          <a:endParaRPr lang="en-US" dirty="0"/>
        </a:p>
      </dgm:t>
    </dgm:pt>
    <dgm:pt modelId="{9072E9EC-D105-4A5A-8690-BC26D7D4C6C3}" type="parTrans" cxnId="{A82A4E29-562D-433B-A8DE-E0639D8A32CC}">
      <dgm:prSet/>
      <dgm:spPr/>
      <dgm:t>
        <a:bodyPr/>
        <a:lstStyle/>
        <a:p>
          <a:endParaRPr lang="en-US"/>
        </a:p>
      </dgm:t>
    </dgm:pt>
    <dgm:pt modelId="{B6BB378A-4CFA-482E-8B59-5573B1DCBDEC}" type="sibTrans" cxnId="{A82A4E29-562D-433B-A8DE-E0639D8A32CC}">
      <dgm:prSet/>
      <dgm:spPr/>
      <dgm:t>
        <a:bodyPr/>
        <a:lstStyle/>
        <a:p>
          <a:endParaRPr lang="en-US"/>
        </a:p>
      </dgm:t>
    </dgm:pt>
    <dgm:pt modelId="{C0B44EBD-B949-446C-97BE-09DE457790A5}">
      <dgm:prSet phldrT="[Text]"/>
      <dgm:spPr/>
      <dgm:t>
        <a:bodyPr/>
        <a:lstStyle/>
        <a:p>
          <a:r>
            <a:rPr lang="en-US" dirty="0" smtClean="0"/>
            <a:t>Physical and mental restoration</a:t>
          </a:r>
          <a:endParaRPr lang="en-US" dirty="0"/>
        </a:p>
      </dgm:t>
    </dgm:pt>
    <dgm:pt modelId="{63784605-B3C5-4369-A02C-5CD68B033869}" type="parTrans" cxnId="{2E2193F3-39C5-40A9-97B7-28D4A2D4DFDC}">
      <dgm:prSet/>
      <dgm:spPr/>
      <dgm:t>
        <a:bodyPr/>
        <a:lstStyle/>
        <a:p>
          <a:endParaRPr lang="en-US"/>
        </a:p>
      </dgm:t>
    </dgm:pt>
    <dgm:pt modelId="{FCEB1216-812A-4142-8161-B5D17415EE9B}" type="sibTrans" cxnId="{2E2193F3-39C5-40A9-97B7-28D4A2D4DFDC}">
      <dgm:prSet/>
      <dgm:spPr/>
      <dgm:t>
        <a:bodyPr/>
        <a:lstStyle/>
        <a:p>
          <a:endParaRPr lang="en-US"/>
        </a:p>
      </dgm:t>
    </dgm:pt>
    <dgm:pt modelId="{F8E47BD3-BFE1-4781-8C47-3F0A416A0CBF}">
      <dgm:prSet/>
      <dgm:spPr/>
      <dgm:t>
        <a:bodyPr/>
        <a:lstStyle/>
        <a:p>
          <a:r>
            <a:rPr lang="en-US" dirty="0" smtClean="0"/>
            <a:t>Counseling and guidance</a:t>
          </a:r>
          <a:endParaRPr lang="en-US" dirty="0"/>
        </a:p>
      </dgm:t>
    </dgm:pt>
    <dgm:pt modelId="{FA4692A1-538D-408B-8185-0FA7B85611C1}" type="parTrans" cxnId="{4B95A528-D988-4FDF-96C7-9CFF596F443C}">
      <dgm:prSet/>
      <dgm:spPr/>
      <dgm:t>
        <a:bodyPr/>
        <a:lstStyle/>
        <a:p>
          <a:endParaRPr lang="en-US"/>
        </a:p>
      </dgm:t>
    </dgm:pt>
    <dgm:pt modelId="{E6991AB7-101D-4CFE-A7D2-FB3DA9F15B98}" type="sibTrans" cxnId="{4B95A528-D988-4FDF-96C7-9CFF596F443C}">
      <dgm:prSet/>
      <dgm:spPr/>
      <dgm:t>
        <a:bodyPr/>
        <a:lstStyle/>
        <a:p>
          <a:endParaRPr lang="en-US"/>
        </a:p>
      </dgm:t>
    </dgm:pt>
    <dgm:pt modelId="{C1B2548E-FCA1-4A42-8C79-8A8BAA9BAEF6}">
      <dgm:prSet/>
      <dgm:spPr/>
      <dgm:t>
        <a:bodyPr/>
        <a:lstStyle/>
        <a:p>
          <a:r>
            <a:rPr lang="en-US" dirty="0" smtClean="0"/>
            <a:t>Support  - mileage, childcare, living maintenance</a:t>
          </a:r>
          <a:endParaRPr lang="en-US" dirty="0"/>
        </a:p>
      </dgm:t>
    </dgm:pt>
    <dgm:pt modelId="{0B8E0B7F-1087-44EC-8B3B-32E9EF38538E}" type="parTrans" cxnId="{2D67B140-4196-4983-B4B3-BDD91C59A029}">
      <dgm:prSet/>
      <dgm:spPr/>
    </dgm:pt>
    <dgm:pt modelId="{481A17EA-8D2C-447E-B8AF-8956FF0A1E98}" type="sibTrans" cxnId="{2D67B140-4196-4983-B4B3-BDD91C59A029}">
      <dgm:prSet/>
      <dgm:spPr/>
    </dgm:pt>
    <dgm:pt modelId="{84AE3AAB-5881-49E7-AEBD-EE8DCD41E97F}" type="pres">
      <dgm:prSet presAssocID="{17DD8190-0B4C-4E93-9B18-51BDDA131D4A}" presName="linear" presStyleCnt="0">
        <dgm:presLayoutVars>
          <dgm:dir/>
          <dgm:animLvl val="lvl"/>
          <dgm:resizeHandles val="exact"/>
        </dgm:presLayoutVars>
      </dgm:prSet>
      <dgm:spPr/>
      <dgm:t>
        <a:bodyPr/>
        <a:lstStyle/>
        <a:p>
          <a:endParaRPr lang="en-US"/>
        </a:p>
      </dgm:t>
    </dgm:pt>
    <dgm:pt modelId="{539E5188-2E25-47F9-8574-39E6379591C9}" type="pres">
      <dgm:prSet presAssocID="{C7F0F452-1A54-4D40-A37E-B3C799771B7C}" presName="parentLin" presStyleCnt="0"/>
      <dgm:spPr/>
    </dgm:pt>
    <dgm:pt modelId="{AE357184-44B9-4FBB-9975-499C3830F8A0}" type="pres">
      <dgm:prSet presAssocID="{C7F0F452-1A54-4D40-A37E-B3C799771B7C}" presName="parentLeftMargin" presStyleLbl="node1" presStyleIdx="0" presStyleCnt="5"/>
      <dgm:spPr/>
      <dgm:t>
        <a:bodyPr/>
        <a:lstStyle/>
        <a:p>
          <a:endParaRPr lang="en-US"/>
        </a:p>
      </dgm:t>
    </dgm:pt>
    <dgm:pt modelId="{F16697B6-5EBE-43F3-9DE4-696203E9BACB}" type="pres">
      <dgm:prSet presAssocID="{C7F0F452-1A54-4D40-A37E-B3C799771B7C}" presName="parentText" presStyleLbl="node1" presStyleIdx="0" presStyleCnt="5">
        <dgm:presLayoutVars>
          <dgm:chMax val="0"/>
          <dgm:bulletEnabled val="1"/>
        </dgm:presLayoutVars>
      </dgm:prSet>
      <dgm:spPr/>
      <dgm:t>
        <a:bodyPr/>
        <a:lstStyle/>
        <a:p>
          <a:endParaRPr lang="en-US"/>
        </a:p>
      </dgm:t>
    </dgm:pt>
    <dgm:pt modelId="{1942F11A-DA1C-4A90-842B-283E1D93CBE6}" type="pres">
      <dgm:prSet presAssocID="{C7F0F452-1A54-4D40-A37E-B3C799771B7C}" presName="negativeSpace" presStyleCnt="0"/>
      <dgm:spPr/>
    </dgm:pt>
    <dgm:pt modelId="{D8DC2EBC-92A9-45FA-85F6-A9CEBBF6BC45}" type="pres">
      <dgm:prSet presAssocID="{C7F0F452-1A54-4D40-A37E-B3C799771B7C}" presName="childText" presStyleLbl="conFgAcc1" presStyleIdx="0" presStyleCnt="5">
        <dgm:presLayoutVars>
          <dgm:bulletEnabled val="1"/>
        </dgm:presLayoutVars>
      </dgm:prSet>
      <dgm:spPr/>
    </dgm:pt>
    <dgm:pt modelId="{7A59D5B1-3C15-4277-9628-B7D91A4672DF}" type="pres">
      <dgm:prSet presAssocID="{E4EEF311-4CAC-447B-9422-F1073F61A9ED}" presName="spaceBetweenRectangles" presStyleCnt="0"/>
      <dgm:spPr/>
    </dgm:pt>
    <dgm:pt modelId="{74D4F278-97B0-402F-B261-2A5C1F3304F4}" type="pres">
      <dgm:prSet presAssocID="{F8E47BD3-BFE1-4781-8C47-3F0A416A0CBF}" presName="parentLin" presStyleCnt="0"/>
      <dgm:spPr/>
    </dgm:pt>
    <dgm:pt modelId="{721944F1-FDEC-47B4-8D0A-2972D492B101}" type="pres">
      <dgm:prSet presAssocID="{F8E47BD3-BFE1-4781-8C47-3F0A416A0CBF}" presName="parentLeftMargin" presStyleLbl="node1" presStyleIdx="0" presStyleCnt="5"/>
      <dgm:spPr/>
      <dgm:t>
        <a:bodyPr/>
        <a:lstStyle/>
        <a:p>
          <a:endParaRPr lang="en-US"/>
        </a:p>
      </dgm:t>
    </dgm:pt>
    <dgm:pt modelId="{D93D39EA-55FE-4267-93AA-D6EC5C9757B1}" type="pres">
      <dgm:prSet presAssocID="{F8E47BD3-BFE1-4781-8C47-3F0A416A0CBF}" presName="parentText" presStyleLbl="node1" presStyleIdx="1" presStyleCnt="5">
        <dgm:presLayoutVars>
          <dgm:chMax val="0"/>
          <dgm:bulletEnabled val="1"/>
        </dgm:presLayoutVars>
      </dgm:prSet>
      <dgm:spPr/>
      <dgm:t>
        <a:bodyPr/>
        <a:lstStyle/>
        <a:p>
          <a:endParaRPr lang="en-US"/>
        </a:p>
      </dgm:t>
    </dgm:pt>
    <dgm:pt modelId="{EA3D1EAE-AE30-4494-B18E-FC8D58606574}" type="pres">
      <dgm:prSet presAssocID="{F8E47BD3-BFE1-4781-8C47-3F0A416A0CBF}" presName="negativeSpace" presStyleCnt="0"/>
      <dgm:spPr/>
    </dgm:pt>
    <dgm:pt modelId="{AB58944E-5FEF-4EBA-826E-2C5791521419}" type="pres">
      <dgm:prSet presAssocID="{F8E47BD3-BFE1-4781-8C47-3F0A416A0CBF}" presName="childText" presStyleLbl="conFgAcc1" presStyleIdx="1" presStyleCnt="5">
        <dgm:presLayoutVars>
          <dgm:bulletEnabled val="1"/>
        </dgm:presLayoutVars>
      </dgm:prSet>
      <dgm:spPr/>
    </dgm:pt>
    <dgm:pt modelId="{30B57E56-C6B8-4816-915B-44BE8819E23F}" type="pres">
      <dgm:prSet presAssocID="{E6991AB7-101D-4CFE-A7D2-FB3DA9F15B98}" presName="spaceBetweenRectangles" presStyleCnt="0"/>
      <dgm:spPr/>
    </dgm:pt>
    <dgm:pt modelId="{C0F7F016-67F8-4E21-9F1E-EB0BCFD46269}" type="pres">
      <dgm:prSet presAssocID="{88985812-8249-48DF-9EDF-89F94B64F51F}" presName="parentLin" presStyleCnt="0"/>
      <dgm:spPr/>
    </dgm:pt>
    <dgm:pt modelId="{7F83F858-D09D-4376-A0DA-554D65478831}" type="pres">
      <dgm:prSet presAssocID="{88985812-8249-48DF-9EDF-89F94B64F51F}" presName="parentLeftMargin" presStyleLbl="node1" presStyleIdx="1" presStyleCnt="5"/>
      <dgm:spPr/>
      <dgm:t>
        <a:bodyPr/>
        <a:lstStyle/>
        <a:p>
          <a:endParaRPr lang="en-US"/>
        </a:p>
      </dgm:t>
    </dgm:pt>
    <dgm:pt modelId="{F989D986-A2FC-43FA-8B6C-1AB7875D9529}" type="pres">
      <dgm:prSet presAssocID="{88985812-8249-48DF-9EDF-89F94B64F51F}" presName="parentText" presStyleLbl="node1" presStyleIdx="2" presStyleCnt="5">
        <dgm:presLayoutVars>
          <dgm:chMax val="0"/>
          <dgm:bulletEnabled val="1"/>
        </dgm:presLayoutVars>
      </dgm:prSet>
      <dgm:spPr/>
      <dgm:t>
        <a:bodyPr/>
        <a:lstStyle/>
        <a:p>
          <a:endParaRPr lang="en-US"/>
        </a:p>
      </dgm:t>
    </dgm:pt>
    <dgm:pt modelId="{6361F029-B726-42A1-AEF5-7F6877BE9CD8}" type="pres">
      <dgm:prSet presAssocID="{88985812-8249-48DF-9EDF-89F94B64F51F}" presName="negativeSpace" presStyleCnt="0"/>
      <dgm:spPr/>
    </dgm:pt>
    <dgm:pt modelId="{4626882B-3D73-4A95-B74C-DCC362C215EE}" type="pres">
      <dgm:prSet presAssocID="{88985812-8249-48DF-9EDF-89F94B64F51F}" presName="childText" presStyleLbl="conFgAcc1" presStyleIdx="2" presStyleCnt="5">
        <dgm:presLayoutVars>
          <dgm:bulletEnabled val="1"/>
        </dgm:presLayoutVars>
      </dgm:prSet>
      <dgm:spPr/>
    </dgm:pt>
    <dgm:pt modelId="{332A9613-89B1-49F9-9E25-BE17505E1888}" type="pres">
      <dgm:prSet presAssocID="{B6BB378A-4CFA-482E-8B59-5573B1DCBDEC}" presName="spaceBetweenRectangles" presStyleCnt="0"/>
      <dgm:spPr/>
    </dgm:pt>
    <dgm:pt modelId="{B516A368-F665-409C-A974-C27E399E0961}" type="pres">
      <dgm:prSet presAssocID="{C0B44EBD-B949-446C-97BE-09DE457790A5}" presName="parentLin" presStyleCnt="0"/>
      <dgm:spPr/>
    </dgm:pt>
    <dgm:pt modelId="{F642794C-0D8A-4270-A3EB-03AE001C0727}" type="pres">
      <dgm:prSet presAssocID="{C0B44EBD-B949-446C-97BE-09DE457790A5}" presName="parentLeftMargin" presStyleLbl="node1" presStyleIdx="2" presStyleCnt="5"/>
      <dgm:spPr/>
      <dgm:t>
        <a:bodyPr/>
        <a:lstStyle/>
        <a:p>
          <a:endParaRPr lang="en-US"/>
        </a:p>
      </dgm:t>
    </dgm:pt>
    <dgm:pt modelId="{CD6E46DE-6335-47B5-BC29-E2754A3BAC12}" type="pres">
      <dgm:prSet presAssocID="{C0B44EBD-B949-446C-97BE-09DE457790A5}" presName="parentText" presStyleLbl="node1" presStyleIdx="3" presStyleCnt="5">
        <dgm:presLayoutVars>
          <dgm:chMax val="0"/>
          <dgm:bulletEnabled val="1"/>
        </dgm:presLayoutVars>
      </dgm:prSet>
      <dgm:spPr/>
      <dgm:t>
        <a:bodyPr/>
        <a:lstStyle/>
        <a:p>
          <a:endParaRPr lang="en-US"/>
        </a:p>
      </dgm:t>
    </dgm:pt>
    <dgm:pt modelId="{293F883F-16FF-4770-8343-8EB4E945522D}" type="pres">
      <dgm:prSet presAssocID="{C0B44EBD-B949-446C-97BE-09DE457790A5}" presName="negativeSpace" presStyleCnt="0"/>
      <dgm:spPr/>
    </dgm:pt>
    <dgm:pt modelId="{F0969BAA-908A-4493-BD9B-B928EFE53158}" type="pres">
      <dgm:prSet presAssocID="{C0B44EBD-B949-446C-97BE-09DE457790A5}" presName="childText" presStyleLbl="conFgAcc1" presStyleIdx="3" presStyleCnt="5">
        <dgm:presLayoutVars>
          <dgm:bulletEnabled val="1"/>
        </dgm:presLayoutVars>
      </dgm:prSet>
      <dgm:spPr/>
    </dgm:pt>
    <dgm:pt modelId="{DBC9B10C-D325-42E0-811A-49A85DCC859F}" type="pres">
      <dgm:prSet presAssocID="{FCEB1216-812A-4142-8161-B5D17415EE9B}" presName="spaceBetweenRectangles" presStyleCnt="0"/>
      <dgm:spPr/>
    </dgm:pt>
    <dgm:pt modelId="{3919E59C-2DBD-494B-9976-58CF716DD742}" type="pres">
      <dgm:prSet presAssocID="{C1B2548E-FCA1-4A42-8C79-8A8BAA9BAEF6}" presName="parentLin" presStyleCnt="0"/>
      <dgm:spPr/>
    </dgm:pt>
    <dgm:pt modelId="{ABE89683-8FB9-46C2-870C-4DA5B3FCC588}" type="pres">
      <dgm:prSet presAssocID="{C1B2548E-FCA1-4A42-8C79-8A8BAA9BAEF6}" presName="parentLeftMargin" presStyleLbl="node1" presStyleIdx="3" presStyleCnt="5"/>
      <dgm:spPr/>
      <dgm:t>
        <a:bodyPr/>
        <a:lstStyle/>
        <a:p>
          <a:endParaRPr lang="en-US"/>
        </a:p>
      </dgm:t>
    </dgm:pt>
    <dgm:pt modelId="{45A8D1A5-5647-4F1F-8630-D4FD6409EF54}" type="pres">
      <dgm:prSet presAssocID="{C1B2548E-FCA1-4A42-8C79-8A8BAA9BAEF6}" presName="parentText" presStyleLbl="node1" presStyleIdx="4" presStyleCnt="5">
        <dgm:presLayoutVars>
          <dgm:chMax val="0"/>
          <dgm:bulletEnabled val="1"/>
        </dgm:presLayoutVars>
      </dgm:prSet>
      <dgm:spPr/>
      <dgm:t>
        <a:bodyPr/>
        <a:lstStyle/>
        <a:p>
          <a:endParaRPr lang="en-US"/>
        </a:p>
      </dgm:t>
    </dgm:pt>
    <dgm:pt modelId="{1F1E8524-CCD0-4144-BE88-5D0B1DC492EC}" type="pres">
      <dgm:prSet presAssocID="{C1B2548E-FCA1-4A42-8C79-8A8BAA9BAEF6}" presName="negativeSpace" presStyleCnt="0"/>
      <dgm:spPr/>
    </dgm:pt>
    <dgm:pt modelId="{1673CD28-0E01-451B-98D4-9D2B40DCB413}" type="pres">
      <dgm:prSet presAssocID="{C1B2548E-FCA1-4A42-8C79-8A8BAA9BAEF6}" presName="childText" presStyleLbl="conFgAcc1" presStyleIdx="4" presStyleCnt="5">
        <dgm:presLayoutVars>
          <dgm:bulletEnabled val="1"/>
        </dgm:presLayoutVars>
      </dgm:prSet>
      <dgm:spPr/>
    </dgm:pt>
  </dgm:ptLst>
  <dgm:cxnLst>
    <dgm:cxn modelId="{F7C32785-EF6A-4165-9781-D21FDE8C531C}" type="presOf" srcId="{C7F0F452-1A54-4D40-A37E-B3C799771B7C}" destId="{F16697B6-5EBE-43F3-9DE4-696203E9BACB}" srcOrd="1" destOrd="0" presId="urn:microsoft.com/office/officeart/2005/8/layout/list1"/>
    <dgm:cxn modelId="{0448A4E8-0238-40F0-B386-9FF964DD6318}" srcId="{17DD8190-0B4C-4E93-9B18-51BDDA131D4A}" destId="{C7F0F452-1A54-4D40-A37E-B3C799771B7C}" srcOrd="0" destOrd="0" parTransId="{49086C8D-7D62-4354-8EA2-BAF7C5BDAF46}" sibTransId="{E4EEF311-4CAC-447B-9422-F1073F61A9ED}"/>
    <dgm:cxn modelId="{2D67B140-4196-4983-B4B3-BDD91C59A029}" srcId="{17DD8190-0B4C-4E93-9B18-51BDDA131D4A}" destId="{C1B2548E-FCA1-4A42-8C79-8A8BAA9BAEF6}" srcOrd="4" destOrd="0" parTransId="{0B8E0B7F-1087-44EC-8B3B-32E9EF38538E}" sibTransId="{481A17EA-8D2C-447E-B8AF-8956FF0A1E98}"/>
    <dgm:cxn modelId="{1690F318-35C4-49AF-B1AE-DBFA2B2DC4A0}" type="presOf" srcId="{88985812-8249-48DF-9EDF-89F94B64F51F}" destId="{7F83F858-D09D-4376-A0DA-554D65478831}" srcOrd="0" destOrd="0" presId="urn:microsoft.com/office/officeart/2005/8/layout/list1"/>
    <dgm:cxn modelId="{9C6A1109-0147-4489-B2A3-C0645B89FF01}" type="presOf" srcId="{F8E47BD3-BFE1-4781-8C47-3F0A416A0CBF}" destId="{721944F1-FDEC-47B4-8D0A-2972D492B101}" srcOrd="0" destOrd="0" presId="urn:microsoft.com/office/officeart/2005/8/layout/list1"/>
    <dgm:cxn modelId="{F560EF3A-2864-4662-9920-82D4CCEDBA51}" type="presOf" srcId="{88985812-8249-48DF-9EDF-89F94B64F51F}" destId="{F989D986-A2FC-43FA-8B6C-1AB7875D9529}" srcOrd="1" destOrd="0" presId="urn:microsoft.com/office/officeart/2005/8/layout/list1"/>
    <dgm:cxn modelId="{4B95A528-D988-4FDF-96C7-9CFF596F443C}" srcId="{17DD8190-0B4C-4E93-9B18-51BDDA131D4A}" destId="{F8E47BD3-BFE1-4781-8C47-3F0A416A0CBF}" srcOrd="1" destOrd="0" parTransId="{FA4692A1-538D-408B-8185-0FA7B85611C1}" sibTransId="{E6991AB7-101D-4CFE-A7D2-FB3DA9F15B98}"/>
    <dgm:cxn modelId="{C50D7BD6-3967-4F51-ADE7-797E91B2B3A1}" type="presOf" srcId="{C1B2548E-FCA1-4A42-8C79-8A8BAA9BAEF6}" destId="{ABE89683-8FB9-46C2-870C-4DA5B3FCC588}" srcOrd="0" destOrd="0" presId="urn:microsoft.com/office/officeart/2005/8/layout/list1"/>
    <dgm:cxn modelId="{5F947624-D766-4AE3-B41B-C020D5A0BBC5}" type="presOf" srcId="{F8E47BD3-BFE1-4781-8C47-3F0A416A0CBF}" destId="{D93D39EA-55FE-4267-93AA-D6EC5C9757B1}" srcOrd="1" destOrd="0" presId="urn:microsoft.com/office/officeart/2005/8/layout/list1"/>
    <dgm:cxn modelId="{A82A4E29-562D-433B-A8DE-E0639D8A32CC}" srcId="{17DD8190-0B4C-4E93-9B18-51BDDA131D4A}" destId="{88985812-8249-48DF-9EDF-89F94B64F51F}" srcOrd="2" destOrd="0" parTransId="{9072E9EC-D105-4A5A-8690-BC26D7D4C6C3}" sibTransId="{B6BB378A-4CFA-482E-8B59-5573B1DCBDEC}"/>
    <dgm:cxn modelId="{A4175982-B86E-4962-B33D-9727E96272BB}" type="presOf" srcId="{C0B44EBD-B949-446C-97BE-09DE457790A5}" destId="{CD6E46DE-6335-47B5-BC29-E2754A3BAC12}" srcOrd="1" destOrd="0" presId="urn:microsoft.com/office/officeart/2005/8/layout/list1"/>
    <dgm:cxn modelId="{3D07B9FB-C716-4AA8-9B77-A74644EAF82F}" type="presOf" srcId="{C7F0F452-1A54-4D40-A37E-B3C799771B7C}" destId="{AE357184-44B9-4FBB-9975-499C3830F8A0}" srcOrd="0" destOrd="0" presId="urn:microsoft.com/office/officeart/2005/8/layout/list1"/>
    <dgm:cxn modelId="{44B59101-6448-4A9A-A8A6-FAEBE43D672F}" type="presOf" srcId="{17DD8190-0B4C-4E93-9B18-51BDDA131D4A}" destId="{84AE3AAB-5881-49E7-AEBD-EE8DCD41E97F}" srcOrd="0" destOrd="0" presId="urn:microsoft.com/office/officeart/2005/8/layout/list1"/>
    <dgm:cxn modelId="{52E5747D-25FD-440E-99DA-13314BBCC865}" type="presOf" srcId="{C1B2548E-FCA1-4A42-8C79-8A8BAA9BAEF6}" destId="{45A8D1A5-5647-4F1F-8630-D4FD6409EF54}" srcOrd="1" destOrd="0" presId="urn:microsoft.com/office/officeart/2005/8/layout/list1"/>
    <dgm:cxn modelId="{F1378998-2D13-4C42-BE26-1A0C445FA83C}" type="presOf" srcId="{C0B44EBD-B949-446C-97BE-09DE457790A5}" destId="{F642794C-0D8A-4270-A3EB-03AE001C0727}" srcOrd="0" destOrd="0" presId="urn:microsoft.com/office/officeart/2005/8/layout/list1"/>
    <dgm:cxn modelId="{2E2193F3-39C5-40A9-97B7-28D4A2D4DFDC}" srcId="{17DD8190-0B4C-4E93-9B18-51BDDA131D4A}" destId="{C0B44EBD-B949-446C-97BE-09DE457790A5}" srcOrd="3" destOrd="0" parTransId="{63784605-B3C5-4369-A02C-5CD68B033869}" sibTransId="{FCEB1216-812A-4142-8161-B5D17415EE9B}"/>
    <dgm:cxn modelId="{C89D2E0C-60AE-4A87-8EEE-A32D4678D491}" type="presParOf" srcId="{84AE3AAB-5881-49E7-AEBD-EE8DCD41E97F}" destId="{539E5188-2E25-47F9-8574-39E6379591C9}" srcOrd="0" destOrd="0" presId="urn:microsoft.com/office/officeart/2005/8/layout/list1"/>
    <dgm:cxn modelId="{33E163D0-5582-4121-9B82-42BF71064C83}" type="presParOf" srcId="{539E5188-2E25-47F9-8574-39E6379591C9}" destId="{AE357184-44B9-4FBB-9975-499C3830F8A0}" srcOrd="0" destOrd="0" presId="urn:microsoft.com/office/officeart/2005/8/layout/list1"/>
    <dgm:cxn modelId="{750E8032-6D6D-4F62-8474-51A29BAA8948}" type="presParOf" srcId="{539E5188-2E25-47F9-8574-39E6379591C9}" destId="{F16697B6-5EBE-43F3-9DE4-696203E9BACB}" srcOrd="1" destOrd="0" presId="urn:microsoft.com/office/officeart/2005/8/layout/list1"/>
    <dgm:cxn modelId="{A3897085-341C-42C0-BBF0-8DB3BE11B5D0}" type="presParOf" srcId="{84AE3AAB-5881-49E7-AEBD-EE8DCD41E97F}" destId="{1942F11A-DA1C-4A90-842B-283E1D93CBE6}" srcOrd="1" destOrd="0" presId="urn:microsoft.com/office/officeart/2005/8/layout/list1"/>
    <dgm:cxn modelId="{6E509C9F-0DF8-4B3B-AED7-CE8137216788}" type="presParOf" srcId="{84AE3AAB-5881-49E7-AEBD-EE8DCD41E97F}" destId="{D8DC2EBC-92A9-45FA-85F6-A9CEBBF6BC45}" srcOrd="2" destOrd="0" presId="urn:microsoft.com/office/officeart/2005/8/layout/list1"/>
    <dgm:cxn modelId="{20B09891-0CF3-4053-AAC4-73E1D71A0FDD}" type="presParOf" srcId="{84AE3AAB-5881-49E7-AEBD-EE8DCD41E97F}" destId="{7A59D5B1-3C15-4277-9628-B7D91A4672DF}" srcOrd="3" destOrd="0" presId="urn:microsoft.com/office/officeart/2005/8/layout/list1"/>
    <dgm:cxn modelId="{BD253491-CC7A-433D-9BB8-94E504B20990}" type="presParOf" srcId="{84AE3AAB-5881-49E7-AEBD-EE8DCD41E97F}" destId="{74D4F278-97B0-402F-B261-2A5C1F3304F4}" srcOrd="4" destOrd="0" presId="urn:microsoft.com/office/officeart/2005/8/layout/list1"/>
    <dgm:cxn modelId="{5B490EDA-75F2-4971-8CF0-DB1C0BC84026}" type="presParOf" srcId="{74D4F278-97B0-402F-B261-2A5C1F3304F4}" destId="{721944F1-FDEC-47B4-8D0A-2972D492B101}" srcOrd="0" destOrd="0" presId="urn:microsoft.com/office/officeart/2005/8/layout/list1"/>
    <dgm:cxn modelId="{7111DF53-41D2-4049-B4AC-2899BE448925}" type="presParOf" srcId="{74D4F278-97B0-402F-B261-2A5C1F3304F4}" destId="{D93D39EA-55FE-4267-93AA-D6EC5C9757B1}" srcOrd="1" destOrd="0" presId="urn:microsoft.com/office/officeart/2005/8/layout/list1"/>
    <dgm:cxn modelId="{9DEBAFAB-F33E-4A3D-ACFB-A5C948800C5B}" type="presParOf" srcId="{84AE3AAB-5881-49E7-AEBD-EE8DCD41E97F}" destId="{EA3D1EAE-AE30-4494-B18E-FC8D58606574}" srcOrd="5" destOrd="0" presId="urn:microsoft.com/office/officeart/2005/8/layout/list1"/>
    <dgm:cxn modelId="{0C99B46A-8B67-4871-8AC0-C2E25E074DEF}" type="presParOf" srcId="{84AE3AAB-5881-49E7-AEBD-EE8DCD41E97F}" destId="{AB58944E-5FEF-4EBA-826E-2C5791521419}" srcOrd="6" destOrd="0" presId="urn:microsoft.com/office/officeart/2005/8/layout/list1"/>
    <dgm:cxn modelId="{5BB6D52C-9A06-45AB-8BEF-0C79AE10B5D7}" type="presParOf" srcId="{84AE3AAB-5881-49E7-AEBD-EE8DCD41E97F}" destId="{30B57E56-C6B8-4816-915B-44BE8819E23F}" srcOrd="7" destOrd="0" presId="urn:microsoft.com/office/officeart/2005/8/layout/list1"/>
    <dgm:cxn modelId="{54E477CB-79D5-4DC2-B063-69B0E7BD2ECD}" type="presParOf" srcId="{84AE3AAB-5881-49E7-AEBD-EE8DCD41E97F}" destId="{C0F7F016-67F8-4E21-9F1E-EB0BCFD46269}" srcOrd="8" destOrd="0" presId="urn:microsoft.com/office/officeart/2005/8/layout/list1"/>
    <dgm:cxn modelId="{037D4D22-5027-4203-9F22-01ED30CB2CC6}" type="presParOf" srcId="{C0F7F016-67F8-4E21-9F1E-EB0BCFD46269}" destId="{7F83F858-D09D-4376-A0DA-554D65478831}" srcOrd="0" destOrd="0" presId="urn:microsoft.com/office/officeart/2005/8/layout/list1"/>
    <dgm:cxn modelId="{0A120ECE-30E1-40FB-BE50-D8F29160F138}" type="presParOf" srcId="{C0F7F016-67F8-4E21-9F1E-EB0BCFD46269}" destId="{F989D986-A2FC-43FA-8B6C-1AB7875D9529}" srcOrd="1" destOrd="0" presId="urn:microsoft.com/office/officeart/2005/8/layout/list1"/>
    <dgm:cxn modelId="{DD2DC435-2F0E-48A4-B412-9F1A74856E7A}" type="presParOf" srcId="{84AE3AAB-5881-49E7-AEBD-EE8DCD41E97F}" destId="{6361F029-B726-42A1-AEF5-7F6877BE9CD8}" srcOrd="9" destOrd="0" presId="urn:microsoft.com/office/officeart/2005/8/layout/list1"/>
    <dgm:cxn modelId="{2EF42730-0014-4BA5-8648-5D46FABD673B}" type="presParOf" srcId="{84AE3AAB-5881-49E7-AEBD-EE8DCD41E97F}" destId="{4626882B-3D73-4A95-B74C-DCC362C215EE}" srcOrd="10" destOrd="0" presId="urn:microsoft.com/office/officeart/2005/8/layout/list1"/>
    <dgm:cxn modelId="{5B96DB0D-2D9A-4ACE-8E90-BAB71FDED7E9}" type="presParOf" srcId="{84AE3AAB-5881-49E7-AEBD-EE8DCD41E97F}" destId="{332A9613-89B1-49F9-9E25-BE17505E1888}" srcOrd="11" destOrd="0" presId="urn:microsoft.com/office/officeart/2005/8/layout/list1"/>
    <dgm:cxn modelId="{AFDC6BC0-5957-4ADC-AAC3-C38CC4D20340}" type="presParOf" srcId="{84AE3AAB-5881-49E7-AEBD-EE8DCD41E97F}" destId="{B516A368-F665-409C-A974-C27E399E0961}" srcOrd="12" destOrd="0" presId="urn:microsoft.com/office/officeart/2005/8/layout/list1"/>
    <dgm:cxn modelId="{405AFC88-9A84-46B2-9E41-06A44EF1EE6F}" type="presParOf" srcId="{B516A368-F665-409C-A974-C27E399E0961}" destId="{F642794C-0D8A-4270-A3EB-03AE001C0727}" srcOrd="0" destOrd="0" presId="urn:microsoft.com/office/officeart/2005/8/layout/list1"/>
    <dgm:cxn modelId="{C396D72D-B2DD-49DC-91F0-3785539BADDC}" type="presParOf" srcId="{B516A368-F665-409C-A974-C27E399E0961}" destId="{CD6E46DE-6335-47B5-BC29-E2754A3BAC12}" srcOrd="1" destOrd="0" presId="urn:microsoft.com/office/officeart/2005/8/layout/list1"/>
    <dgm:cxn modelId="{76139B54-3841-44B0-A6B6-F107BBA8C658}" type="presParOf" srcId="{84AE3AAB-5881-49E7-AEBD-EE8DCD41E97F}" destId="{293F883F-16FF-4770-8343-8EB4E945522D}" srcOrd="13" destOrd="0" presId="urn:microsoft.com/office/officeart/2005/8/layout/list1"/>
    <dgm:cxn modelId="{7F8A0B89-787A-49C0-8C31-3E9B007888D4}" type="presParOf" srcId="{84AE3AAB-5881-49E7-AEBD-EE8DCD41E97F}" destId="{F0969BAA-908A-4493-BD9B-B928EFE53158}" srcOrd="14" destOrd="0" presId="urn:microsoft.com/office/officeart/2005/8/layout/list1"/>
    <dgm:cxn modelId="{DAA85B11-2E13-47B4-A763-57C1F41B5385}" type="presParOf" srcId="{84AE3AAB-5881-49E7-AEBD-EE8DCD41E97F}" destId="{DBC9B10C-D325-42E0-811A-49A85DCC859F}" srcOrd="15" destOrd="0" presId="urn:microsoft.com/office/officeart/2005/8/layout/list1"/>
    <dgm:cxn modelId="{032BC0CC-9BE1-45A2-AE0E-95EA36B9C2A5}" type="presParOf" srcId="{84AE3AAB-5881-49E7-AEBD-EE8DCD41E97F}" destId="{3919E59C-2DBD-494B-9976-58CF716DD742}" srcOrd="16" destOrd="0" presId="urn:microsoft.com/office/officeart/2005/8/layout/list1"/>
    <dgm:cxn modelId="{821E95A9-99DD-42A6-9B9F-7442D70227EC}" type="presParOf" srcId="{3919E59C-2DBD-494B-9976-58CF716DD742}" destId="{ABE89683-8FB9-46C2-870C-4DA5B3FCC588}" srcOrd="0" destOrd="0" presId="urn:microsoft.com/office/officeart/2005/8/layout/list1"/>
    <dgm:cxn modelId="{3C4481DC-B496-4D13-A63F-AE577D4EA120}" type="presParOf" srcId="{3919E59C-2DBD-494B-9976-58CF716DD742}" destId="{45A8D1A5-5647-4F1F-8630-D4FD6409EF54}" srcOrd="1" destOrd="0" presId="urn:microsoft.com/office/officeart/2005/8/layout/list1"/>
    <dgm:cxn modelId="{00CCAEB4-9C4F-4176-9156-1890693A3322}" type="presParOf" srcId="{84AE3AAB-5881-49E7-AEBD-EE8DCD41E97F}" destId="{1F1E8524-CCD0-4144-BE88-5D0B1DC492EC}" srcOrd="17" destOrd="0" presId="urn:microsoft.com/office/officeart/2005/8/layout/list1"/>
    <dgm:cxn modelId="{ACD6A002-CF13-4CF6-9354-D7B9D89DE1E0}" type="presParOf" srcId="{84AE3AAB-5881-49E7-AEBD-EE8DCD41E97F}" destId="{1673CD28-0E01-451B-98D4-9D2B40DCB413}"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DD8190-0B4C-4E93-9B18-51BDDA131D4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7F0F452-1A54-4D40-A37E-B3C799771B7C}">
      <dgm:prSet phldrT="[Text]"/>
      <dgm:spPr/>
      <dgm:t>
        <a:bodyPr/>
        <a:lstStyle/>
        <a:p>
          <a:r>
            <a:rPr lang="en-US" dirty="0" smtClean="0"/>
            <a:t>Interpreter services  for deaf </a:t>
          </a:r>
          <a:endParaRPr lang="en-US" dirty="0"/>
        </a:p>
      </dgm:t>
    </dgm:pt>
    <dgm:pt modelId="{49086C8D-7D62-4354-8EA2-BAF7C5BDAF46}" type="parTrans" cxnId="{0448A4E8-0238-40F0-B386-9FF964DD6318}">
      <dgm:prSet/>
      <dgm:spPr/>
      <dgm:t>
        <a:bodyPr/>
        <a:lstStyle/>
        <a:p>
          <a:endParaRPr lang="en-US"/>
        </a:p>
      </dgm:t>
    </dgm:pt>
    <dgm:pt modelId="{E4EEF311-4CAC-447B-9422-F1073F61A9ED}" type="sibTrans" cxnId="{0448A4E8-0238-40F0-B386-9FF964DD6318}">
      <dgm:prSet/>
      <dgm:spPr/>
      <dgm:t>
        <a:bodyPr/>
        <a:lstStyle/>
        <a:p>
          <a:endParaRPr lang="en-US"/>
        </a:p>
      </dgm:t>
    </dgm:pt>
    <dgm:pt modelId="{88985812-8249-48DF-9EDF-89F94B64F51F}">
      <dgm:prSet phldrT="[Text]"/>
      <dgm:spPr/>
      <dgm:t>
        <a:bodyPr/>
        <a:lstStyle/>
        <a:p>
          <a:r>
            <a:rPr lang="en-US" dirty="0" smtClean="0"/>
            <a:t>Occupational licenses, tool, supplies</a:t>
          </a:r>
          <a:endParaRPr lang="en-US" dirty="0"/>
        </a:p>
      </dgm:t>
    </dgm:pt>
    <dgm:pt modelId="{9072E9EC-D105-4A5A-8690-BC26D7D4C6C3}" type="parTrans" cxnId="{A82A4E29-562D-433B-A8DE-E0639D8A32CC}">
      <dgm:prSet/>
      <dgm:spPr/>
      <dgm:t>
        <a:bodyPr/>
        <a:lstStyle/>
        <a:p>
          <a:endParaRPr lang="en-US"/>
        </a:p>
      </dgm:t>
    </dgm:pt>
    <dgm:pt modelId="{B6BB378A-4CFA-482E-8B59-5573B1DCBDEC}" type="sibTrans" cxnId="{A82A4E29-562D-433B-A8DE-E0639D8A32CC}">
      <dgm:prSet/>
      <dgm:spPr/>
      <dgm:t>
        <a:bodyPr/>
        <a:lstStyle/>
        <a:p>
          <a:endParaRPr lang="en-US"/>
        </a:p>
      </dgm:t>
    </dgm:pt>
    <dgm:pt modelId="{C0B44EBD-B949-446C-97BE-09DE457790A5}">
      <dgm:prSet phldrT="[Text]"/>
      <dgm:spPr/>
      <dgm:t>
        <a:bodyPr/>
        <a:lstStyle/>
        <a:p>
          <a:r>
            <a:rPr lang="en-US" dirty="0" smtClean="0"/>
            <a:t>Home and vehicle modification</a:t>
          </a:r>
          <a:endParaRPr lang="en-US" dirty="0"/>
        </a:p>
      </dgm:t>
    </dgm:pt>
    <dgm:pt modelId="{63784605-B3C5-4369-A02C-5CD68B033869}" type="parTrans" cxnId="{2E2193F3-39C5-40A9-97B7-28D4A2D4DFDC}">
      <dgm:prSet/>
      <dgm:spPr/>
      <dgm:t>
        <a:bodyPr/>
        <a:lstStyle/>
        <a:p>
          <a:endParaRPr lang="en-US"/>
        </a:p>
      </dgm:t>
    </dgm:pt>
    <dgm:pt modelId="{FCEB1216-812A-4142-8161-B5D17415EE9B}" type="sibTrans" cxnId="{2E2193F3-39C5-40A9-97B7-28D4A2D4DFDC}">
      <dgm:prSet/>
      <dgm:spPr/>
      <dgm:t>
        <a:bodyPr/>
        <a:lstStyle/>
        <a:p>
          <a:endParaRPr lang="en-US"/>
        </a:p>
      </dgm:t>
    </dgm:pt>
    <dgm:pt modelId="{F8E47BD3-BFE1-4781-8C47-3F0A416A0CBF}">
      <dgm:prSet/>
      <dgm:spPr/>
      <dgm:t>
        <a:bodyPr/>
        <a:lstStyle/>
        <a:p>
          <a:r>
            <a:rPr lang="en-US" dirty="0" smtClean="0"/>
            <a:t>Job development and placement</a:t>
          </a:r>
          <a:endParaRPr lang="en-US" dirty="0"/>
        </a:p>
      </dgm:t>
    </dgm:pt>
    <dgm:pt modelId="{FA4692A1-538D-408B-8185-0FA7B85611C1}" type="parTrans" cxnId="{4B95A528-D988-4FDF-96C7-9CFF596F443C}">
      <dgm:prSet/>
      <dgm:spPr/>
      <dgm:t>
        <a:bodyPr/>
        <a:lstStyle/>
        <a:p>
          <a:endParaRPr lang="en-US"/>
        </a:p>
      </dgm:t>
    </dgm:pt>
    <dgm:pt modelId="{E6991AB7-101D-4CFE-A7D2-FB3DA9F15B98}" type="sibTrans" cxnId="{4B95A528-D988-4FDF-96C7-9CFF596F443C}">
      <dgm:prSet/>
      <dgm:spPr/>
      <dgm:t>
        <a:bodyPr/>
        <a:lstStyle/>
        <a:p>
          <a:endParaRPr lang="en-US"/>
        </a:p>
      </dgm:t>
    </dgm:pt>
    <dgm:pt modelId="{C1B2548E-FCA1-4A42-8C79-8A8BAA9BAEF6}">
      <dgm:prSet/>
      <dgm:spPr/>
      <dgm:t>
        <a:bodyPr/>
        <a:lstStyle/>
        <a:p>
          <a:r>
            <a:rPr lang="en-US" dirty="0" smtClean="0"/>
            <a:t>Assistive  Technology</a:t>
          </a:r>
          <a:endParaRPr lang="en-US" dirty="0"/>
        </a:p>
      </dgm:t>
    </dgm:pt>
    <dgm:pt modelId="{0B8E0B7F-1087-44EC-8B3B-32E9EF38538E}" type="parTrans" cxnId="{2D67B140-4196-4983-B4B3-BDD91C59A029}">
      <dgm:prSet/>
      <dgm:spPr/>
    </dgm:pt>
    <dgm:pt modelId="{481A17EA-8D2C-447E-B8AF-8956FF0A1E98}" type="sibTrans" cxnId="{2D67B140-4196-4983-B4B3-BDD91C59A029}">
      <dgm:prSet/>
      <dgm:spPr/>
    </dgm:pt>
    <dgm:pt modelId="{84AE3AAB-5881-49E7-AEBD-EE8DCD41E97F}" type="pres">
      <dgm:prSet presAssocID="{17DD8190-0B4C-4E93-9B18-51BDDA131D4A}" presName="linear" presStyleCnt="0">
        <dgm:presLayoutVars>
          <dgm:dir/>
          <dgm:animLvl val="lvl"/>
          <dgm:resizeHandles val="exact"/>
        </dgm:presLayoutVars>
      </dgm:prSet>
      <dgm:spPr/>
      <dgm:t>
        <a:bodyPr/>
        <a:lstStyle/>
        <a:p>
          <a:endParaRPr lang="en-US"/>
        </a:p>
      </dgm:t>
    </dgm:pt>
    <dgm:pt modelId="{539E5188-2E25-47F9-8574-39E6379591C9}" type="pres">
      <dgm:prSet presAssocID="{C7F0F452-1A54-4D40-A37E-B3C799771B7C}" presName="parentLin" presStyleCnt="0"/>
      <dgm:spPr/>
    </dgm:pt>
    <dgm:pt modelId="{AE357184-44B9-4FBB-9975-499C3830F8A0}" type="pres">
      <dgm:prSet presAssocID="{C7F0F452-1A54-4D40-A37E-B3C799771B7C}" presName="parentLeftMargin" presStyleLbl="node1" presStyleIdx="0" presStyleCnt="5"/>
      <dgm:spPr/>
      <dgm:t>
        <a:bodyPr/>
        <a:lstStyle/>
        <a:p>
          <a:endParaRPr lang="en-US"/>
        </a:p>
      </dgm:t>
    </dgm:pt>
    <dgm:pt modelId="{F16697B6-5EBE-43F3-9DE4-696203E9BACB}" type="pres">
      <dgm:prSet presAssocID="{C7F0F452-1A54-4D40-A37E-B3C799771B7C}" presName="parentText" presStyleLbl="node1" presStyleIdx="0" presStyleCnt="5">
        <dgm:presLayoutVars>
          <dgm:chMax val="0"/>
          <dgm:bulletEnabled val="1"/>
        </dgm:presLayoutVars>
      </dgm:prSet>
      <dgm:spPr/>
      <dgm:t>
        <a:bodyPr/>
        <a:lstStyle/>
        <a:p>
          <a:endParaRPr lang="en-US"/>
        </a:p>
      </dgm:t>
    </dgm:pt>
    <dgm:pt modelId="{1942F11A-DA1C-4A90-842B-283E1D93CBE6}" type="pres">
      <dgm:prSet presAssocID="{C7F0F452-1A54-4D40-A37E-B3C799771B7C}" presName="negativeSpace" presStyleCnt="0"/>
      <dgm:spPr/>
    </dgm:pt>
    <dgm:pt modelId="{D8DC2EBC-92A9-45FA-85F6-A9CEBBF6BC45}" type="pres">
      <dgm:prSet presAssocID="{C7F0F452-1A54-4D40-A37E-B3C799771B7C}" presName="childText" presStyleLbl="conFgAcc1" presStyleIdx="0" presStyleCnt="5">
        <dgm:presLayoutVars>
          <dgm:bulletEnabled val="1"/>
        </dgm:presLayoutVars>
      </dgm:prSet>
      <dgm:spPr/>
    </dgm:pt>
    <dgm:pt modelId="{7A59D5B1-3C15-4277-9628-B7D91A4672DF}" type="pres">
      <dgm:prSet presAssocID="{E4EEF311-4CAC-447B-9422-F1073F61A9ED}" presName="spaceBetweenRectangles" presStyleCnt="0"/>
      <dgm:spPr/>
    </dgm:pt>
    <dgm:pt modelId="{74D4F278-97B0-402F-B261-2A5C1F3304F4}" type="pres">
      <dgm:prSet presAssocID="{F8E47BD3-BFE1-4781-8C47-3F0A416A0CBF}" presName="parentLin" presStyleCnt="0"/>
      <dgm:spPr/>
    </dgm:pt>
    <dgm:pt modelId="{721944F1-FDEC-47B4-8D0A-2972D492B101}" type="pres">
      <dgm:prSet presAssocID="{F8E47BD3-BFE1-4781-8C47-3F0A416A0CBF}" presName="parentLeftMargin" presStyleLbl="node1" presStyleIdx="0" presStyleCnt="5"/>
      <dgm:spPr/>
      <dgm:t>
        <a:bodyPr/>
        <a:lstStyle/>
        <a:p>
          <a:endParaRPr lang="en-US"/>
        </a:p>
      </dgm:t>
    </dgm:pt>
    <dgm:pt modelId="{D93D39EA-55FE-4267-93AA-D6EC5C9757B1}" type="pres">
      <dgm:prSet presAssocID="{F8E47BD3-BFE1-4781-8C47-3F0A416A0CBF}" presName="parentText" presStyleLbl="node1" presStyleIdx="1" presStyleCnt="5">
        <dgm:presLayoutVars>
          <dgm:chMax val="0"/>
          <dgm:bulletEnabled val="1"/>
        </dgm:presLayoutVars>
      </dgm:prSet>
      <dgm:spPr/>
      <dgm:t>
        <a:bodyPr/>
        <a:lstStyle/>
        <a:p>
          <a:endParaRPr lang="en-US"/>
        </a:p>
      </dgm:t>
    </dgm:pt>
    <dgm:pt modelId="{EA3D1EAE-AE30-4494-B18E-FC8D58606574}" type="pres">
      <dgm:prSet presAssocID="{F8E47BD3-BFE1-4781-8C47-3F0A416A0CBF}" presName="negativeSpace" presStyleCnt="0"/>
      <dgm:spPr/>
    </dgm:pt>
    <dgm:pt modelId="{AB58944E-5FEF-4EBA-826E-2C5791521419}" type="pres">
      <dgm:prSet presAssocID="{F8E47BD3-BFE1-4781-8C47-3F0A416A0CBF}" presName="childText" presStyleLbl="conFgAcc1" presStyleIdx="1" presStyleCnt="5">
        <dgm:presLayoutVars>
          <dgm:bulletEnabled val="1"/>
        </dgm:presLayoutVars>
      </dgm:prSet>
      <dgm:spPr/>
    </dgm:pt>
    <dgm:pt modelId="{30B57E56-C6B8-4816-915B-44BE8819E23F}" type="pres">
      <dgm:prSet presAssocID="{E6991AB7-101D-4CFE-A7D2-FB3DA9F15B98}" presName="spaceBetweenRectangles" presStyleCnt="0"/>
      <dgm:spPr/>
    </dgm:pt>
    <dgm:pt modelId="{C0F7F016-67F8-4E21-9F1E-EB0BCFD46269}" type="pres">
      <dgm:prSet presAssocID="{88985812-8249-48DF-9EDF-89F94B64F51F}" presName="parentLin" presStyleCnt="0"/>
      <dgm:spPr/>
    </dgm:pt>
    <dgm:pt modelId="{7F83F858-D09D-4376-A0DA-554D65478831}" type="pres">
      <dgm:prSet presAssocID="{88985812-8249-48DF-9EDF-89F94B64F51F}" presName="parentLeftMargin" presStyleLbl="node1" presStyleIdx="1" presStyleCnt="5"/>
      <dgm:spPr/>
      <dgm:t>
        <a:bodyPr/>
        <a:lstStyle/>
        <a:p>
          <a:endParaRPr lang="en-US"/>
        </a:p>
      </dgm:t>
    </dgm:pt>
    <dgm:pt modelId="{F989D986-A2FC-43FA-8B6C-1AB7875D9529}" type="pres">
      <dgm:prSet presAssocID="{88985812-8249-48DF-9EDF-89F94B64F51F}" presName="parentText" presStyleLbl="node1" presStyleIdx="2" presStyleCnt="5">
        <dgm:presLayoutVars>
          <dgm:chMax val="0"/>
          <dgm:bulletEnabled val="1"/>
        </dgm:presLayoutVars>
      </dgm:prSet>
      <dgm:spPr/>
      <dgm:t>
        <a:bodyPr/>
        <a:lstStyle/>
        <a:p>
          <a:endParaRPr lang="en-US"/>
        </a:p>
      </dgm:t>
    </dgm:pt>
    <dgm:pt modelId="{6361F029-B726-42A1-AEF5-7F6877BE9CD8}" type="pres">
      <dgm:prSet presAssocID="{88985812-8249-48DF-9EDF-89F94B64F51F}" presName="negativeSpace" presStyleCnt="0"/>
      <dgm:spPr/>
    </dgm:pt>
    <dgm:pt modelId="{4626882B-3D73-4A95-B74C-DCC362C215EE}" type="pres">
      <dgm:prSet presAssocID="{88985812-8249-48DF-9EDF-89F94B64F51F}" presName="childText" presStyleLbl="conFgAcc1" presStyleIdx="2" presStyleCnt="5">
        <dgm:presLayoutVars>
          <dgm:bulletEnabled val="1"/>
        </dgm:presLayoutVars>
      </dgm:prSet>
      <dgm:spPr/>
    </dgm:pt>
    <dgm:pt modelId="{332A9613-89B1-49F9-9E25-BE17505E1888}" type="pres">
      <dgm:prSet presAssocID="{B6BB378A-4CFA-482E-8B59-5573B1DCBDEC}" presName="spaceBetweenRectangles" presStyleCnt="0"/>
      <dgm:spPr/>
    </dgm:pt>
    <dgm:pt modelId="{B516A368-F665-409C-A974-C27E399E0961}" type="pres">
      <dgm:prSet presAssocID="{C0B44EBD-B949-446C-97BE-09DE457790A5}" presName="parentLin" presStyleCnt="0"/>
      <dgm:spPr/>
    </dgm:pt>
    <dgm:pt modelId="{F642794C-0D8A-4270-A3EB-03AE001C0727}" type="pres">
      <dgm:prSet presAssocID="{C0B44EBD-B949-446C-97BE-09DE457790A5}" presName="parentLeftMargin" presStyleLbl="node1" presStyleIdx="2" presStyleCnt="5"/>
      <dgm:spPr/>
      <dgm:t>
        <a:bodyPr/>
        <a:lstStyle/>
        <a:p>
          <a:endParaRPr lang="en-US"/>
        </a:p>
      </dgm:t>
    </dgm:pt>
    <dgm:pt modelId="{CD6E46DE-6335-47B5-BC29-E2754A3BAC12}" type="pres">
      <dgm:prSet presAssocID="{C0B44EBD-B949-446C-97BE-09DE457790A5}" presName="parentText" presStyleLbl="node1" presStyleIdx="3" presStyleCnt="5">
        <dgm:presLayoutVars>
          <dgm:chMax val="0"/>
          <dgm:bulletEnabled val="1"/>
        </dgm:presLayoutVars>
      </dgm:prSet>
      <dgm:spPr/>
      <dgm:t>
        <a:bodyPr/>
        <a:lstStyle/>
        <a:p>
          <a:endParaRPr lang="en-US"/>
        </a:p>
      </dgm:t>
    </dgm:pt>
    <dgm:pt modelId="{293F883F-16FF-4770-8343-8EB4E945522D}" type="pres">
      <dgm:prSet presAssocID="{C0B44EBD-B949-446C-97BE-09DE457790A5}" presName="negativeSpace" presStyleCnt="0"/>
      <dgm:spPr/>
    </dgm:pt>
    <dgm:pt modelId="{F0969BAA-908A-4493-BD9B-B928EFE53158}" type="pres">
      <dgm:prSet presAssocID="{C0B44EBD-B949-446C-97BE-09DE457790A5}" presName="childText" presStyleLbl="conFgAcc1" presStyleIdx="3" presStyleCnt="5">
        <dgm:presLayoutVars>
          <dgm:bulletEnabled val="1"/>
        </dgm:presLayoutVars>
      </dgm:prSet>
      <dgm:spPr/>
    </dgm:pt>
    <dgm:pt modelId="{DBC9B10C-D325-42E0-811A-49A85DCC859F}" type="pres">
      <dgm:prSet presAssocID="{FCEB1216-812A-4142-8161-B5D17415EE9B}" presName="spaceBetweenRectangles" presStyleCnt="0"/>
      <dgm:spPr/>
    </dgm:pt>
    <dgm:pt modelId="{3919E59C-2DBD-494B-9976-58CF716DD742}" type="pres">
      <dgm:prSet presAssocID="{C1B2548E-FCA1-4A42-8C79-8A8BAA9BAEF6}" presName="parentLin" presStyleCnt="0"/>
      <dgm:spPr/>
    </dgm:pt>
    <dgm:pt modelId="{ABE89683-8FB9-46C2-870C-4DA5B3FCC588}" type="pres">
      <dgm:prSet presAssocID="{C1B2548E-FCA1-4A42-8C79-8A8BAA9BAEF6}" presName="parentLeftMargin" presStyleLbl="node1" presStyleIdx="3" presStyleCnt="5"/>
      <dgm:spPr/>
      <dgm:t>
        <a:bodyPr/>
        <a:lstStyle/>
        <a:p>
          <a:endParaRPr lang="en-US"/>
        </a:p>
      </dgm:t>
    </dgm:pt>
    <dgm:pt modelId="{45A8D1A5-5647-4F1F-8630-D4FD6409EF54}" type="pres">
      <dgm:prSet presAssocID="{C1B2548E-FCA1-4A42-8C79-8A8BAA9BAEF6}" presName="parentText" presStyleLbl="node1" presStyleIdx="4" presStyleCnt="5">
        <dgm:presLayoutVars>
          <dgm:chMax val="0"/>
          <dgm:bulletEnabled val="1"/>
        </dgm:presLayoutVars>
      </dgm:prSet>
      <dgm:spPr/>
      <dgm:t>
        <a:bodyPr/>
        <a:lstStyle/>
        <a:p>
          <a:endParaRPr lang="en-US"/>
        </a:p>
      </dgm:t>
    </dgm:pt>
    <dgm:pt modelId="{1F1E8524-CCD0-4144-BE88-5D0B1DC492EC}" type="pres">
      <dgm:prSet presAssocID="{C1B2548E-FCA1-4A42-8C79-8A8BAA9BAEF6}" presName="negativeSpace" presStyleCnt="0"/>
      <dgm:spPr/>
    </dgm:pt>
    <dgm:pt modelId="{1673CD28-0E01-451B-98D4-9D2B40DCB413}" type="pres">
      <dgm:prSet presAssocID="{C1B2548E-FCA1-4A42-8C79-8A8BAA9BAEF6}" presName="childText" presStyleLbl="conFgAcc1" presStyleIdx="4" presStyleCnt="5">
        <dgm:presLayoutVars>
          <dgm:bulletEnabled val="1"/>
        </dgm:presLayoutVars>
      </dgm:prSet>
      <dgm:spPr/>
    </dgm:pt>
  </dgm:ptLst>
  <dgm:cxnLst>
    <dgm:cxn modelId="{0448A4E8-0238-40F0-B386-9FF964DD6318}" srcId="{17DD8190-0B4C-4E93-9B18-51BDDA131D4A}" destId="{C7F0F452-1A54-4D40-A37E-B3C799771B7C}" srcOrd="0" destOrd="0" parTransId="{49086C8D-7D62-4354-8EA2-BAF7C5BDAF46}" sibTransId="{E4EEF311-4CAC-447B-9422-F1073F61A9ED}"/>
    <dgm:cxn modelId="{7961A651-E569-4FF7-9555-DC9909F5E4FE}" type="presOf" srcId="{17DD8190-0B4C-4E93-9B18-51BDDA131D4A}" destId="{84AE3AAB-5881-49E7-AEBD-EE8DCD41E97F}" srcOrd="0" destOrd="0" presId="urn:microsoft.com/office/officeart/2005/8/layout/list1"/>
    <dgm:cxn modelId="{2D67B140-4196-4983-B4B3-BDD91C59A029}" srcId="{17DD8190-0B4C-4E93-9B18-51BDDA131D4A}" destId="{C1B2548E-FCA1-4A42-8C79-8A8BAA9BAEF6}" srcOrd="4" destOrd="0" parTransId="{0B8E0B7F-1087-44EC-8B3B-32E9EF38538E}" sibTransId="{481A17EA-8D2C-447E-B8AF-8956FF0A1E98}"/>
    <dgm:cxn modelId="{19E46AD4-43E3-4B8F-9DC3-0F5ACDB34534}" type="presOf" srcId="{C1B2548E-FCA1-4A42-8C79-8A8BAA9BAEF6}" destId="{45A8D1A5-5647-4F1F-8630-D4FD6409EF54}" srcOrd="1" destOrd="0" presId="urn:microsoft.com/office/officeart/2005/8/layout/list1"/>
    <dgm:cxn modelId="{2B4EF708-270C-4A8D-B2CF-0EAA9B33C3FA}" type="presOf" srcId="{C1B2548E-FCA1-4A42-8C79-8A8BAA9BAEF6}" destId="{ABE89683-8FB9-46C2-870C-4DA5B3FCC588}" srcOrd="0" destOrd="0" presId="urn:microsoft.com/office/officeart/2005/8/layout/list1"/>
    <dgm:cxn modelId="{4B95A528-D988-4FDF-96C7-9CFF596F443C}" srcId="{17DD8190-0B4C-4E93-9B18-51BDDA131D4A}" destId="{F8E47BD3-BFE1-4781-8C47-3F0A416A0CBF}" srcOrd="1" destOrd="0" parTransId="{FA4692A1-538D-408B-8185-0FA7B85611C1}" sibTransId="{E6991AB7-101D-4CFE-A7D2-FB3DA9F15B98}"/>
    <dgm:cxn modelId="{F8339BA9-6307-48BB-B84E-3B23A1083699}" type="presOf" srcId="{88985812-8249-48DF-9EDF-89F94B64F51F}" destId="{F989D986-A2FC-43FA-8B6C-1AB7875D9529}" srcOrd="1" destOrd="0" presId="urn:microsoft.com/office/officeart/2005/8/layout/list1"/>
    <dgm:cxn modelId="{AB6B9E33-E3D3-4F4C-B46F-186DDA9D8BF6}" type="presOf" srcId="{88985812-8249-48DF-9EDF-89F94B64F51F}" destId="{7F83F858-D09D-4376-A0DA-554D65478831}" srcOrd="0" destOrd="0" presId="urn:microsoft.com/office/officeart/2005/8/layout/list1"/>
    <dgm:cxn modelId="{CE3EC063-7417-4280-955C-98D4A472AA3C}" type="presOf" srcId="{C0B44EBD-B949-446C-97BE-09DE457790A5}" destId="{F642794C-0D8A-4270-A3EB-03AE001C0727}" srcOrd="0" destOrd="0" presId="urn:microsoft.com/office/officeart/2005/8/layout/list1"/>
    <dgm:cxn modelId="{0B90E7F9-B00E-43EC-AB5F-6074EB06F7A5}" type="presOf" srcId="{F8E47BD3-BFE1-4781-8C47-3F0A416A0CBF}" destId="{721944F1-FDEC-47B4-8D0A-2972D492B101}" srcOrd="0" destOrd="0" presId="urn:microsoft.com/office/officeart/2005/8/layout/list1"/>
    <dgm:cxn modelId="{A82A4E29-562D-433B-A8DE-E0639D8A32CC}" srcId="{17DD8190-0B4C-4E93-9B18-51BDDA131D4A}" destId="{88985812-8249-48DF-9EDF-89F94B64F51F}" srcOrd="2" destOrd="0" parTransId="{9072E9EC-D105-4A5A-8690-BC26D7D4C6C3}" sibTransId="{B6BB378A-4CFA-482E-8B59-5573B1DCBDEC}"/>
    <dgm:cxn modelId="{A7447D05-378A-49A2-A395-DEB6D571E182}" type="presOf" srcId="{F8E47BD3-BFE1-4781-8C47-3F0A416A0CBF}" destId="{D93D39EA-55FE-4267-93AA-D6EC5C9757B1}" srcOrd="1" destOrd="0" presId="urn:microsoft.com/office/officeart/2005/8/layout/list1"/>
    <dgm:cxn modelId="{721527D3-158B-4434-AA1B-8334F1469EA1}" type="presOf" srcId="{C7F0F452-1A54-4D40-A37E-B3C799771B7C}" destId="{F16697B6-5EBE-43F3-9DE4-696203E9BACB}" srcOrd="1" destOrd="0" presId="urn:microsoft.com/office/officeart/2005/8/layout/list1"/>
    <dgm:cxn modelId="{83363D17-4B63-43DC-8B1C-3CD328EE6C20}" type="presOf" srcId="{C0B44EBD-B949-446C-97BE-09DE457790A5}" destId="{CD6E46DE-6335-47B5-BC29-E2754A3BAC12}" srcOrd="1" destOrd="0" presId="urn:microsoft.com/office/officeart/2005/8/layout/list1"/>
    <dgm:cxn modelId="{84C03C5F-8DEF-4659-8C0E-8F2F53C7D2BC}" type="presOf" srcId="{C7F0F452-1A54-4D40-A37E-B3C799771B7C}" destId="{AE357184-44B9-4FBB-9975-499C3830F8A0}" srcOrd="0" destOrd="0" presId="urn:microsoft.com/office/officeart/2005/8/layout/list1"/>
    <dgm:cxn modelId="{2E2193F3-39C5-40A9-97B7-28D4A2D4DFDC}" srcId="{17DD8190-0B4C-4E93-9B18-51BDDA131D4A}" destId="{C0B44EBD-B949-446C-97BE-09DE457790A5}" srcOrd="3" destOrd="0" parTransId="{63784605-B3C5-4369-A02C-5CD68B033869}" sibTransId="{FCEB1216-812A-4142-8161-B5D17415EE9B}"/>
    <dgm:cxn modelId="{9C4D9E07-7CAE-4C9B-8333-2F0F4D5383EB}" type="presParOf" srcId="{84AE3AAB-5881-49E7-AEBD-EE8DCD41E97F}" destId="{539E5188-2E25-47F9-8574-39E6379591C9}" srcOrd="0" destOrd="0" presId="urn:microsoft.com/office/officeart/2005/8/layout/list1"/>
    <dgm:cxn modelId="{E99AF208-7D8A-4D8F-8D99-46F044FB1017}" type="presParOf" srcId="{539E5188-2E25-47F9-8574-39E6379591C9}" destId="{AE357184-44B9-4FBB-9975-499C3830F8A0}" srcOrd="0" destOrd="0" presId="urn:microsoft.com/office/officeart/2005/8/layout/list1"/>
    <dgm:cxn modelId="{931C276D-8151-440C-B23C-EAA47D2759E6}" type="presParOf" srcId="{539E5188-2E25-47F9-8574-39E6379591C9}" destId="{F16697B6-5EBE-43F3-9DE4-696203E9BACB}" srcOrd="1" destOrd="0" presId="urn:microsoft.com/office/officeart/2005/8/layout/list1"/>
    <dgm:cxn modelId="{DA46DCBE-3946-4FCB-AD0F-8AC55D62B846}" type="presParOf" srcId="{84AE3AAB-5881-49E7-AEBD-EE8DCD41E97F}" destId="{1942F11A-DA1C-4A90-842B-283E1D93CBE6}" srcOrd="1" destOrd="0" presId="urn:microsoft.com/office/officeart/2005/8/layout/list1"/>
    <dgm:cxn modelId="{A0126D83-5020-4815-97FF-211FD5552905}" type="presParOf" srcId="{84AE3AAB-5881-49E7-AEBD-EE8DCD41E97F}" destId="{D8DC2EBC-92A9-45FA-85F6-A9CEBBF6BC45}" srcOrd="2" destOrd="0" presId="urn:microsoft.com/office/officeart/2005/8/layout/list1"/>
    <dgm:cxn modelId="{7CC98192-3E25-4D75-849A-4763E74C3A4A}" type="presParOf" srcId="{84AE3AAB-5881-49E7-AEBD-EE8DCD41E97F}" destId="{7A59D5B1-3C15-4277-9628-B7D91A4672DF}" srcOrd="3" destOrd="0" presId="urn:microsoft.com/office/officeart/2005/8/layout/list1"/>
    <dgm:cxn modelId="{50FAC1E3-3E85-4CC0-8E30-5F58852D162B}" type="presParOf" srcId="{84AE3AAB-5881-49E7-AEBD-EE8DCD41E97F}" destId="{74D4F278-97B0-402F-B261-2A5C1F3304F4}" srcOrd="4" destOrd="0" presId="urn:microsoft.com/office/officeart/2005/8/layout/list1"/>
    <dgm:cxn modelId="{6DB8891D-F9D8-42D3-9981-B5F77B95AF97}" type="presParOf" srcId="{74D4F278-97B0-402F-B261-2A5C1F3304F4}" destId="{721944F1-FDEC-47B4-8D0A-2972D492B101}" srcOrd="0" destOrd="0" presId="urn:microsoft.com/office/officeart/2005/8/layout/list1"/>
    <dgm:cxn modelId="{FC5026BA-29AD-48B4-8A33-D4ECD600E714}" type="presParOf" srcId="{74D4F278-97B0-402F-B261-2A5C1F3304F4}" destId="{D93D39EA-55FE-4267-93AA-D6EC5C9757B1}" srcOrd="1" destOrd="0" presId="urn:microsoft.com/office/officeart/2005/8/layout/list1"/>
    <dgm:cxn modelId="{9B12DC65-0F6E-4647-A8DE-D39C9677059E}" type="presParOf" srcId="{84AE3AAB-5881-49E7-AEBD-EE8DCD41E97F}" destId="{EA3D1EAE-AE30-4494-B18E-FC8D58606574}" srcOrd="5" destOrd="0" presId="urn:microsoft.com/office/officeart/2005/8/layout/list1"/>
    <dgm:cxn modelId="{B82997BD-D57A-4ED4-925D-7187062D6360}" type="presParOf" srcId="{84AE3AAB-5881-49E7-AEBD-EE8DCD41E97F}" destId="{AB58944E-5FEF-4EBA-826E-2C5791521419}" srcOrd="6" destOrd="0" presId="urn:microsoft.com/office/officeart/2005/8/layout/list1"/>
    <dgm:cxn modelId="{B77ABD45-EEE5-41EB-83F9-098E28CFFD15}" type="presParOf" srcId="{84AE3AAB-5881-49E7-AEBD-EE8DCD41E97F}" destId="{30B57E56-C6B8-4816-915B-44BE8819E23F}" srcOrd="7" destOrd="0" presId="urn:microsoft.com/office/officeart/2005/8/layout/list1"/>
    <dgm:cxn modelId="{EDD3BE64-AB68-47D7-92D5-25DA1EF7471E}" type="presParOf" srcId="{84AE3AAB-5881-49E7-AEBD-EE8DCD41E97F}" destId="{C0F7F016-67F8-4E21-9F1E-EB0BCFD46269}" srcOrd="8" destOrd="0" presId="urn:microsoft.com/office/officeart/2005/8/layout/list1"/>
    <dgm:cxn modelId="{C984A524-63B2-4007-8CE6-79D4F44C22FC}" type="presParOf" srcId="{C0F7F016-67F8-4E21-9F1E-EB0BCFD46269}" destId="{7F83F858-D09D-4376-A0DA-554D65478831}" srcOrd="0" destOrd="0" presId="urn:microsoft.com/office/officeart/2005/8/layout/list1"/>
    <dgm:cxn modelId="{B1910CBB-5473-49CD-9F1F-3ECE158C6052}" type="presParOf" srcId="{C0F7F016-67F8-4E21-9F1E-EB0BCFD46269}" destId="{F989D986-A2FC-43FA-8B6C-1AB7875D9529}" srcOrd="1" destOrd="0" presId="urn:microsoft.com/office/officeart/2005/8/layout/list1"/>
    <dgm:cxn modelId="{81944B45-1A0A-42B4-9311-6F04A9833E26}" type="presParOf" srcId="{84AE3AAB-5881-49E7-AEBD-EE8DCD41E97F}" destId="{6361F029-B726-42A1-AEF5-7F6877BE9CD8}" srcOrd="9" destOrd="0" presId="urn:microsoft.com/office/officeart/2005/8/layout/list1"/>
    <dgm:cxn modelId="{E11A7825-0A83-48B2-A6E8-7A36B5B36FE0}" type="presParOf" srcId="{84AE3AAB-5881-49E7-AEBD-EE8DCD41E97F}" destId="{4626882B-3D73-4A95-B74C-DCC362C215EE}" srcOrd="10" destOrd="0" presId="urn:microsoft.com/office/officeart/2005/8/layout/list1"/>
    <dgm:cxn modelId="{3245FFCB-8527-4991-9899-AA7448F878D7}" type="presParOf" srcId="{84AE3AAB-5881-49E7-AEBD-EE8DCD41E97F}" destId="{332A9613-89B1-49F9-9E25-BE17505E1888}" srcOrd="11" destOrd="0" presId="urn:microsoft.com/office/officeart/2005/8/layout/list1"/>
    <dgm:cxn modelId="{F2CC39F8-81AF-4E0C-A698-375617A7E0FB}" type="presParOf" srcId="{84AE3AAB-5881-49E7-AEBD-EE8DCD41E97F}" destId="{B516A368-F665-409C-A974-C27E399E0961}" srcOrd="12" destOrd="0" presId="urn:microsoft.com/office/officeart/2005/8/layout/list1"/>
    <dgm:cxn modelId="{40CCE6E8-6F81-4663-A749-A1F4F9EA1005}" type="presParOf" srcId="{B516A368-F665-409C-A974-C27E399E0961}" destId="{F642794C-0D8A-4270-A3EB-03AE001C0727}" srcOrd="0" destOrd="0" presId="urn:microsoft.com/office/officeart/2005/8/layout/list1"/>
    <dgm:cxn modelId="{E0053B56-C138-4D78-989D-B957E5FD141A}" type="presParOf" srcId="{B516A368-F665-409C-A974-C27E399E0961}" destId="{CD6E46DE-6335-47B5-BC29-E2754A3BAC12}" srcOrd="1" destOrd="0" presId="urn:microsoft.com/office/officeart/2005/8/layout/list1"/>
    <dgm:cxn modelId="{0D491F90-FDC7-4061-A2B6-CF818DF2B976}" type="presParOf" srcId="{84AE3AAB-5881-49E7-AEBD-EE8DCD41E97F}" destId="{293F883F-16FF-4770-8343-8EB4E945522D}" srcOrd="13" destOrd="0" presId="urn:microsoft.com/office/officeart/2005/8/layout/list1"/>
    <dgm:cxn modelId="{33A52DAA-9C6A-4CA0-B0C3-F54A3DDBBB1D}" type="presParOf" srcId="{84AE3AAB-5881-49E7-AEBD-EE8DCD41E97F}" destId="{F0969BAA-908A-4493-BD9B-B928EFE53158}" srcOrd="14" destOrd="0" presId="urn:microsoft.com/office/officeart/2005/8/layout/list1"/>
    <dgm:cxn modelId="{9BF42D7B-4C4B-4126-858F-F0213681292C}" type="presParOf" srcId="{84AE3AAB-5881-49E7-AEBD-EE8DCD41E97F}" destId="{DBC9B10C-D325-42E0-811A-49A85DCC859F}" srcOrd="15" destOrd="0" presId="urn:microsoft.com/office/officeart/2005/8/layout/list1"/>
    <dgm:cxn modelId="{0D35BEE8-3C4C-491B-A769-DADABB2107C9}" type="presParOf" srcId="{84AE3AAB-5881-49E7-AEBD-EE8DCD41E97F}" destId="{3919E59C-2DBD-494B-9976-58CF716DD742}" srcOrd="16" destOrd="0" presId="urn:microsoft.com/office/officeart/2005/8/layout/list1"/>
    <dgm:cxn modelId="{8C21237E-65C5-4110-80BB-9CF57FB77F85}" type="presParOf" srcId="{3919E59C-2DBD-494B-9976-58CF716DD742}" destId="{ABE89683-8FB9-46C2-870C-4DA5B3FCC588}" srcOrd="0" destOrd="0" presId="urn:microsoft.com/office/officeart/2005/8/layout/list1"/>
    <dgm:cxn modelId="{5FBFBA11-CBD6-4FCC-A558-FAF914B348EC}" type="presParOf" srcId="{3919E59C-2DBD-494B-9976-58CF716DD742}" destId="{45A8D1A5-5647-4F1F-8630-D4FD6409EF54}" srcOrd="1" destOrd="0" presId="urn:microsoft.com/office/officeart/2005/8/layout/list1"/>
    <dgm:cxn modelId="{FC957F39-57AE-4D62-AC76-D04EF64BD3CD}" type="presParOf" srcId="{84AE3AAB-5881-49E7-AEBD-EE8DCD41E97F}" destId="{1F1E8524-CCD0-4144-BE88-5D0B1DC492EC}" srcOrd="17" destOrd="0" presId="urn:microsoft.com/office/officeart/2005/8/layout/list1"/>
    <dgm:cxn modelId="{07355360-7433-483F-9652-57927584B0BC}" type="presParOf" srcId="{84AE3AAB-5881-49E7-AEBD-EE8DCD41E97F}" destId="{1673CD28-0E01-451B-98D4-9D2B40DCB413}"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4E7FA8-64A2-49B5-A49D-CF318C6608C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88793CA-3358-4F19-BDF3-5B32F9F113A8}">
      <dgm:prSet phldrT="[Text]"/>
      <dgm:spPr/>
      <dgm:t>
        <a:bodyPr/>
        <a:lstStyle/>
        <a:p>
          <a:r>
            <a:rPr lang="en-US" dirty="0" smtClean="0"/>
            <a:t>Small business development</a:t>
          </a:r>
          <a:endParaRPr lang="en-US" dirty="0"/>
        </a:p>
      </dgm:t>
    </dgm:pt>
    <dgm:pt modelId="{BBA6CA23-DE08-48AD-B88C-67818F207E01}" type="parTrans" cxnId="{0B4FEFF8-569E-4E56-A289-AD61B6E95981}">
      <dgm:prSet/>
      <dgm:spPr/>
      <dgm:t>
        <a:bodyPr/>
        <a:lstStyle/>
        <a:p>
          <a:endParaRPr lang="en-US"/>
        </a:p>
      </dgm:t>
    </dgm:pt>
    <dgm:pt modelId="{7D936221-2B7A-4A2E-9498-E7AC78FE9E92}" type="sibTrans" cxnId="{0B4FEFF8-569E-4E56-A289-AD61B6E95981}">
      <dgm:prSet/>
      <dgm:spPr/>
      <dgm:t>
        <a:bodyPr/>
        <a:lstStyle/>
        <a:p>
          <a:endParaRPr lang="en-US"/>
        </a:p>
      </dgm:t>
    </dgm:pt>
    <dgm:pt modelId="{9B59DB07-149D-4629-A034-06299ADA6EA1}">
      <dgm:prSet phldrT="[Text]"/>
      <dgm:spPr/>
      <dgm:t>
        <a:bodyPr/>
        <a:lstStyle/>
        <a:p>
          <a:r>
            <a:rPr lang="en-US" dirty="0" smtClean="0"/>
            <a:t>Other goods &amp; services</a:t>
          </a:r>
          <a:endParaRPr lang="en-US" dirty="0"/>
        </a:p>
      </dgm:t>
    </dgm:pt>
    <dgm:pt modelId="{6DAFE116-7C2C-4693-962F-321D2879E7EF}" type="parTrans" cxnId="{7CF0422D-795F-4C35-8FD5-39EAA70DBC73}">
      <dgm:prSet/>
      <dgm:spPr/>
      <dgm:t>
        <a:bodyPr/>
        <a:lstStyle/>
        <a:p>
          <a:endParaRPr lang="en-US"/>
        </a:p>
      </dgm:t>
    </dgm:pt>
    <dgm:pt modelId="{6D0594C7-9F2D-45DB-BC40-4598DF12A274}" type="sibTrans" cxnId="{7CF0422D-795F-4C35-8FD5-39EAA70DBC73}">
      <dgm:prSet/>
      <dgm:spPr/>
      <dgm:t>
        <a:bodyPr/>
        <a:lstStyle/>
        <a:p>
          <a:endParaRPr lang="en-US"/>
        </a:p>
      </dgm:t>
    </dgm:pt>
    <dgm:pt modelId="{B172C204-A543-4BF1-A58B-B287C94AABBB}">
      <dgm:prSet phldrT="[Text]"/>
      <dgm:spPr/>
      <dgm:t>
        <a:bodyPr/>
        <a:lstStyle/>
        <a:p>
          <a:r>
            <a:rPr lang="en-US" dirty="0" smtClean="0"/>
            <a:t>Referral to other services</a:t>
          </a:r>
          <a:endParaRPr lang="en-US" dirty="0"/>
        </a:p>
      </dgm:t>
    </dgm:pt>
    <dgm:pt modelId="{F39D5CA2-F858-48E3-B9AB-E793AF192CB4}" type="parTrans" cxnId="{CA77B06F-DCA4-44F7-9F33-F7F02E26F2C7}">
      <dgm:prSet/>
      <dgm:spPr/>
      <dgm:t>
        <a:bodyPr/>
        <a:lstStyle/>
        <a:p>
          <a:endParaRPr lang="en-US"/>
        </a:p>
      </dgm:t>
    </dgm:pt>
    <dgm:pt modelId="{C74C1624-1F7C-420B-98EF-590558DA9769}" type="sibTrans" cxnId="{CA77B06F-DCA4-44F7-9F33-F7F02E26F2C7}">
      <dgm:prSet/>
      <dgm:spPr/>
      <dgm:t>
        <a:bodyPr/>
        <a:lstStyle/>
        <a:p>
          <a:endParaRPr lang="en-US"/>
        </a:p>
      </dgm:t>
    </dgm:pt>
    <dgm:pt modelId="{9E387F9D-CA57-4979-A8E7-98F0CEAB4BA0}">
      <dgm:prSet/>
      <dgm:spPr/>
      <dgm:t>
        <a:bodyPr/>
        <a:lstStyle/>
        <a:p>
          <a:r>
            <a:rPr lang="en-US" dirty="0" smtClean="0"/>
            <a:t>Transition services</a:t>
          </a:r>
          <a:endParaRPr lang="en-US" dirty="0"/>
        </a:p>
      </dgm:t>
    </dgm:pt>
    <dgm:pt modelId="{2DAD3F7E-D54E-4C86-BF21-CF3E623EA1F3}" type="parTrans" cxnId="{71B5896C-0148-47EA-AF67-12834B7E313F}">
      <dgm:prSet/>
      <dgm:spPr/>
    </dgm:pt>
    <dgm:pt modelId="{5859FB93-A0DE-461E-8A1C-FC920FBCF1F4}" type="sibTrans" cxnId="{71B5896C-0148-47EA-AF67-12834B7E313F}">
      <dgm:prSet/>
      <dgm:spPr/>
    </dgm:pt>
    <dgm:pt modelId="{8BFD0C9C-5F24-41D4-9D4E-4BFBE685F8BD}" type="pres">
      <dgm:prSet presAssocID="{E44E7FA8-64A2-49B5-A49D-CF318C6608C5}" presName="linear" presStyleCnt="0">
        <dgm:presLayoutVars>
          <dgm:dir/>
          <dgm:animLvl val="lvl"/>
          <dgm:resizeHandles val="exact"/>
        </dgm:presLayoutVars>
      </dgm:prSet>
      <dgm:spPr/>
      <dgm:t>
        <a:bodyPr/>
        <a:lstStyle/>
        <a:p>
          <a:endParaRPr lang="en-US"/>
        </a:p>
      </dgm:t>
    </dgm:pt>
    <dgm:pt modelId="{D653DDE1-6550-4887-ABF6-EE4A27E0E771}" type="pres">
      <dgm:prSet presAssocID="{F88793CA-3358-4F19-BDF3-5B32F9F113A8}" presName="parentLin" presStyleCnt="0"/>
      <dgm:spPr/>
    </dgm:pt>
    <dgm:pt modelId="{367B38FE-4930-49C6-A3D9-5C3F62FB23AC}" type="pres">
      <dgm:prSet presAssocID="{F88793CA-3358-4F19-BDF3-5B32F9F113A8}" presName="parentLeftMargin" presStyleLbl="node1" presStyleIdx="0" presStyleCnt="4"/>
      <dgm:spPr/>
      <dgm:t>
        <a:bodyPr/>
        <a:lstStyle/>
        <a:p>
          <a:endParaRPr lang="en-US"/>
        </a:p>
      </dgm:t>
    </dgm:pt>
    <dgm:pt modelId="{2DCF4B91-59E3-4010-9829-6CD4D99BDF5A}" type="pres">
      <dgm:prSet presAssocID="{F88793CA-3358-4F19-BDF3-5B32F9F113A8}" presName="parentText" presStyleLbl="node1" presStyleIdx="0" presStyleCnt="4">
        <dgm:presLayoutVars>
          <dgm:chMax val="0"/>
          <dgm:bulletEnabled val="1"/>
        </dgm:presLayoutVars>
      </dgm:prSet>
      <dgm:spPr/>
      <dgm:t>
        <a:bodyPr/>
        <a:lstStyle/>
        <a:p>
          <a:endParaRPr lang="en-US"/>
        </a:p>
      </dgm:t>
    </dgm:pt>
    <dgm:pt modelId="{F40F0A25-7AC0-4F8F-B3B3-7E9A68BF4994}" type="pres">
      <dgm:prSet presAssocID="{F88793CA-3358-4F19-BDF3-5B32F9F113A8}" presName="negativeSpace" presStyleCnt="0"/>
      <dgm:spPr/>
    </dgm:pt>
    <dgm:pt modelId="{03E04778-FC26-42F1-9AA3-BD90E061BDCB}" type="pres">
      <dgm:prSet presAssocID="{F88793CA-3358-4F19-BDF3-5B32F9F113A8}" presName="childText" presStyleLbl="conFgAcc1" presStyleIdx="0" presStyleCnt="4">
        <dgm:presLayoutVars>
          <dgm:bulletEnabled val="1"/>
        </dgm:presLayoutVars>
      </dgm:prSet>
      <dgm:spPr/>
    </dgm:pt>
    <dgm:pt modelId="{6A7B0DC9-85E6-452D-9814-F69F59B443F7}" type="pres">
      <dgm:prSet presAssocID="{7D936221-2B7A-4A2E-9498-E7AC78FE9E92}" presName="spaceBetweenRectangles" presStyleCnt="0"/>
      <dgm:spPr/>
    </dgm:pt>
    <dgm:pt modelId="{1E249A67-D7F8-4574-95F3-EC333AA86B1A}" type="pres">
      <dgm:prSet presAssocID="{9E387F9D-CA57-4979-A8E7-98F0CEAB4BA0}" presName="parentLin" presStyleCnt="0"/>
      <dgm:spPr/>
    </dgm:pt>
    <dgm:pt modelId="{98EFE496-3CF8-4DBD-B9B4-A8236DCA326D}" type="pres">
      <dgm:prSet presAssocID="{9E387F9D-CA57-4979-A8E7-98F0CEAB4BA0}" presName="parentLeftMargin" presStyleLbl="node1" presStyleIdx="0" presStyleCnt="4"/>
      <dgm:spPr/>
      <dgm:t>
        <a:bodyPr/>
        <a:lstStyle/>
        <a:p>
          <a:endParaRPr lang="en-US"/>
        </a:p>
      </dgm:t>
    </dgm:pt>
    <dgm:pt modelId="{D9D26E9A-FD47-4846-8DD0-D1699E35C6F2}" type="pres">
      <dgm:prSet presAssocID="{9E387F9D-CA57-4979-A8E7-98F0CEAB4BA0}" presName="parentText" presStyleLbl="node1" presStyleIdx="1" presStyleCnt="4">
        <dgm:presLayoutVars>
          <dgm:chMax val="0"/>
          <dgm:bulletEnabled val="1"/>
        </dgm:presLayoutVars>
      </dgm:prSet>
      <dgm:spPr/>
      <dgm:t>
        <a:bodyPr/>
        <a:lstStyle/>
        <a:p>
          <a:endParaRPr lang="en-US"/>
        </a:p>
      </dgm:t>
    </dgm:pt>
    <dgm:pt modelId="{925F4B80-8AEB-4813-9D75-95B9CFB2AEDB}" type="pres">
      <dgm:prSet presAssocID="{9E387F9D-CA57-4979-A8E7-98F0CEAB4BA0}" presName="negativeSpace" presStyleCnt="0"/>
      <dgm:spPr/>
    </dgm:pt>
    <dgm:pt modelId="{1DA4AE97-6DD4-4F96-BC2C-30D89F0F68C7}" type="pres">
      <dgm:prSet presAssocID="{9E387F9D-CA57-4979-A8E7-98F0CEAB4BA0}" presName="childText" presStyleLbl="conFgAcc1" presStyleIdx="1" presStyleCnt="4">
        <dgm:presLayoutVars>
          <dgm:bulletEnabled val="1"/>
        </dgm:presLayoutVars>
      </dgm:prSet>
      <dgm:spPr/>
    </dgm:pt>
    <dgm:pt modelId="{2422705F-110E-4679-A522-87DAD907A78D}" type="pres">
      <dgm:prSet presAssocID="{5859FB93-A0DE-461E-8A1C-FC920FBCF1F4}" presName="spaceBetweenRectangles" presStyleCnt="0"/>
      <dgm:spPr/>
    </dgm:pt>
    <dgm:pt modelId="{10E383A2-9251-4BA6-B48A-9B50C2EFDBC8}" type="pres">
      <dgm:prSet presAssocID="{9B59DB07-149D-4629-A034-06299ADA6EA1}" presName="parentLin" presStyleCnt="0"/>
      <dgm:spPr/>
    </dgm:pt>
    <dgm:pt modelId="{4E668012-893D-402C-8B2B-4F2501AE2491}" type="pres">
      <dgm:prSet presAssocID="{9B59DB07-149D-4629-A034-06299ADA6EA1}" presName="parentLeftMargin" presStyleLbl="node1" presStyleIdx="1" presStyleCnt="4"/>
      <dgm:spPr/>
      <dgm:t>
        <a:bodyPr/>
        <a:lstStyle/>
        <a:p>
          <a:endParaRPr lang="en-US"/>
        </a:p>
      </dgm:t>
    </dgm:pt>
    <dgm:pt modelId="{C950117E-021B-4112-A022-0A2A2F96ACF1}" type="pres">
      <dgm:prSet presAssocID="{9B59DB07-149D-4629-A034-06299ADA6EA1}" presName="parentText" presStyleLbl="node1" presStyleIdx="2" presStyleCnt="4">
        <dgm:presLayoutVars>
          <dgm:chMax val="0"/>
          <dgm:bulletEnabled val="1"/>
        </dgm:presLayoutVars>
      </dgm:prSet>
      <dgm:spPr/>
      <dgm:t>
        <a:bodyPr/>
        <a:lstStyle/>
        <a:p>
          <a:endParaRPr lang="en-US"/>
        </a:p>
      </dgm:t>
    </dgm:pt>
    <dgm:pt modelId="{7FC0B3DE-59A7-4412-94B1-31AA33A0FB45}" type="pres">
      <dgm:prSet presAssocID="{9B59DB07-149D-4629-A034-06299ADA6EA1}" presName="negativeSpace" presStyleCnt="0"/>
      <dgm:spPr/>
    </dgm:pt>
    <dgm:pt modelId="{1491ED06-76F7-45C9-971C-676CF0CC0B78}" type="pres">
      <dgm:prSet presAssocID="{9B59DB07-149D-4629-A034-06299ADA6EA1}" presName="childText" presStyleLbl="conFgAcc1" presStyleIdx="2" presStyleCnt="4">
        <dgm:presLayoutVars>
          <dgm:bulletEnabled val="1"/>
        </dgm:presLayoutVars>
      </dgm:prSet>
      <dgm:spPr/>
    </dgm:pt>
    <dgm:pt modelId="{926FF3C9-0CE3-4B53-A1F7-0DF505BCFD22}" type="pres">
      <dgm:prSet presAssocID="{6D0594C7-9F2D-45DB-BC40-4598DF12A274}" presName="spaceBetweenRectangles" presStyleCnt="0"/>
      <dgm:spPr/>
    </dgm:pt>
    <dgm:pt modelId="{6FB4EEDA-3F74-4F2C-8AA6-B15BF2110E67}" type="pres">
      <dgm:prSet presAssocID="{B172C204-A543-4BF1-A58B-B287C94AABBB}" presName="parentLin" presStyleCnt="0"/>
      <dgm:spPr/>
    </dgm:pt>
    <dgm:pt modelId="{191F441F-F149-46F1-8D22-CB59D2C3B1E1}" type="pres">
      <dgm:prSet presAssocID="{B172C204-A543-4BF1-A58B-B287C94AABBB}" presName="parentLeftMargin" presStyleLbl="node1" presStyleIdx="2" presStyleCnt="4"/>
      <dgm:spPr/>
      <dgm:t>
        <a:bodyPr/>
        <a:lstStyle/>
        <a:p>
          <a:endParaRPr lang="en-US"/>
        </a:p>
      </dgm:t>
    </dgm:pt>
    <dgm:pt modelId="{8E84853F-4D72-4277-BE95-7E89A4EFD4F9}" type="pres">
      <dgm:prSet presAssocID="{B172C204-A543-4BF1-A58B-B287C94AABBB}" presName="parentText" presStyleLbl="node1" presStyleIdx="3" presStyleCnt="4">
        <dgm:presLayoutVars>
          <dgm:chMax val="0"/>
          <dgm:bulletEnabled val="1"/>
        </dgm:presLayoutVars>
      </dgm:prSet>
      <dgm:spPr/>
      <dgm:t>
        <a:bodyPr/>
        <a:lstStyle/>
        <a:p>
          <a:endParaRPr lang="en-US"/>
        </a:p>
      </dgm:t>
    </dgm:pt>
    <dgm:pt modelId="{8375BF10-7F56-4BCE-B3C9-286AA4963673}" type="pres">
      <dgm:prSet presAssocID="{B172C204-A543-4BF1-A58B-B287C94AABBB}" presName="negativeSpace" presStyleCnt="0"/>
      <dgm:spPr/>
    </dgm:pt>
    <dgm:pt modelId="{6FA5D8DE-2838-42AA-8389-2BD845DF69A6}" type="pres">
      <dgm:prSet presAssocID="{B172C204-A543-4BF1-A58B-B287C94AABBB}" presName="childText" presStyleLbl="conFgAcc1" presStyleIdx="3" presStyleCnt="4">
        <dgm:presLayoutVars>
          <dgm:bulletEnabled val="1"/>
        </dgm:presLayoutVars>
      </dgm:prSet>
      <dgm:spPr/>
    </dgm:pt>
  </dgm:ptLst>
  <dgm:cxnLst>
    <dgm:cxn modelId="{D3855947-A601-4C06-88E4-D7449FB7427A}" type="presOf" srcId="{E44E7FA8-64A2-49B5-A49D-CF318C6608C5}" destId="{8BFD0C9C-5F24-41D4-9D4E-4BFBE685F8BD}" srcOrd="0" destOrd="0" presId="urn:microsoft.com/office/officeart/2005/8/layout/list1"/>
    <dgm:cxn modelId="{5A11B351-4FC1-4DDA-8F04-076D3731909A}" type="presOf" srcId="{9E387F9D-CA57-4979-A8E7-98F0CEAB4BA0}" destId="{D9D26E9A-FD47-4846-8DD0-D1699E35C6F2}" srcOrd="1" destOrd="0" presId="urn:microsoft.com/office/officeart/2005/8/layout/list1"/>
    <dgm:cxn modelId="{6919A555-73DB-4761-9F0F-89766826B43F}" type="presOf" srcId="{F88793CA-3358-4F19-BDF3-5B32F9F113A8}" destId="{367B38FE-4930-49C6-A3D9-5C3F62FB23AC}" srcOrd="0" destOrd="0" presId="urn:microsoft.com/office/officeart/2005/8/layout/list1"/>
    <dgm:cxn modelId="{0B4FEFF8-569E-4E56-A289-AD61B6E95981}" srcId="{E44E7FA8-64A2-49B5-A49D-CF318C6608C5}" destId="{F88793CA-3358-4F19-BDF3-5B32F9F113A8}" srcOrd="0" destOrd="0" parTransId="{BBA6CA23-DE08-48AD-B88C-67818F207E01}" sibTransId="{7D936221-2B7A-4A2E-9498-E7AC78FE9E92}"/>
    <dgm:cxn modelId="{D9E3B007-6EEF-4A1C-B543-6808668323A8}" type="presOf" srcId="{F88793CA-3358-4F19-BDF3-5B32F9F113A8}" destId="{2DCF4B91-59E3-4010-9829-6CD4D99BDF5A}" srcOrd="1" destOrd="0" presId="urn:microsoft.com/office/officeart/2005/8/layout/list1"/>
    <dgm:cxn modelId="{9AF8EE3C-AEAD-47D5-A79A-F8EFCC2F2D88}" type="presOf" srcId="{9B59DB07-149D-4629-A034-06299ADA6EA1}" destId="{C950117E-021B-4112-A022-0A2A2F96ACF1}" srcOrd="1" destOrd="0" presId="urn:microsoft.com/office/officeart/2005/8/layout/list1"/>
    <dgm:cxn modelId="{79E58138-55A9-462C-845C-42004C2C8CDA}" type="presOf" srcId="{9B59DB07-149D-4629-A034-06299ADA6EA1}" destId="{4E668012-893D-402C-8B2B-4F2501AE2491}" srcOrd="0" destOrd="0" presId="urn:microsoft.com/office/officeart/2005/8/layout/list1"/>
    <dgm:cxn modelId="{71B5896C-0148-47EA-AF67-12834B7E313F}" srcId="{E44E7FA8-64A2-49B5-A49D-CF318C6608C5}" destId="{9E387F9D-CA57-4979-A8E7-98F0CEAB4BA0}" srcOrd="1" destOrd="0" parTransId="{2DAD3F7E-D54E-4C86-BF21-CF3E623EA1F3}" sibTransId="{5859FB93-A0DE-461E-8A1C-FC920FBCF1F4}"/>
    <dgm:cxn modelId="{048E90E8-823D-47F4-9AA8-F6A385A809E0}" type="presOf" srcId="{9E387F9D-CA57-4979-A8E7-98F0CEAB4BA0}" destId="{98EFE496-3CF8-4DBD-B9B4-A8236DCA326D}" srcOrd="0" destOrd="0" presId="urn:microsoft.com/office/officeart/2005/8/layout/list1"/>
    <dgm:cxn modelId="{CA77B06F-DCA4-44F7-9F33-F7F02E26F2C7}" srcId="{E44E7FA8-64A2-49B5-A49D-CF318C6608C5}" destId="{B172C204-A543-4BF1-A58B-B287C94AABBB}" srcOrd="3" destOrd="0" parTransId="{F39D5CA2-F858-48E3-B9AB-E793AF192CB4}" sibTransId="{C74C1624-1F7C-420B-98EF-590558DA9769}"/>
    <dgm:cxn modelId="{8DAD45F8-8C90-4FD5-BC01-1E6DD013CC8A}" type="presOf" srcId="{B172C204-A543-4BF1-A58B-B287C94AABBB}" destId="{8E84853F-4D72-4277-BE95-7E89A4EFD4F9}" srcOrd="1" destOrd="0" presId="urn:microsoft.com/office/officeart/2005/8/layout/list1"/>
    <dgm:cxn modelId="{A2D5CD30-4690-4088-BA09-934C42A2CF05}" type="presOf" srcId="{B172C204-A543-4BF1-A58B-B287C94AABBB}" destId="{191F441F-F149-46F1-8D22-CB59D2C3B1E1}" srcOrd="0" destOrd="0" presId="urn:microsoft.com/office/officeart/2005/8/layout/list1"/>
    <dgm:cxn modelId="{7CF0422D-795F-4C35-8FD5-39EAA70DBC73}" srcId="{E44E7FA8-64A2-49B5-A49D-CF318C6608C5}" destId="{9B59DB07-149D-4629-A034-06299ADA6EA1}" srcOrd="2" destOrd="0" parTransId="{6DAFE116-7C2C-4693-962F-321D2879E7EF}" sibTransId="{6D0594C7-9F2D-45DB-BC40-4598DF12A274}"/>
    <dgm:cxn modelId="{F996AB4E-CA0F-4EA6-8C4A-B1ACDA46DE3F}" type="presParOf" srcId="{8BFD0C9C-5F24-41D4-9D4E-4BFBE685F8BD}" destId="{D653DDE1-6550-4887-ABF6-EE4A27E0E771}" srcOrd="0" destOrd="0" presId="urn:microsoft.com/office/officeart/2005/8/layout/list1"/>
    <dgm:cxn modelId="{5014A463-A22B-4934-AA18-1B020647FF7F}" type="presParOf" srcId="{D653DDE1-6550-4887-ABF6-EE4A27E0E771}" destId="{367B38FE-4930-49C6-A3D9-5C3F62FB23AC}" srcOrd="0" destOrd="0" presId="urn:microsoft.com/office/officeart/2005/8/layout/list1"/>
    <dgm:cxn modelId="{2CE810F6-1603-4720-BDE6-1AED41B972A0}" type="presParOf" srcId="{D653DDE1-6550-4887-ABF6-EE4A27E0E771}" destId="{2DCF4B91-59E3-4010-9829-6CD4D99BDF5A}" srcOrd="1" destOrd="0" presId="urn:microsoft.com/office/officeart/2005/8/layout/list1"/>
    <dgm:cxn modelId="{A261A164-4590-4E73-83A5-7F90094DC77B}" type="presParOf" srcId="{8BFD0C9C-5F24-41D4-9D4E-4BFBE685F8BD}" destId="{F40F0A25-7AC0-4F8F-B3B3-7E9A68BF4994}" srcOrd="1" destOrd="0" presId="urn:microsoft.com/office/officeart/2005/8/layout/list1"/>
    <dgm:cxn modelId="{7BF1315E-9452-400D-B79F-E001F90DDA73}" type="presParOf" srcId="{8BFD0C9C-5F24-41D4-9D4E-4BFBE685F8BD}" destId="{03E04778-FC26-42F1-9AA3-BD90E061BDCB}" srcOrd="2" destOrd="0" presId="urn:microsoft.com/office/officeart/2005/8/layout/list1"/>
    <dgm:cxn modelId="{49613C79-3A63-4F4D-AAB6-B83D34B48398}" type="presParOf" srcId="{8BFD0C9C-5F24-41D4-9D4E-4BFBE685F8BD}" destId="{6A7B0DC9-85E6-452D-9814-F69F59B443F7}" srcOrd="3" destOrd="0" presId="urn:microsoft.com/office/officeart/2005/8/layout/list1"/>
    <dgm:cxn modelId="{612031A8-DF99-4094-9042-8CA6C5982D0F}" type="presParOf" srcId="{8BFD0C9C-5F24-41D4-9D4E-4BFBE685F8BD}" destId="{1E249A67-D7F8-4574-95F3-EC333AA86B1A}" srcOrd="4" destOrd="0" presId="urn:microsoft.com/office/officeart/2005/8/layout/list1"/>
    <dgm:cxn modelId="{D7FA1E87-4E21-44BA-9406-AA2ABA7A005B}" type="presParOf" srcId="{1E249A67-D7F8-4574-95F3-EC333AA86B1A}" destId="{98EFE496-3CF8-4DBD-B9B4-A8236DCA326D}" srcOrd="0" destOrd="0" presId="urn:microsoft.com/office/officeart/2005/8/layout/list1"/>
    <dgm:cxn modelId="{DFA5C935-B12B-47B3-95DD-1E0A233DC75D}" type="presParOf" srcId="{1E249A67-D7F8-4574-95F3-EC333AA86B1A}" destId="{D9D26E9A-FD47-4846-8DD0-D1699E35C6F2}" srcOrd="1" destOrd="0" presId="urn:microsoft.com/office/officeart/2005/8/layout/list1"/>
    <dgm:cxn modelId="{9627D6BD-AD0E-437B-88C5-922E8ADEF179}" type="presParOf" srcId="{8BFD0C9C-5F24-41D4-9D4E-4BFBE685F8BD}" destId="{925F4B80-8AEB-4813-9D75-95B9CFB2AEDB}" srcOrd="5" destOrd="0" presId="urn:microsoft.com/office/officeart/2005/8/layout/list1"/>
    <dgm:cxn modelId="{D1B7086A-ACDB-49D6-A7AA-16CB1816B4EA}" type="presParOf" srcId="{8BFD0C9C-5F24-41D4-9D4E-4BFBE685F8BD}" destId="{1DA4AE97-6DD4-4F96-BC2C-30D89F0F68C7}" srcOrd="6" destOrd="0" presId="urn:microsoft.com/office/officeart/2005/8/layout/list1"/>
    <dgm:cxn modelId="{C31E0D3C-3223-4607-ADB3-E8B10C458292}" type="presParOf" srcId="{8BFD0C9C-5F24-41D4-9D4E-4BFBE685F8BD}" destId="{2422705F-110E-4679-A522-87DAD907A78D}" srcOrd="7" destOrd="0" presId="urn:microsoft.com/office/officeart/2005/8/layout/list1"/>
    <dgm:cxn modelId="{8D196BEA-FB9E-464E-AC64-369A923FBA18}" type="presParOf" srcId="{8BFD0C9C-5F24-41D4-9D4E-4BFBE685F8BD}" destId="{10E383A2-9251-4BA6-B48A-9B50C2EFDBC8}" srcOrd="8" destOrd="0" presId="urn:microsoft.com/office/officeart/2005/8/layout/list1"/>
    <dgm:cxn modelId="{F4301AFC-C1BA-4EB6-9037-F090C6B027C7}" type="presParOf" srcId="{10E383A2-9251-4BA6-B48A-9B50C2EFDBC8}" destId="{4E668012-893D-402C-8B2B-4F2501AE2491}" srcOrd="0" destOrd="0" presId="urn:microsoft.com/office/officeart/2005/8/layout/list1"/>
    <dgm:cxn modelId="{22EC9E7C-10F8-4314-94E3-5289EFC7A0CE}" type="presParOf" srcId="{10E383A2-9251-4BA6-B48A-9B50C2EFDBC8}" destId="{C950117E-021B-4112-A022-0A2A2F96ACF1}" srcOrd="1" destOrd="0" presId="urn:microsoft.com/office/officeart/2005/8/layout/list1"/>
    <dgm:cxn modelId="{6EE698FA-1327-49F3-B5D2-7B7CDCC0A415}" type="presParOf" srcId="{8BFD0C9C-5F24-41D4-9D4E-4BFBE685F8BD}" destId="{7FC0B3DE-59A7-4412-94B1-31AA33A0FB45}" srcOrd="9" destOrd="0" presId="urn:microsoft.com/office/officeart/2005/8/layout/list1"/>
    <dgm:cxn modelId="{F5327906-59D3-431C-B478-5C8954E07E4B}" type="presParOf" srcId="{8BFD0C9C-5F24-41D4-9D4E-4BFBE685F8BD}" destId="{1491ED06-76F7-45C9-971C-676CF0CC0B78}" srcOrd="10" destOrd="0" presId="urn:microsoft.com/office/officeart/2005/8/layout/list1"/>
    <dgm:cxn modelId="{293E6DBB-D7CD-48F6-A7D2-A4514A66F29B}" type="presParOf" srcId="{8BFD0C9C-5F24-41D4-9D4E-4BFBE685F8BD}" destId="{926FF3C9-0CE3-4B53-A1F7-0DF505BCFD22}" srcOrd="11" destOrd="0" presId="urn:microsoft.com/office/officeart/2005/8/layout/list1"/>
    <dgm:cxn modelId="{8D0B102F-7CD6-4657-A84E-88EDF426F10F}" type="presParOf" srcId="{8BFD0C9C-5F24-41D4-9D4E-4BFBE685F8BD}" destId="{6FB4EEDA-3F74-4F2C-8AA6-B15BF2110E67}" srcOrd="12" destOrd="0" presId="urn:microsoft.com/office/officeart/2005/8/layout/list1"/>
    <dgm:cxn modelId="{5A6B12A7-16BE-4116-BA01-B86609D0ECF5}" type="presParOf" srcId="{6FB4EEDA-3F74-4F2C-8AA6-B15BF2110E67}" destId="{191F441F-F149-46F1-8D22-CB59D2C3B1E1}" srcOrd="0" destOrd="0" presId="urn:microsoft.com/office/officeart/2005/8/layout/list1"/>
    <dgm:cxn modelId="{7386ACE2-E65E-42FF-B074-FC35E47A93FB}" type="presParOf" srcId="{6FB4EEDA-3F74-4F2C-8AA6-B15BF2110E67}" destId="{8E84853F-4D72-4277-BE95-7E89A4EFD4F9}" srcOrd="1" destOrd="0" presId="urn:microsoft.com/office/officeart/2005/8/layout/list1"/>
    <dgm:cxn modelId="{5B3EA7F5-1D25-41CB-BBA0-82E2C12B8773}" type="presParOf" srcId="{8BFD0C9C-5F24-41D4-9D4E-4BFBE685F8BD}" destId="{8375BF10-7F56-4BCE-B3C9-286AA4963673}" srcOrd="13" destOrd="0" presId="urn:microsoft.com/office/officeart/2005/8/layout/list1"/>
    <dgm:cxn modelId="{0AFB1CAD-3AD9-4123-8D8F-0830D38D86BD}" type="presParOf" srcId="{8BFD0C9C-5F24-41D4-9D4E-4BFBE685F8BD}" destId="{6FA5D8DE-2838-42AA-8389-2BD845DF69A6}"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272C93-5CB9-4072-B272-13FA5C75D16C}" type="doc">
      <dgm:prSet loTypeId="urn:microsoft.com/office/officeart/2005/8/layout/gear1" loCatId="relationship" qsTypeId="urn:microsoft.com/office/officeart/2005/8/quickstyle/3d5" qsCatId="3D" csTypeId="urn:microsoft.com/office/officeart/2005/8/colors/accent1_2" csCatId="accent1" phldr="1"/>
      <dgm:spPr/>
    </dgm:pt>
    <dgm:pt modelId="{6F6FBEE8-86E8-43EA-8153-3845CFBF4067}">
      <dgm:prSet phldrT="[Text]"/>
      <dgm:spPr/>
      <dgm:t>
        <a:bodyPr/>
        <a:lstStyle/>
        <a:p>
          <a:r>
            <a:rPr lang="en-US" dirty="0" smtClean="0"/>
            <a:t>Services</a:t>
          </a:r>
          <a:endParaRPr lang="en-US" dirty="0"/>
        </a:p>
      </dgm:t>
    </dgm:pt>
    <dgm:pt modelId="{E98AC8FC-DCA0-4A7D-800E-612FB14ED381}" type="parTrans" cxnId="{60B723DE-719E-4B94-893E-E2D88A2892A9}">
      <dgm:prSet/>
      <dgm:spPr/>
      <dgm:t>
        <a:bodyPr/>
        <a:lstStyle/>
        <a:p>
          <a:endParaRPr lang="en-US"/>
        </a:p>
      </dgm:t>
    </dgm:pt>
    <dgm:pt modelId="{11B0AF88-D4A6-48C8-B1A9-2CA664DA5190}" type="sibTrans" cxnId="{60B723DE-719E-4B94-893E-E2D88A2892A9}">
      <dgm:prSet/>
      <dgm:spPr/>
      <dgm:t>
        <a:bodyPr/>
        <a:lstStyle/>
        <a:p>
          <a:endParaRPr lang="en-US"/>
        </a:p>
      </dgm:t>
    </dgm:pt>
    <dgm:pt modelId="{C8B4E335-16B8-4B0C-ABC8-1910B97A7884}">
      <dgm:prSet phldrT="[Text]"/>
      <dgm:spPr/>
      <dgm:t>
        <a:bodyPr/>
        <a:lstStyle/>
        <a:p>
          <a:r>
            <a:rPr lang="en-US" dirty="0" smtClean="0"/>
            <a:t>IPE</a:t>
          </a:r>
          <a:endParaRPr lang="en-US" dirty="0"/>
        </a:p>
      </dgm:t>
    </dgm:pt>
    <dgm:pt modelId="{F787A25E-708E-4A03-8F4B-B389DB644D76}" type="parTrans" cxnId="{B3F419CE-8214-4A9F-988C-A51602B2659C}">
      <dgm:prSet/>
      <dgm:spPr/>
      <dgm:t>
        <a:bodyPr/>
        <a:lstStyle/>
        <a:p>
          <a:endParaRPr lang="en-US"/>
        </a:p>
      </dgm:t>
    </dgm:pt>
    <dgm:pt modelId="{0F0B1933-59EF-4401-9A31-8324676DB943}" type="sibTrans" cxnId="{B3F419CE-8214-4A9F-988C-A51602B2659C}">
      <dgm:prSet/>
      <dgm:spPr/>
      <dgm:t>
        <a:bodyPr/>
        <a:lstStyle/>
        <a:p>
          <a:endParaRPr lang="en-US"/>
        </a:p>
      </dgm:t>
    </dgm:pt>
    <dgm:pt modelId="{1ED63B59-63BF-478A-9362-C96F1743B2EB}">
      <dgm:prSet phldrT="[Text]"/>
      <dgm:spPr/>
      <dgm:t>
        <a:bodyPr/>
        <a:lstStyle/>
        <a:p>
          <a:r>
            <a:rPr lang="en-US" dirty="0" smtClean="0"/>
            <a:t>Assessment</a:t>
          </a:r>
          <a:endParaRPr lang="en-US" dirty="0"/>
        </a:p>
      </dgm:t>
    </dgm:pt>
    <dgm:pt modelId="{4C1C530D-94FF-4F5D-A445-078E9B2F193B}" type="parTrans" cxnId="{F99AC295-3067-4503-B290-9388D21CF07D}">
      <dgm:prSet/>
      <dgm:spPr/>
      <dgm:t>
        <a:bodyPr/>
        <a:lstStyle/>
        <a:p>
          <a:endParaRPr lang="en-US"/>
        </a:p>
      </dgm:t>
    </dgm:pt>
    <dgm:pt modelId="{9D068818-E284-4F67-B43F-C0390E1001A5}" type="sibTrans" cxnId="{F99AC295-3067-4503-B290-9388D21CF07D}">
      <dgm:prSet/>
      <dgm:spPr/>
      <dgm:t>
        <a:bodyPr/>
        <a:lstStyle/>
        <a:p>
          <a:endParaRPr lang="en-US"/>
        </a:p>
      </dgm:t>
    </dgm:pt>
    <dgm:pt modelId="{9BC63BAD-BBF4-4607-B186-0CD3511DA2FC}" type="pres">
      <dgm:prSet presAssocID="{B1272C93-5CB9-4072-B272-13FA5C75D16C}" presName="composite" presStyleCnt="0">
        <dgm:presLayoutVars>
          <dgm:chMax val="3"/>
          <dgm:animLvl val="lvl"/>
          <dgm:resizeHandles val="exact"/>
        </dgm:presLayoutVars>
      </dgm:prSet>
      <dgm:spPr/>
    </dgm:pt>
    <dgm:pt modelId="{43EFCB74-55F0-4039-BF01-2F15075D1A2B}" type="pres">
      <dgm:prSet presAssocID="{6F6FBEE8-86E8-43EA-8153-3845CFBF4067}" presName="gear1" presStyleLbl="node1" presStyleIdx="0" presStyleCnt="3">
        <dgm:presLayoutVars>
          <dgm:chMax val="1"/>
          <dgm:bulletEnabled val="1"/>
        </dgm:presLayoutVars>
      </dgm:prSet>
      <dgm:spPr/>
      <dgm:t>
        <a:bodyPr/>
        <a:lstStyle/>
        <a:p>
          <a:endParaRPr lang="en-US"/>
        </a:p>
      </dgm:t>
    </dgm:pt>
    <dgm:pt modelId="{738C4646-97FA-42A3-BA46-B8AC4DB1CAE6}" type="pres">
      <dgm:prSet presAssocID="{6F6FBEE8-86E8-43EA-8153-3845CFBF4067}" presName="gear1srcNode" presStyleLbl="node1" presStyleIdx="0" presStyleCnt="3"/>
      <dgm:spPr/>
      <dgm:t>
        <a:bodyPr/>
        <a:lstStyle/>
        <a:p>
          <a:endParaRPr lang="en-US"/>
        </a:p>
      </dgm:t>
    </dgm:pt>
    <dgm:pt modelId="{2EE2BE43-B7E6-4A57-8ABE-139FBF99A28C}" type="pres">
      <dgm:prSet presAssocID="{6F6FBEE8-86E8-43EA-8153-3845CFBF4067}" presName="gear1dstNode" presStyleLbl="node1" presStyleIdx="0" presStyleCnt="3"/>
      <dgm:spPr/>
      <dgm:t>
        <a:bodyPr/>
        <a:lstStyle/>
        <a:p>
          <a:endParaRPr lang="en-US"/>
        </a:p>
      </dgm:t>
    </dgm:pt>
    <dgm:pt modelId="{A5CF2E2B-0CFA-438C-AA8B-D117FBB4BB7A}" type="pres">
      <dgm:prSet presAssocID="{C8B4E335-16B8-4B0C-ABC8-1910B97A7884}" presName="gear2" presStyleLbl="node1" presStyleIdx="1" presStyleCnt="3">
        <dgm:presLayoutVars>
          <dgm:chMax val="1"/>
          <dgm:bulletEnabled val="1"/>
        </dgm:presLayoutVars>
      </dgm:prSet>
      <dgm:spPr/>
      <dgm:t>
        <a:bodyPr/>
        <a:lstStyle/>
        <a:p>
          <a:endParaRPr lang="en-US"/>
        </a:p>
      </dgm:t>
    </dgm:pt>
    <dgm:pt modelId="{6564DCA4-732E-4133-98C6-39EAC16475F1}" type="pres">
      <dgm:prSet presAssocID="{C8B4E335-16B8-4B0C-ABC8-1910B97A7884}" presName="gear2srcNode" presStyleLbl="node1" presStyleIdx="1" presStyleCnt="3"/>
      <dgm:spPr/>
      <dgm:t>
        <a:bodyPr/>
        <a:lstStyle/>
        <a:p>
          <a:endParaRPr lang="en-US"/>
        </a:p>
      </dgm:t>
    </dgm:pt>
    <dgm:pt modelId="{F8004F28-C86E-45C2-837B-674659EAE8DA}" type="pres">
      <dgm:prSet presAssocID="{C8B4E335-16B8-4B0C-ABC8-1910B97A7884}" presName="gear2dstNode" presStyleLbl="node1" presStyleIdx="1" presStyleCnt="3"/>
      <dgm:spPr/>
      <dgm:t>
        <a:bodyPr/>
        <a:lstStyle/>
        <a:p>
          <a:endParaRPr lang="en-US"/>
        </a:p>
      </dgm:t>
    </dgm:pt>
    <dgm:pt modelId="{C736E0D3-1A5F-4883-832F-44EDEF72645E}" type="pres">
      <dgm:prSet presAssocID="{1ED63B59-63BF-478A-9362-C96F1743B2EB}" presName="gear3" presStyleLbl="node1" presStyleIdx="2" presStyleCnt="3"/>
      <dgm:spPr/>
      <dgm:t>
        <a:bodyPr/>
        <a:lstStyle/>
        <a:p>
          <a:endParaRPr lang="en-US"/>
        </a:p>
      </dgm:t>
    </dgm:pt>
    <dgm:pt modelId="{1A772DED-E3A4-4AAB-8827-B7E8D1805BA8}" type="pres">
      <dgm:prSet presAssocID="{1ED63B59-63BF-478A-9362-C96F1743B2EB}" presName="gear3tx" presStyleLbl="node1" presStyleIdx="2" presStyleCnt="3">
        <dgm:presLayoutVars>
          <dgm:chMax val="1"/>
          <dgm:bulletEnabled val="1"/>
        </dgm:presLayoutVars>
      </dgm:prSet>
      <dgm:spPr/>
      <dgm:t>
        <a:bodyPr/>
        <a:lstStyle/>
        <a:p>
          <a:endParaRPr lang="en-US"/>
        </a:p>
      </dgm:t>
    </dgm:pt>
    <dgm:pt modelId="{63A3FE54-4748-41CA-80EB-77A28B60171E}" type="pres">
      <dgm:prSet presAssocID="{1ED63B59-63BF-478A-9362-C96F1743B2EB}" presName="gear3srcNode" presStyleLbl="node1" presStyleIdx="2" presStyleCnt="3"/>
      <dgm:spPr/>
      <dgm:t>
        <a:bodyPr/>
        <a:lstStyle/>
        <a:p>
          <a:endParaRPr lang="en-US"/>
        </a:p>
      </dgm:t>
    </dgm:pt>
    <dgm:pt modelId="{C321D38A-10F0-4F6F-A456-0A9BE9299FE6}" type="pres">
      <dgm:prSet presAssocID="{1ED63B59-63BF-478A-9362-C96F1743B2EB}" presName="gear3dstNode" presStyleLbl="node1" presStyleIdx="2" presStyleCnt="3"/>
      <dgm:spPr/>
      <dgm:t>
        <a:bodyPr/>
        <a:lstStyle/>
        <a:p>
          <a:endParaRPr lang="en-US"/>
        </a:p>
      </dgm:t>
    </dgm:pt>
    <dgm:pt modelId="{72706FD2-E750-4E78-AAA3-AF0D7C23D6F9}" type="pres">
      <dgm:prSet presAssocID="{11B0AF88-D4A6-48C8-B1A9-2CA664DA5190}" presName="connector1" presStyleLbl="sibTrans2D1" presStyleIdx="0" presStyleCnt="3"/>
      <dgm:spPr/>
      <dgm:t>
        <a:bodyPr/>
        <a:lstStyle/>
        <a:p>
          <a:endParaRPr lang="en-US"/>
        </a:p>
      </dgm:t>
    </dgm:pt>
    <dgm:pt modelId="{FE4C2808-F917-4383-B446-EA1326BA311F}" type="pres">
      <dgm:prSet presAssocID="{0F0B1933-59EF-4401-9A31-8324676DB943}" presName="connector2" presStyleLbl="sibTrans2D1" presStyleIdx="1" presStyleCnt="3"/>
      <dgm:spPr/>
      <dgm:t>
        <a:bodyPr/>
        <a:lstStyle/>
        <a:p>
          <a:endParaRPr lang="en-US"/>
        </a:p>
      </dgm:t>
    </dgm:pt>
    <dgm:pt modelId="{BA17CE48-818E-4A2F-B8DE-33BEC738D8E6}" type="pres">
      <dgm:prSet presAssocID="{9D068818-E284-4F67-B43F-C0390E1001A5}" presName="connector3" presStyleLbl="sibTrans2D1" presStyleIdx="2" presStyleCnt="3"/>
      <dgm:spPr/>
      <dgm:t>
        <a:bodyPr/>
        <a:lstStyle/>
        <a:p>
          <a:endParaRPr lang="en-US"/>
        </a:p>
      </dgm:t>
    </dgm:pt>
  </dgm:ptLst>
  <dgm:cxnLst>
    <dgm:cxn modelId="{650E8B42-83C2-4EFA-8EA2-8A8E05C6D9E0}" type="presOf" srcId="{9D068818-E284-4F67-B43F-C0390E1001A5}" destId="{BA17CE48-818E-4A2F-B8DE-33BEC738D8E6}" srcOrd="0" destOrd="0" presId="urn:microsoft.com/office/officeart/2005/8/layout/gear1"/>
    <dgm:cxn modelId="{B3F419CE-8214-4A9F-988C-A51602B2659C}" srcId="{B1272C93-5CB9-4072-B272-13FA5C75D16C}" destId="{C8B4E335-16B8-4B0C-ABC8-1910B97A7884}" srcOrd="1" destOrd="0" parTransId="{F787A25E-708E-4A03-8F4B-B389DB644D76}" sibTransId="{0F0B1933-59EF-4401-9A31-8324676DB943}"/>
    <dgm:cxn modelId="{17A048DF-C7BC-4EB6-9BE5-6185769168D5}" type="presOf" srcId="{6F6FBEE8-86E8-43EA-8153-3845CFBF4067}" destId="{738C4646-97FA-42A3-BA46-B8AC4DB1CAE6}" srcOrd="1" destOrd="0" presId="urn:microsoft.com/office/officeart/2005/8/layout/gear1"/>
    <dgm:cxn modelId="{1D92DF64-A7EB-43EF-8B37-454E6D681B1E}" type="presOf" srcId="{1ED63B59-63BF-478A-9362-C96F1743B2EB}" destId="{C736E0D3-1A5F-4883-832F-44EDEF72645E}" srcOrd="0" destOrd="0" presId="urn:microsoft.com/office/officeart/2005/8/layout/gear1"/>
    <dgm:cxn modelId="{EAD90B7B-D431-4BDD-9E77-760044DF8597}" type="presOf" srcId="{1ED63B59-63BF-478A-9362-C96F1743B2EB}" destId="{C321D38A-10F0-4F6F-A456-0A9BE9299FE6}" srcOrd="3" destOrd="0" presId="urn:microsoft.com/office/officeart/2005/8/layout/gear1"/>
    <dgm:cxn modelId="{7E958748-3909-43C4-9520-28A26B797070}" type="presOf" srcId="{11B0AF88-D4A6-48C8-B1A9-2CA664DA5190}" destId="{72706FD2-E750-4E78-AAA3-AF0D7C23D6F9}" srcOrd="0" destOrd="0" presId="urn:microsoft.com/office/officeart/2005/8/layout/gear1"/>
    <dgm:cxn modelId="{6EE96285-AE43-4456-B245-23A8880A95B9}" type="presOf" srcId="{B1272C93-5CB9-4072-B272-13FA5C75D16C}" destId="{9BC63BAD-BBF4-4607-B186-0CD3511DA2FC}" srcOrd="0" destOrd="0" presId="urn:microsoft.com/office/officeart/2005/8/layout/gear1"/>
    <dgm:cxn modelId="{07A26D79-6512-4DEC-91BC-7E409C1D9570}" type="presOf" srcId="{1ED63B59-63BF-478A-9362-C96F1743B2EB}" destId="{63A3FE54-4748-41CA-80EB-77A28B60171E}" srcOrd="2" destOrd="0" presId="urn:microsoft.com/office/officeart/2005/8/layout/gear1"/>
    <dgm:cxn modelId="{8D1A5681-7C40-4BA6-8FDA-215C7D513693}" type="presOf" srcId="{0F0B1933-59EF-4401-9A31-8324676DB943}" destId="{FE4C2808-F917-4383-B446-EA1326BA311F}" srcOrd="0" destOrd="0" presId="urn:microsoft.com/office/officeart/2005/8/layout/gear1"/>
    <dgm:cxn modelId="{5FD24260-A658-4A42-BBD3-38396C65E179}" type="presOf" srcId="{6F6FBEE8-86E8-43EA-8153-3845CFBF4067}" destId="{2EE2BE43-B7E6-4A57-8ABE-139FBF99A28C}" srcOrd="2" destOrd="0" presId="urn:microsoft.com/office/officeart/2005/8/layout/gear1"/>
    <dgm:cxn modelId="{081FB07D-5DFE-43A3-9069-3E82AD85670A}" type="presOf" srcId="{C8B4E335-16B8-4B0C-ABC8-1910B97A7884}" destId="{A5CF2E2B-0CFA-438C-AA8B-D117FBB4BB7A}" srcOrd="0" destOrd="0" presId="urn:microsoft.com/office/officeart/2005/8/layout/gear1"/>
    <dgm:cxn modelId="{F99AC295-3067-4503-B290-9388D21CF07D}" srcId="{B1272C93-5CB9-4072-B272-13FA5C75D16C}" destId="{1ED63B59-63BF-478A-9362-C96F1743B2EB}" srcOrd="2" destOrd="0" parTransId="{4C1C530D-94FF-4F5D-A445-078E9B2F193B}" sibTransId="{9D068818-E284-4F67-B43F-C0390E1001A5}"/>
    <dgm:cxn modelId="{804F2437-967A-4CE9-A5DF-AE5793C8D7AD}" type="presOf" srcId="{1ED63B59-63BF-478A-9362-C96F1743B2EB}" destId="{1A772DED-E3A4-4AAB-8827-B7E8D1805BA8}" srcOrd="1" destOrd="0" presId="urn:microsoft.com/office/officeart/2005/8/layout/gear1"/>
    <dgm:cxn modelId="{60B723DE-719E-4B94-893E-E2D88A2892A9}" srcId="{B1272C93-5CB9-4072-B272-13FA5C75D16C}" destId="{6F6FBEE8-86E8-43EA-8153-3845CFBF4067}" srcOrd="0" destOrd="0" parTransId="{E98AC8FC-DCA0-4A7D-800E-612FB14ED381}" sibTransId="{11B0AF88-D4A6-48C8-B1A9-2CA664DA5190}"/>
    <dgm:cxn modelId="{89FFBCE5-BD1C-4387-A54C-E7F1DC7474E6}" type="presOf" srcId="{6F6FBEE8-86E8-43EA-8153-3845CFBF4067}" destId="{43EFCB74-55F0-4039-BF01-2F15075D1A2B}" srcOrd="0" destOrd="0" presId="urn:microsoft.com/office/officeart/2005/8/layout/gear1"/>
    <dgm:cxn modelId="{5895FD64-8CB5-4666-BC2D-40F416449846}" type="presOf" srcId="{C8B4E335-16B8-4B0C-ABC8-1910B97A7884}" destId="{6564DCA4-732E-4133-98C6-39EAC16475F1}" srcOrd="1" destOrd="0" presId="urn:microsoft.com/office/officeart/2005/8/layout/gear1"/>
    <dgm:cxn modelId="{A7E4E641-7991-4924-9073-4A31F8144E8B}" type="presOf" srcId="{C8B4E335-16B8-4B0C-ABC8-1910B97A7884}" destId="{F8004F28-C86E-45C2-837B-674659EAE8DA}" srcOrd="2" destOrd="0" presId="urn:microsoft.com/office/officeart/2005/8/layout/gear1"/>
    <dgm:cxn modelId="{6CD20580-8C99-4BB0-9C8B-C4A53B0188DD}" type="presParOf" srcId="{9BC63BAD-BBF4-4607-B186-0CD3511DA2FC}" destId="{43EFCB74-55F0-4039-BF01-2F15075D1A2B}" srcOrd="0" destOrd="0" presId="urn:microsoft.com/office/officeart/2005/8/layout/gear1"/>
    <dgm:cxn modelId="{69FDC2AB-DC32-4467-A7E6-2CFF5488A133}" type="presParOf" srcId="{9BC63BAD-BBF4-4607-B186-0CD3511DA2FC}" destId="{738C4646-97FA-42A3-BA46-B8AC4DB1CAE6}" srcOrd="1" destOrd="0" presId="urn:microsoft.com/office/officeart/2005/8/layout/gear1"/>
    <dgm:cxn modelId="{AE9F758C-1860-486A-AB2F-4B434ACA3304}" type="presParOf" srcId="{9BC63BAD-BBF4-4607-B186-0CD3511DA2FC}" destId="{2EE2BE43-B7E6-4A57-8ABE-139FBF99A28C}" srcOrd="2" destOrd="0" presId="urn:microsoft.com/office/officeart/2005/8/layout/gear1"/>
    <dgm:cxn modelId="{BF13B5C5-817F-438D-B8B6-1C16B828F7DE}" type="presParOf" srcId="{9BC63BAD-BBF4-4607-B186-0CD3511DA2FC}" destId="{A5CF2E2B-0CFA-438C-AA8B-D117FBB4BB7A}" srcOrd="3" destOrd="0" presId="urn:microsoft.com/office/officeart/2005/8/layout/gear1"/>
    <dgm:cxn modelId="{774C6239-F735-4984-A967-11E231BC6893}" type="presParOf" srcId="{9BC63BAD-BBF4-4607-B186-0CD3511DA2FC}" destId="{6564DCA4-732E-4133-98C6-39EAC16475F1}" srcOrd="4" destOrd="0" presId="urn:microsoft.com/office/officeart/2005/8/layout/gear1"/>
    <dgm:cxn modelId="{10ED0A63-927F-4AC0-AB5F-82BAE8BD171B}" type="presParOf" srcId="{9BC63BAD-BBF4-4607-B186-0CD3511DA2FC}" destId="{F8004F28-C86E-45C2-837B-674659EAE8DA}" srcOrd="5" destOrd="0" presId="urn:microsoft.com/office/officeart/2005/8/layout/gear1"/>
    <dgm:cxn modelId="{B434DC98-1AAA-4725-BF48-EE00A30E953B}" type="presParOf" srcId="{9BC63BAD-BBF4-4607-B186-0CD3511DA2FC}" destId="{C736E0D3-1A5F-4883-832F-44EDEF72645E}" srcOrd="6" destOrd="0" presId="urn:microsoft.com/office/officeart/2005/8/layout/gear1"/>
    <dgm:cxn modelId="{1F48391D-0EA7-4B56-8FA4-51B7B5A70350}" type="presParOf" srcId="{9BC63BAD-BBF4-4607-B186-0CD3511DA2FC}" destId="{1A772DED-E3A4-4AAB-8827-B7E8D1805BA8}" srcOrd="7" destOrd="0" presId="urn:microsoft.com/office/officeart/2005/8/layout/gear1"/>
    <dgm:cxn modelId="{DEC16FDB-1368-492A-AE77-C65F025FE2AB}" type="presParOf" srcId="{9BC63BAD-BBF4-4607-B186-0CD3511DA2FC}" destId="{63A3FE54-4748-41CA-80EB-77A28B60171E}" srcOrd="8" destOrd="0" presId="urn:microsoft.com/office/officeart/2005/8/layout/gear1"/>
    <dgm:cxn modelId="{AB29BA7C-F6DE-477C-9C57-EBA3A6A71A20}" type="presParOf" srcId="{9BC63BAD-BBF4-4607-B186-0CD3511DA2FC}" destId="{C321D38A-10F0-4F6F-A456-0A9BE9299FE6}" srcOrd="9" destOrd="0" presId="urn:microsoft.com/office/officeart/2005/8/layout/gear1"/>
    <dgm:cxn modelId="{719A2734-CAB1-409E-800D-02A30141E30B}" type="presParOf" srcId="{9BC63BAD-BBF4-4607-B186-0CD3511DA2FC}" destId="{72706FD2-E750-4E78-AAA3-AF0D7C23D6F9}" srcOrd="10" destOrd="0" presId="urn:microsoft.com/office/officeart/2005/8/layout/gear1"/>
    <dgm:cxn modelId="{B84ED63D-8CE9-4FC3-8E75-C5BE94D242CD}" type="presParOf" srcId="{9BC63BAD-BBF4-4607-B186-0CD3511DA2FC}" destId="{FE4C2808-F917-4383-B446-EA1326BA311F}" srcOrd="11" destOrd="0" presId="urn:microsoft.com/office/officeart/2005/8/layout/gear1"/>
    <dgm:cxn modelId="{240FED84-57EB-4944-95A8-6FF4FDC1FB64}" type="presParOf" srcId="{9BC63BAD-BBF4-4607-B186-0CD3511DA2FC}" destId="{BA17CE48-818E-4A2F-B8DE-33BEC738D8E6}"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D360C5-4951-4F6B-B0B2-B448DA3D9E9E}">
      <dsp:nvSpPr>
        <dsp:cNvPr id="0" name=""/>
        <dsp:cNvSpPr/>
      </dsp:nvSpPr>
      <dsp:spPr>
        <a:xfrm rot="5400000">
          <a:off x="342874" y="1455741"/>
          <a:ext cx="1706069" cy="205907"/>
        </a:xfrm>
        <a:prstGeom prst="rect">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sp>
    <dsp:sp modelId="{87EA823A-72CB-45B3-8D81-B19F8299F2A6}">
      <dsp:nvSpPr>
        <dsp:cNvPr id="0" name=""/>
        <dsp:cNvSpPr/>
      </dsp:nvSpPr>
      <dsp:spPr>
        <a:xfrm>
          <a:off x="4215" y="340946"/>
          <a:ext cx="2287860" cy="1372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 00*</a:t>
          </a:r>
        </a:p>
        <a:p>
          <a:pPr lvl="0" algn="ctr" defTabSz="933450">
            <a:lnSpc>
              <a:spcPct val="90000"/>
            </a:lnSpc>
            <a:spcBef>
              <a:spcPct val="0"/>
            </a:spcBef>
            <a:spcAft>
              <a:spcPct val="35000"/>
            </a:spcAft>
          </a:pPr>
          <a:r>
            <a:rPr lang="en-US" sz="2100" kern="1200" dirty="0" smtClean="0"/>
            <a:t>Referral</a:t>
          </a:r>
          <a:endParaRPr lang="en-US" sz="2100" kern="1200" dirty="0"/>
        </a:p>
      </dsp:txBody>
      <dsp:txXfrm>
        <a:off x="4215" y="340946"/>
        <a:ext cx="2287860" cy="1372716"/>
      </dsp:txXfrm>
    </dsp:sp>
    <dsp:sp modelId="{CAF01EE8-B409-4EF3-AFFE-6F059447551C}">
      <dsp:nvSpPr>
        <dsp:cNvPr id="0" name=""/>
        <dsp:cNvSpPr/>
      </dsp:nvSpPr>
      <dsp:spPr>
        <a:xfrm rot="5400000">
          <a:off x="319722" y="3136914"/>
          <a:ext cx="1706069" cy="205907"/>
        </a:xfrm>
        <a:prstGeom prst="rect">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sp>
    <dsp:sp modelId="{B8D3C0F0-6977-4A7F-B0E4-B642308EBB50}">
      <dsp:nvSpPr>
        <dsp:cNvPr id="0" name=""/>
        <dsp:cNvSpPr/>
      </dsp:nvSpPr>
      <dsp:spPr>
        <a:xfrm>
          <a:off x="4215" y="2056841"/>
          <a:ext cx="2287860" cy="1372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02*</a:t>
          </a:r>
        </a:p>
        <a:p>
          <a:pPr lvl="0" algn="ctr" defTabSz="933450">
            <a:lnSpc>
              <a:spcPct val="90000"/>
            </a:lnSpc>
            <a:spcBef>
              <a:spcPct val="0"/>
            </a:spcBef>
            <a:spcAft>
              <a:spcPct val="35000"/>
            </a:spcAft>
          </a:pPr>
          <a:r>
            <a:rPr lang="en-US" sz="2100" kern="1200" dirty="0" smtClean="0"/>
            <a:t>Application</a:t>
          </a:r>
          <a:endParaRPr lang="en-US" sz="2100" kern="1200" dirty="0"/>
        </a:p>
      </dsp:txBody>
      <dsp:txXfrm>
        <a:off x="4215" y="2056841"/>
        <a:ext cx="2287860" cy="1372716"/>
      </dsp:txXfrm>
    </dsp:sp>
    <dsp:sp modelId="{0FE0F38D-A83F-4981-A59D-B24A48B5AB07}">
      <dsp:nvSpPr>
        <dsp:cNvPr id="0" name=""/>
        <dsp:cNvSpPr/>
      </dsp:nvSpPr>
      <dsp:spPr>
        <a:xfrm>
          <a:off x="471613" y="4469423"/>
          <a:ext cx="3033028" cy="205907"/>
        </a:xfrm>
        <a:prstGeom prst="rect">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sp>
    <dsp:sp modelId="{536C3BFD-3D45-4C7C-84C7-C07131600608}">
      <dsp:nvSpPr>
        <dsp:cNvPr id="0" name=""/>
        <dsp:cNvSpPr/>
      </dsp:nvSpPr>
      <dsp:spPr>
        <a:xfrm>
          <a:off x="4215" y="3772737"/>
          <a:ext cx="2287860" cy="1372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10*</a:t>
          </a:r>
        </a:p>
        <a:p>
          <a:pPr lvl="0" algn="ctr" defTabSz="933450">
            <a:lnSpc>
              <a:spcPct val="90000"/>
            </a:lnSpc>
            <a:spcBef>
              <a:spcPct val="0"/>
            </a:spcBef>
            <a:spcAft>
              <a:spcPct val="35000"/>
            </a:spcAft>
          </a:pPr>
          <a:r>
            <a:rPr lang="en-US" sz="2100" kern="1200" dirty="0" smtClean="0"/>
            <a:t>Eligibility &amp;</a:t>
          </a:r>
        </a:p>
        <a:p>
          <a:pPr lvl="0" algn="ctr" defTabSz="933450">
            <a:lnSpc>
              <a:spcPct val="90000"/>
            </a:lnSpc>
            <a:spcBef>
              <a:spcPct val="0"/>
            </a:spcBef>
            <a:spcAft>
              <a:spcPct val="35000"/>
            </a:spcAft>
          </a:pPr>
          <a:r>
            <a:rPr lang="en-US" sz="2100" kern="1200" dirty="0" smtClean="0"/>
            <a:t>Plan Dev.</a:t>
          </a:r>
        </a:p>
      </dsp:txBody>
      <dsp:txXfrm>
        <a:off x="4215" y="3772737"/>
        <a:ext cx="2287860" cy="1372716"/>
      </dsp:txXfrm>
    </dsp:sp>
    <dsp:sp modelId="{321F0381-9AEE-4D38-BB05-E537C831AE05}">
      <dsp:nvSpPr>
        <dsp:cNvPr id="0" name=""/>
        <dsp:cNvSpPr/>
      </dsp:nvSpPr>
      <dsp:spPr>
        <a:xfrm rot="16200000">
          <a:off x="3397295" y="3148488"/>
          <a:ext cx="1706069" cy="205907"/>
        </a:xfrm>
        <a:prstGeom prst="rect">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sp>
    <dsp:sp modelId="{BBE92CFD-5413-4E2C-9E6D-403E39FB2CED}">
      <dsp:nvSpPr>
        <dsp:cNvPr id="0" name=""/>
        <dsp:cNvSpPr/>
      </dsp:nvSpPr>
      <dsp:spPr>
        <a:xfrm>
          <a:off x="3047069" y="3772737"/>
          <a:ext cx="2287860" cy="1372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12*</a:t>
          </a:r>
        </a:p>
        <a:p>
          <a:pPr lvl="0" algn="ctr" defTabSz="933450">
            <a:lnSpc>
              <a:spcPct val="90000"/>
            </a:lnSpc>
            <a:spcBef>
              <a:spcPct val="0"/>
            </a:spcBef>
            <a:spcAft>
              <a:spcPct val="35000"/>
            </a:spcAft>
          </a:pPr>
          <a:r>
            <a:rPr lang="en-US" sz="2100" kern="1200" dirty="0" smtClean="0"/>
            <a:t>IPE Approved</a:t>
          </a:r>
          <a:endParaRPr lang="en-US" sz="2100" kern="1200" dirty="0"/>
        </a:p>
      </dsp:txBody>
      <dsp:txXfrm>
        <a:off x="3047069" y="3772737"/>
        <a:ext cx="2287860" cy="1372716"/>
      </dsp:txXfrm>
    </dsp:sp>
    <dsp:sp modelId="{245B98FC-7DC2-4E6C-8C1F-4A302043ADE5}">
      <dsp:nvSpPr>
        <dsp:cNvPr id="0" name=""/>
        <dsp:cNvSpPr/>
      </dsp:nvSpPr>
      <dsp:spPr>
        <a:xfrm rot="16200000">
          <a:off x="3354456" y="1808094"/>
          <a:ext cx="1706069" cy="205907"/>
        </a:xfrm>
        <a:prstGeom prst="rect">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sp>
    <dsp:sp modelId="{C0AEB7BF-2491-4BF3-9638-6267F4190811}">
      <dsp:nvSpPr>
        <dsp:cNvPr id="0" name=""/>
        <dsp:cNvSpPr/>
      </dsp:nvSpPr>
      <dsp:spPr>
        <a:xfrm>
          <a:off x="3047069" y="2056841"/>
          <a:ext cx="2287860" cy="1372716"/>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16*</a:t>
          </a:r>
        </a:p>
        <a:p>
          <a:pPr lvl="0" algn="ctr" defTabSz="933450">
            <a:lnSpc>
              <a:spcPct val="90000"/>
            </a:lnSpc>
            <a:spcBef>
              <a:spcPct val="0"/>
            </a:spcBef>
            <a:spcAft>
              <a:spcPct val="35000"/>
            </a:spcAft>
          </a:pPr>
          <a:r>
            <a:rPr lang="en-US" sz="2100" kern="1200" dirty="0" smtClean="0"/>
            <a:t>Restoration</a:t>
          </a:r>
          <a:endParaRPr lang="en-US" sz="2100" kern="1200" dirty="0"/>
        </a:p>
      </dsp:txBody>
      <dsp:txXfrm>
        <a:off x="3047069" y="2056841"/>
        <a:ext cx="2287860" cy="1372716"/>
      </dsp:txXfrm>
    </dsp:sp>
    <dsp:sp modelId="{B8BF851D-ABAD-4369-B0FB-D0F12AA86B85}">
      <dsp:nvSpPr>
        <dsp:cNvPr id="0" name=""/>
        <dsp:cNvSpPr/>
      </dsp:nvSpPr>
      <dsp:spPr>
        <a:xfrm rot="21563826">
          <a:off x="3514385" y="987295"/>
          <a:ext cx="2967982" cy="205907"/>
        </a:xfrm>
        <a:prstGeom prst="rect">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sp>
    <dsp:sp modelId="{1F538BC4-4D4E-408B-BE7D-02BEE204844C}">
      <dsp:nvSpPr>
        <dsp:cNvPr id="0" name=""/>
        <dsp:cNvSpPr/>
      </dsp:nvSpPr>
      <dsp:spPr>
        <a:xfrm>
          <a:off x="3047069" y="340946"/>
          <a:ext cx="2287860" cy="1372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18*</a:t>
          </a:r>
        </a:p>
        <a:p>
          <a:pPr lvl="0" algn="ctr" defTabSz="933450">
            <a:lnSpc>
              <a:spcPct val="90000"/>
            </a:lnSpc>
            <a:spcBef>
              <a:spcPct val="0"/>
            </a:spcBef>
            <a:spcAft>
              <a:spcPct val="35000"/>
            </a:spcAft>
          </a:pPr>
          <a:r>
            <a:rPr lang="en-US" sz="2100" kern="1200" dirty="0" smtClean="0"/>
            <a:t>Training</a:t>
          </a:r>
          <a:endParaRPr lang="en-US" sz="2100" kern="1200" dirty="0"/>
        </a:p>
      </dsp:txBody>
      <dsp:txXfrm>
        <a:off x="3047069" y="340946"/>
        <a:ext cx="2287860" cy="1372716"/>
      </dsp:txXfrm>
    </dsp:sp>
    <dsp:sp modelId="{308A352D-BC52-4EAA-857B-AA418B37C2DF}">
      <dsp:nvSpPr>
        <dsp:cNvPr id="0" name=""/>
        <dsp:cNvSpPr/>
      </dsp:nvSpPr>
      <dsp:spPr>
        <a:xfrm rot="5271749">
          <a:off x="6393066" y="1440126"/>
          <a:ext cx="1748342" cy="205907"/>
        </a:xfrm>
        <a:prstGeom prst="rect">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sp>
    <dsp:sp modelId="{63ABD590-2DFA-4276-8CDC-43622C635FAB}">
      <dsp:nvSpPr>
        <dsp:cNvPr id="0" name=""/>
        <dsp:cNvSpPr/>
      </dsp:nvSpPr>
      <dsp:spPr>
        <a:xfrm>
          <a:off x="6019801" y="304803"/>
          <a:ext cx="2287860" cy="1372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20*</a:t>
          </a:r>
        </a:p>
        <a:p>
          <a:pPr lvl="0" algn="ctr" defTabSz="933450">
            <a:lnSpc>
              <a:spcPct val="90000"/>
            </a:lnSpc>
            <a:spcBef>
              <a:spcPct val="0"/>
            </a:spcBef>
            <a:spcAft>
              <a:spcPct val="35000"/>
            </a:spcAft>
          </a:pPr>
          <a:r>
            <a:rPr lang="en-US" sz="2100" kern="1200" dirty="0" smtClean="0"/>
            <a:t>Ready for</a:t>
          </a:r>
        </a:p>
        <a:p>
          <a:pPr lvl="0" algn="ctr" defTabSz="933450">
            <a:lnSpc>
              <a:spcPct val="90000"/>
            </a:lnSpc>
            <a:spcBef>
              <a:spcPct val="0"/>
            </a:spcBef>
            <a:spcAft>
              <a:spcPct val="35000"/>
            </a:spcAft>
          </a:pPr>
          <a:r>
            <a:rPr lang="en-US" sz="2100" kern="1200" dirty="0" smtClean="0"/>
            <a:t>Employment</a:t>
          </a:r>
          <a:endParaRPr lang="en-US" sz="2100" kern="1200" dirty="0"/>
        </a:p>
      </dsp:txBody>
      <dsp:txXfrm>
        <a:off x="6019801" y="304803"/>
        <a:ext cx="2287860" cy="1372716"/>
      </dsp:txXfrm>
    </dsp:sp>
    <dsp:sp modelId="{33F990F7-ABD0-4DBB-B2E3-88110B124C46}">
      <dsp:nvSpPr>
        <dsp:cNvPr id="0" name=""/>
        <dsp:cNvSpPr/>
      </dsp:nvSpPr>
      <dsp:spPr>
        <a:xfrm rot="5400000">
          <a:off x="6440149" y="3136914"/>
          <a:ext cx="1706069" cy="205907"/>
        </a:xfrm>
        <a:prstGeom prst="rect">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sp>
    <dsp:sp modelId="{F4AB136B-6405-43B7-BEC7-A02B58FA849E}">
      <dsp:nvSpPr>
        <dsp:cNvPr id="0" name=""/>
        <dsp:cNvSpPr/>
      </dsp:nvSpPr>
      <dsp:spPr>
        <a:xfrm>
          <a:off x="6089924" y="2056841"/>
          <a:ext cx="2287860" cy="13727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22*</a:t>
          </a:r>
        </a:p>
        <a:p>
          <a:pPr lvl="0" algn="ctr" defTabSz="933450">
            <a:lnSpc>
              <a:spcPct val="90000"/>
            </a:lnSpc>
            <a:spcBef>
              <a:spcPct val="0"/>
            </a:spcBef>
            <a:spcAft>
              <a:spcPct val="35000"/>
            </a:spcAft>
          </a:pPr>
          <a:r>
            <a:rPr lang="en-US" sz="2100" kern="1200" dirty="0" smtClean="0"/>
            <a:t>Employment</a:t>
          </a:r>
          <a:endParaRPr lang="en-US" sz="2100" kern="1200" dirty="0"/>
        </a:p>
      </dsp:txBody>
      <dsp:txXfrm>
        <a:off x="6089924" y="2056841"/>
        <a:ext cx="2287860" cy="1372716"/>
      </dsp:txXfrm>
    </dsp:sp>
    <dsp:sp modelId="{0C389063-7B16-490C-89E1-B05109844DE4}">
      <dsp:nvSpPr>
        <dsp:cNvPr id="0" name=""/>
        <dsp:cNvSpPr/>
      </dsp:nvSpPr>
      <dsp:spPr>
        <a:xfrm>
          <a:off x="6089924" y="3772737"/>
          <a:ext cx="2287860" cy="1372716"/>
        </a:xfrm>
        <a:prstGeom prst="roundRect">
          <a:avLst>
            <a:gd name="adj" fmla="val 10000"/>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26*</a:t>
          </a:r>
        </a:p>
        <a:p>
          <a:pPr lvl="0" algn="ctr" defTabSz="933450">
            <a:lnSpc>
              <a:spcPct val="90000"/>
            </a:lnSpc>
            <a:spcBef>
              <a:spcPct val="0"/>
            </a:spcBef>
            <a:spcAft>
              <a:spcPct val="35000"/>
            </a:spcAft>
          </a:pPr>
          <a:r>
            <a:rPr lang="en-US" sz="2100" kern="1200" dirty="0" smtClean="0"/>
            <a:t>Successful </a:t>
          </a:r>
        </a:p>
        <a:p>
          <a:pPr lvl="0" algn="ctr" defTabSz="933450">
            <a:lnSpc>
              <a:spcPct val="90000"/>
            </a:lnSpc>
            <a:spcBef>
              <a:spcPct val="0"/>
            </a:spcBef>
            <a:spcAft>
              <a:spcPct val="35000"/>
            </a:spcAft>
          </a:pPr>
          <a:r>
            <a:rPr lang="en-US" sz="2100" kern="1200" dirty="0" smtClean="0"/>
            <a:t> Closure</a:t>
          </a:r>
          <a:endParaRPr lang="en-US" sz="2100" kern="1200" dirty="0"/>
        </a:p>
      </dsp:txBody>
      <dsp:txXfrm>
        <a:off x="6089924" y="3772737"/>
        <a:ext cx="2287860" cy="137271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3BFFD5-86BC-44EE-8981-737534525F3F}">
      <dsp:nvSpPr>
        <dsp:cNvPr id="0" name=""/>
        <dsp:cNvSpPr/>
      </dsp:nvSpPr>
      <dsp:spPr>
        <a:xfrm>
          <a:off x="570607" y="694"/>
          <a:ext cx="3375421" cy="2025253"/>
        </a:xfrm>
        <a:prstGeom prst="rect">
          <a:avLst/>
        </a:prstGeom>
        <a:gradFill rotWithShape="1">
          <a:gsLst>
            <a:gs pos="0">
              <a:schemeClr val="dk1">
                <a:tint val="98000"/>
                <a:shade val="25000"/>
                <a:satMod val="250000"/>
              </a:schemeClr>
            </a:gs>
            <a:gs pos="68000">
              <a:schemeClr val="dk1">
                <a:tint val="86000"/>
                <a:satMod val="115000"/>
              </a:schemeClr>
            </a:gs>
            <a:gs pos="100000">
              <a:schemeClr val="dk1">
                <a:tint val="50000"/>
                <a:satMod val="150000"/>
              </a:schemeClr>
            </a:gs>
          </a:gsLst>
          <a:path path="circle">
            <a:fillToRect l="50000" t="130000" r="50000" b="-30000"/>
          </a:path>
        </a:gradFill>
        <a:ln w="9525" cap="flat" cmpd="sng" algn="ctr">
          <a:solidFill>
            <a:schemeClr val="dk1">
              <a:shade val="50000"/>
              <a:satMod val="103000"/>
            </a:schemeClr>
          </a:solidFill>
          <a:prstDash val="solid"/>
        </a:ln>
        <a:effectLst>
          <a:outerShdw blurRad="57150" dist="38100" dir="5400000" algn="ctr" rotWithShape="0">
            <a:schemeClr val="dk1">
              <a:shade val="9000"/>
              <a:satMod val="105000"/>
              <a:alpha val="48000"/>
            </a:scheme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06 *</a:t>
          </a:r>
        </a:p>
        <a:p>
          <a:pPr lvl="0" algn="ctr" defTabSz="1111250">
            <a:lnSpc>
              <a:spcPct val="90000"/>
            </a:lnSpc>
            <a:spcBef>
              <a:spcPct val="0"/>
            </a:spcBef>
            <a:spcAft>
              <a:spcPct val="35000"/>
            </a:spcAft>
          </a:pPr>
          <a:r>
            <a:rPr lang="en-US" sz="2500" kern="1200" dirty="0" smtClean="0"/>
            <a:t>Extended </a:t>
          </a:r>
        </a:p>
        <a:p>
          <a:pPr lvl="0" algn="ctr" defTabSz="1111250">
            <a:lnSpc>
              <a:spcPct val="90000"/>
            </a:lnSpc>
            <a:spcBef>
              <a:spcPct val="0"/>
            </a:spcBef>
            <a:spcAft>
              <a:spcPct val="35000"/>
            </a:spcAft>
          </a:pPr>
          <a:r>
            <a:rPr lang="en-US" sz="2500" kern="1200" dirty="0" smtClean="0"/>
            <a:t>Evaluation</a:t>
          </a:r>
          <a:endParaRPr lang="en-US" sz="2500" kern="1200" dirty="0"/>
        </a:p>
      </dsp:txBody>
      <dsp:txXfrm>
        <a:off x="570607" y="694"/>
        <a:ext cx="3375421" cy="2025253"/>
      </dsp:txXfrm>
    </dsp:sp>
    <dsp:sp modelId="{AF5E7BFC-AD59-496D-9302-BC87F2881B95}">
      <dsp:nvSpPr>
        <dsp:cNvPr id="0" name=""/>
        <dsp:cNvSpPr/>
      </dsp:nvSpPr>
      <dsp:spPr>
        <a:xfrm>
          <a:off x="4283571" y="694"/>
          <a:ext cx="3375421" cy="2025253"/>
        </a:xfrm>
        <a:prstGeom prst="rect">
          <a:avLst/>
        </a:prstGeom>
        <a:gradFill rotWithShape="1">
          <a:gsLst>
            <a:gs pos="0">
              <a:schemeClr val="accent3">
                <a:tint val="98000"/>
                <a:shade val="25000"/>
                <a:satMod val="250000"/>
              </a:schemeClr>
            </a:gs>
            <a:gs pos="68000">
              <a:schemeClr val="accent3">
                <a:tint val="86000"/>
                <a:satMod val="115000"/>
              </a:schemeClr>
            </a:gs>
            <a:gs pos="100000">
              <a:schemeClr val="accent3">
                <a:tint val="50000"/>
                <a:satMod val="150000"/>
              </a:schemeClr>
            </a:gs>
          </a:gsLst>
          <a:path path="circle">
            <a:fillToRect l="50000" t="130000" r="50000" b="-30000"/>
          </a:path>
        </a:gradFill>
        <a:ln w="9525" cap="flat" cmpd="sng" algn="ctr">
          <a:solidFill>
            <a:schemeClr val="accent3">
              <a:shade val="50000"/>
              <a:satMod val="103000"/>
            </a:schemeClr>
          </a:solidFill>
          <a:prstDash val="solid"/>
        </a:ln>
        <a:effectLst>
          <a:outerShdw blurRad="57150" dist="38100" dir="5400000" algn="ctr" rotWithShape="0">
            <a:schemeClr val="accent3">
              <a:shade val="9000"/>
              <a:satMod val="105000"/>
              <a:alpha val="48000"/>
            </a:scheme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en-US" sz="2500" kern="1200" dirty="0" smtClean="0"/>
        </a:p>
        <a:p>
          <a:pPr lvl="0" algn="ctr" defTabSz="1111250">
            <a:lnSpc>
              <a:spcPct val="90000"/>
            </a:lnSpc>
            <a:spcBef>
              <a:spcPct val="0"/>
            </a:spcBef>
            <a:spcAft>
              <a:spcPct val="35000"/>
            </a:spcAft>
          </a:pPr>
          <a:r>
            <a:rPr lang="en-US" sz="2500" kern="1200" dirty="0" smtClean="0"/>
            <a:t>24*</a:t>
          </a:r>
        </a:p>
        <a:p>
          <a:pPr lvl="0" algn="ctr" defTabSz="1111250">
            <a:lnSpc>
              <a:spcPct val="90000"/>
            </a:lnSpc>
            <a:spcBef>
              <a:spcPct val="0"/>
            </a:spcBef>
            <a:spcAft>
              <a:spcPct val="35000"/>
            </a:spcAft>
          </a:pPr>
          <a:r>
            <a:rPr lang="en-US" sz="2500" kern="1200" dirty="0" smtClean="0"/>
            <a:t>Service </a:t>
          </a:r>
        </a:p>
        <a:p>
          <a:pPr lvl="0" algn="ctr" defTabSz="1111250">
            <a:lnSpc>
              <a:spcPct val="90000"/>
            </a:lnSpc>
            <a:spcBef>
              <a:spcPct val="0"/>
            </a:spcBef>
            <a:spcAft>
              <a:spcPct val="35000"/>
            </a:spcAft>
          </a:pPr>
          <a:r>
            <a:rPr lang="en-US" sz="2500" kern="1200" dirty="0" smtClean="0"/>
            <a:t>Interrupted</a:t>
          </a:r>
          <a:endParaRPr lang="en-US" sz="2500" kern="1200" dirty="0"/>
        </a:p>
      </dsp:txBody>
      <dsp:txXfrm>
        <a:off x="4283571" y="694"/>
        <a:ext cx="3375421" cy="2025253"/>
      </dsp:txXfrm>
    </dsp:sp>
    <dsp:sp modelId="{9EFDC486-D60B-43BF-9512-D0E7F83EBD87}">
      <dsp:nvSpPr>
        <dsp:cNvPr id="0" name=""/>
        <dsp:cNvSpPr/>
      </dsp:nvSpPr>
      <dsp:spPr>
        <a:xfrm>
          <a:off x="2427089" y="2363489"/>
          <a:ext cx="3375421" cy="20252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32*</a:t>
          </a:r>
        </a:p>
        <a:p>
          <a:pPr lvl="0" algn="ctr" defTabSz="1111250">
            <a:lnSpc>
              <a:spcPct val="90000"/>
            </a:lnSpc>
            <a:spcBef>
              <a:spcPct val="0"/>
            </a:spcBef>
            <a:spcAft>
              <a:spcPct val="35000"/>
            </a:spcAft>
          </a:pPr>
          <a:r>
            <a:rPr lang="en-US" sz="2500" kern="1200" dirty="0" smtClean="0"/>
            <a:t>Post Employment Service</a:t>
          </a:r>
          <a:endParaRPr lang="en-US" sz="2500" kern="1200" dirty="0"/>
        </a:p>
      </dsp:txBody>
      <dsp:txXfrm>
        <a:off x="2427089" y="2363489"/>
        <a:ext cx="3375421" cy="202525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DC2EBC-92A9-45FA-85F6-A9CEBBF6BC45}">
      <dsp:nvSpPr>
        <dsp:cNvPr id="0" name=""/>
        <dsp:cNvSpPr/>
      </dsp:nvSpPr>
      <dsp:spPr>
        <a:xfrm>
          <a:off x="0" y="371858"/>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6697B6-5EBE-43F3-9DE4-696203E9BACB}">
      <dsp:nvSpPr>
        <dsp:cNvPr id="0" name=""/>
        <dsp:cNvSpPr/>
      </dsp:nvSpPr>
      <dsp:spPr>
        <a:xfrm>
          <a:off x="411480" y="91418"/>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t>Assessments</a:t>
          </a:r>
          <a:endParaRPr lang="en-US" sz="1900" kern="1200" dirty="0"/>
        </a:p>
      </dsp:txBody>
      <dsp:txXfrm>
        <a:off x="411480" y="91418"/>
        <a:ext cx="5760720" cy="560880"/>
      </dsp:txXfrm>
    </dsp:sp>
    <dsp:sp modelId="{AB58944E-5FEF-4EBA-826E-2C5791521419}">
      <dsp:nvSpPr>
        <dsp:cNvPr id="0" name=""/>
        <dsp:cNvSpPr/>
      </dsp:nvSpPr>
      <dsp:spPr>
        <a:xfrm>
          <a:off x="0" y="1233698"/>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3D39EA-55FE-4267-93AA-D6EC5C9757B1}">
      <dsp:nvSpPr>
        <dsp:cNvPr id="0" name=""/>
        <dsp:cNvSpPr/>
      </dsp:nvSpPr>
      <dsp:spPr>
        <a:xfrm>
          <a:off x="411480" y="953258"/>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t>Counseling and guidance</a:t>
          </a:r>
          <a:endParaRPr lang="en-US" sz="1900" kern="1200" dirty="0"/>
        </a:p>
      </dsp:txBody>
      <dsp:txXfrm>
        <a:off x="411480" y="953258"/>
        <a:ext cx="5760720" cy="560880"/>
      </dsp:txXfrm>
    </dsp:sp>
    <dsp:sp modelId="{4626882B-3D73-4A95-B74C-DCC362C215EE}">
      <dsp:nvSpPr>
        <dsp:cNvPr id="0" name=""/>
        <dsp:cNvSpPr/>
      </dsp:nvSpPr>
      <dsp:spPr>
        <a:xfrm>
          <a:off x="0" y="2095538"/>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89D986-A2FC-43FA-8B6C-1AB7875D9529}">
      <dsp:nvSpPr>
        <dsp:cNvPr id="0" name=""/>
        <dsp:cNvSpPr/>
      </dsp:nvSpPr>
      <dsp:spPr>
        <a:xfrm>
          <a:off x="411480" y="1815098"/>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t>Vocational and other training</a:t>
          </a:r>
          <a:endParaRPr lang="en-US" sz="1900" kern="1200" dirty="0"/>
        </a:p>
      </dsp:txBody>
      <dsp:txXfrm>
        <a:off x="411480" y="1815098"/>
        <a:ext cx="5760720" cy="560880"/>
      </dsp:txXfrm>
    </dsp:sp>
    <dsp:sp modelId="{F0969BAA-908A-4493-BD9B-B928EFE53158}">
      <dsp:nvSpPr>
        <dsp:cNvPr id="0" name=""/>
        <dsp:cNvSpPr/>
      </dsp:nvSpPr>
      <dsp:spPr>
        <a:xfrm>
          <a:off x="0" y="2957378"/>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6E46DE-6335-47B5-BC29-E2754A3BAC12}">
      <dsp:nvSpPr>
        <dsp:cNvPr id="0" name=""/>
        <dsp:cNvSpPr/>
      </dsp:nvSpPr>
      <dsp:spPr>
        <a:xfrm>
          <a:off x="411480" y="2676938"/>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t>Physical and mental restoration</a:t>
          </a:r>
          <a:endParaRPr lang="en-US" sz="1900" kern="1200" dirty="0"/>
        </a:p>
      </dsp:txBody>
      <dsp:txXfrm>
        <a:off x="411480" y="2676938"/>
        <a:ext cx="5760720" cy="560880"/>
      </dsp:txXfrm>
    </dsp:sp>
    <dsp:sp modelId="{1673CD28-0E01-451B-98D4-9D2B40DCB413}">
      <dsp:nvSpPr>
        <dsp:cNvPr id="0" name=""/>
        <dsp:cNvSpPr/>
      </dsp:nvSpPr>
      <dsp:spPr>
        <a:xfrm>
          <a:off x="0" y="3819218"/>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A8D1A5-5647-4F1F-8630-D4FD6409EF54}">
      <dsp:nvSpPr>
        <dsp:cNvPr id="0" name=""/>
        <dsp:cNvSpPr/>
      </dsp:nvSpPr>
      <dsp:spPr>
        <a:xfrm>
          <a:off x="411480" y="3538778"/>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t>Support  - mileage, childcare, living maintenance</a:t>
          </a:r>
          <a:endParaRPr lang="en-US" sz="1900" kern="1200" dirty="0"/>
        </a:p>
      </dsp:txBody>
      <dsp:txXfrm>
        <a:off x="411480" y="3538778"/>
        <a:ext cx="5760720" cy="5608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DC2EBC-92A9-45FA-85F6-A9CEBBF6BC45}">
      <dsp:nvSpPr>
        <dsp:cNvPr id="0" name=""/>
        <dsp:cNvSpPr/>
      </dsp:nvSpPr>
      <dsp:spPr>
        <a:xfrm>
          <a:off x="0" y="371858"/>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6697B6-5EBE-43F3-9DE4-696203E9BACB}">
      <dsp:nvSpPr>
        <dsp:cNvPr id="0" name=""/>
        <dsp:cNvSpPr/>
      </dsp:nvSpPr>
      <dsp:spPr>
        <a:xfrm>
          <a:off x="411480" y="91418"/>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t>Interpreter services  for deaf </a:t>
          </a:r>
          <a:endParaRPr lang="en-US" sz="1900" kern="1200" dirty="0"/>
        </a:p>
      </dsp:txBody>
      <dsp:txXfrm>
        <a:off x="411480" y="91418"/>
        <a:ext cx="5760720" cy="560880"/>
      </dsp:txXfrm>
    </dsp:sp>
    <dsp:sp modelId="{AB58944E-5FEF-4EBA-826E-2C5791521419}">
      <dsp:nvSpPr>
        <dsp:cNvPr id="0" name=""/>
        <dsp:cNvSpPr/>
      </dsp:nvSpPr>
      <dsp:spPr>
        <a:xfrm>
          <a:off x="0" y="1233698"/>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3D39EA-55FE-4267-93AA-D6EC5C9757B1}">
      <dsp:nvSpPr>
        <dsp:cNvPr id="0" name=""/>
        <dsp:cNvSpPr/>
      </dsp:nvSpPr>
      <dsp:spPr>
        <a:xfrm>
          <a:off x="411480" y="953258"/>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t>Job development and placement</a:t>
          </a:r>
          <a:endParaRPr lang="en-US" sz="1900" kern="1200" dirty="0"/>
        </a:p>
      </dsp:txBody>
      <dsp:txXfrm>
        <a:off x="411480" y="953258"/>
        <a:ext cx="5760720" cy="560880"/>
      </dsp:txXfrm>
    </dsp:sp>
    <dsp:sp modelId="{4626882B-3D73-4A95-B74C-DCC362C215EE}">
      <dsp:nvSpPr>
        <dsp:cNvPr id="0" name=""/>
        <dsp:cNvSpPr/>
      </dsp:nvSpPr>
      <dsp:spPr>
        <a:xfrm>
          <a:off x="0" y="2095538"/>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89D986-A2FC-43FA-8B6C-1AB7875D9529}">
      <dsp:nvSpPr>
        <dsp:cNvPr id="0" name=""/>
        <dsp:cNvSpPr/>
      </dsp:nvSpPr>
      <dsp:spPr>
        <a:xfrm>
          <a:off x="411480" y="1815098"/>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t>Occupational licenses, tool, supplies</a:t>
          </a:r>
          <a:endParaRPr lang="en-US" sz="1900" kern="1200" dirty="0"/>
        </a:p>
      </dsp:txBody>
      <dsp:txXfrm>
        <a:off x="411480" y="1815098"/>
        <a:ext cx="5760720" cy="560880"/>
      </dsp:txXfrm>
    </dsp:sp>
    <dsp:sp modelId="{F0969BAA-908A-4493-BD9B-B928EFE53158}">
      <dsp:nvSpPr>
        <dsp:cNvPr id="0" name=""/>
        <dsp:cNvSpPr/>
      </dsp:nvSpPr>
      <dsp:spPr>
        <a:xfrm>
          <a:off x="0" y="2957378"/>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6E46DE-6335-47B5-BC29-E2754A3BAC12}">
      <dsp:nvSpPr>
        <dsp:cNvPr id="0" name=""/>
        <dsp:cNvSpPr/>
      </dsp:nvSpPr>
      <dsp:spPr>
        <a:xfrm>
          <a:off x="411480" y="2676938"/>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t>Home and vehicle modification</a:t>
          </a:r>
          <a:endParaRPr lang="en-US" sz="1900" kern="1200" dirty="0"/>
        </a:p>
      </dsp:txBody>
      <dsp:txXfrm>
        <a:off x="411480" y="2676938"/>
        <a:ext cx="5760720" cy="560880"/>
      </dsp:txXfrm>
    </dsp:sp>
    <dsp:sp modelId="{1673CD28-0E01-451B-98D4-9D2B40DCB413}">
      <dsp:nvSpPr>
        <dsp:cNvPr id="0" name=""/>
        <dsp:cNvSpPr/>
      </dsp:nvSpPr>
      <dsp:spPr>
        <a:xfrm>
          <a:off x="0" y="3819218"/>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A8D1A5-5647-4F1F-8630-D4FD6409EF54}">
      <dsp:nvSpPr>
        <dsp:cNvPr id="0" name=""/>
        <dsp:cNvSpPr/>
      </dsp:nvSpPr>
      <dsp:spPr>
        <a:xfrm>
          <a:off x="411480" y="3538778"/>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kern="1200" dirty="0" smtClean="0"/>
            <a:t>Assistive  Technology</a:t>
          </a:r>
          <a:endParaRPr lang="en-US" sz="1900" kern="1200" dirty="0"/>
        </a:p>
      </dsp:txBody>
      <dsp:txXfrm>
        <a:off x="411480" y="3538778"/>
        <a:ext cx="5760720" cy="5608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E04778-FC26-42F1-9AA3-BD90E061BDCB}">
      <dsp:nvSpPr>
        <dsp:cNvPr id="0" name=""/>
        <dsp:cNvSpPr/>
      </dsp:nvSpPr>
      <dsp:spPr>
        <a:xfrm>
          <a:off x="0" y="436478"/>
          <a:ext cx="8229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CF4B91-59E3-4010-9829-6CD4D99BDF5A}">
      <dsp:nvSpPr>
        <dsp:cNvPr id="0" name=""/>
        <dsp:cNvSpPr/>
      </dsp:nvSpPr>
      <dsp:spPr>
        <a:xfrm>
          <a:off x="411480" y="82238"/>
          <a:ext cx="57607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Small business development</a:t>
          </a:r>
          <a:endParaRPr lang="en-US" sz="2400" kern="1200" dirty="0"/>
        </a:p>
      </dsp:txBody>
      <dsp:txXfrm>
        <a:off x="411480" y="82238"/>
        <a:ext cx="5760720" cy="708480"/>
      </dsp:txXfrm>
    </dsp:sp>
    <dsp:sp modelId="{1DA4AE97-6DD4-4F96-BC2C-30D89F0F68C7}">
      <dsp:nvSpPr>
        <dsp:cNvPr id="0" name=""/>
        <dsp:cNvSpPr/>
      </dsp:nvSpPr>
      <dsp:spPr>
        <a:xfrm>
          <a:off x="0" y="1525118"/>
          <a:ext cx="8229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D26E9A-FD47-4846-8DD0-D1699E35C6F2}">
      <dsp:nvSpPr>
        <dsp:cNvPr id="0" name=""/>
        <dsp:cNvSpPr/>
      </dsp:nvSpPr>
      <dsp:spPr>
        <a:xfrm>
          <a:off x="411480" y="1170878"/>
          <a:ext cx="57607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Transition services</a:t>
          </a:r>
          <a:endParaRPr lang="en-US" sz="2400" kern="1200" dirty="0"/>
        </a:p>
      </dsp:txBody>
      <dsp:txXfrm>
        <a:off x="411480" y="1170878"/>
        <a:ext cx="5760720" cy="708480"/>
      </dsp:txXfrm>
    </dsp:sp>
    <dsp:sp modelId="{1491ED06-76F7-45C9-971C-676CF0CC0B78}">
      <dsp:nvSpPr>
        <dsp:cNvPr id="0" name=""/>
        <dsp:cNvSpPr/>
      </dsp:nvSpPr>
      <dsp:spPr>
        <a:xfrm>
          <a:off x="0" y="2613758"/>
          <a:ext cx="8229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50117E-021B-4112-A022-0A2A2F96ACF1}">
      <dsp:nvSpPr>
        <dsp:cNvPr id="0" name=""/>
        <dsp:cNvSpPr/>
      </dsp:nvSpPr>
      <dsp:spPr>
        <a:xfrm>
          <a:off x="411480" y="2259518"/>
          <a:ext cx="57607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Other goods &amp; services</a:t>
          </a:r>
          <a:endParaRPr lang="en-US" sz="2400" kern="1200" dirty="0"/>
        </a:p>
      </dsp:txBody>
      <dsp:txXfrm>
        <a:off x="411480" y="2259518"/>
        <a:ext cx="5760720" cy="708480"/>
      </dsp:txXfrm>
    </dsp:sp>
    <dsp:sp modelId="{6FA5D8DE-2838-42AA-8389-2BD845DF69A6}">
      <dsp:nvSpPr>
        <dsp:cNvPr id="0" name=""/>
        <dsp:cNvSpPr/>
      </dsp:nvSpPr>
      <dsp:spPr>
        <a:xfrm>
          <a:off x="0" y="3702398"/>
          <a:ext cx="8229600"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84853F-4D72-4277-BE95-7E89A4EFD4F9}">
      <dsp:nvSpPr>
        <dsp:cNvPr id="0" name=""/>
        <dsp:cNvSpPr/>
      </dsp:nvSpPr>
      <dsp:spPr>
        <a:xfrm>
          <a:off x="411480" y="3348158"/>
          <a:ext cx="5760720" cy="70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Referral to other services</a:t>
          </a:r>
          <a:endParaRPr lang="en-US" sz="2400" kern="1200" dirty="0"/>
        </a:p>
      </dsp:txBody>
      <dsp:txXfrm>
        <a:off x="411480" y="3348158"/>
        <a:ext cx="5760720" cy="70848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EFCB74-55F0-4039-BF01-2F15075D1A2B}">
      <dsp:nvSpPr>
        <dsp:cNvPr id="0" name=""/>
        <dsp:cNvSpPr/>
      </dsp:nvSpPr>
      <dsp:spPr>
        <a:xfrm>
          <a:off x="3848099" y="2400299"/>
          <a:ext cx="2933700" cy="2933700"/>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Services</a:t>
          </a:r>
          <a:endParaRPr lang="en-US" sz="1700" kern="1200" dirty="0"/>
        </a:p>
      </dsp:txBody>
      <dsp:txXfrm>
        <a:off x="3848099" y="2400299"/>
        <a:ext cx="2933700" cy="2933700"/>
      </dsp:txXfrm>
    </dsp:sp>
    <dsp:sp modelId="{A5CF2E2B-0CFA-438C-AA8B-D117FBB4BB7A}">
      <dsp:nvSpPr>
        <dsp:cNvPr id="0" name=""/>
        <dsp:cNvSpPr/>
      </dsp:nvSpPr>
      <dsp:spPr>
        <a:xfrm>
          <a:off x="2141219" y="1706879"/>
          <a:ext cx="2133600" cy="2133600"/>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IPE</a:t>
          </a:r>
          <a:endParaRPr lang="en-US" sz="1700" kern="1200" dirty="0"/>
        </a:p>
      </dsp:txBody>
      <dsp:txXfrm>
        <a:off x="2141219" y="1706879"/>
        <a:ext cx="2133600" cy="2133600"/>
      </dsp:txXfrm>
    </dsp:sp>
    <dsp:sp modelId="{C736E0D3-1A5F-4883-832F-44EDEF72645E}">
      <dsp:nvSpPr>
        <dsp:cNvPr id="0" name=""/>
        <dsp:cNvSpPr/>
      </dsp:nvSpPr>
      <dsp:spPr>
        <a:xfrm rot="20700000">
          <a:off x="3336253" y="234913"/>
          <a:ext cx="2090492" cy="2090492"/>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Assessment</a:t>
          </a:r>
          <a:endParaRPr lang="en-US" sz="1700" kern="1200" dirty="0"/>
        </a:p>
      </dsp:txBody>
      <dsp:txXfrm>
        <a:off x="3794760" y="693419"/>
        <a:ext cx="1173479" cy="1173479"/>
      </dsp:txXfrm>
    </dsp:sp>
    <dsp:sp modelId="{72706FD2-E750-4E78-AAA3-AF0D7C23D6F9}">
      <dsp:nvSpPr>
        <dsp:cNvPr id="0" name=""/>
        <dsp:cNvSpPr/>
      </dsp:nvSpPr>
      <dsp:spPr>
        <a:xfrm>
          <a:off x="3635231" y="1950342"/>
          <a:ext cx="3755136" cy="3755136"/>
        </a:xfrm>
        <a:prstGeom prst="circularArrow">
          <a:avLst>
            <a:gd name="adj1" fmla="val 4688"/>
            <a:gd name="adj2" fmla="val 299029"/>
            <a:gd name="adj3" fmla="val 2538006"/>
            <a:gd name="adj4" fmla="val 15815005"/>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E4C2808-F917-4383-B446-EA1326BA311F}">
      <dsp:nvSpPr>
        <dsp:cNvPr id="0" name=""/>
        <dsp:cNvSpPr/>
      </dsp:nvSpPr>
      <dsp:spPr>
        <a:xfrm>
          <a:off x="1763363" y="1229903"/>
          <a:ext cx="2728341" cy="272834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A17CE48-818E-4A2F-B8DE-33BEC738D8E6}">
      <dsp:nvSpPr>
        <dsp:cNvPr id="0" name=""/>
        <dsp:cNvSpPr/>
      </dsp:nvSpPr>
      <dsp:spPr>
        <a:xfrm>
          <a:off x="2852701" y="-227873"/>
          <a:ext cx="2941701" cy="294170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475" cy="480060"/>
          </a:xfrm>
          <a:prstGeom prst="rect">
            <a:avLst/>
          </a:prstGeom>
        </p:spPr>
        <p:txBody>
          <a:bodyPr vert="horz" lIns="94848" tIns="47424" rIns="94848" bIns="47424" rtlCol="0"/>
          <a:lstStyle>
            <a:lvl1pPr algn="l">
              <a:defRPr sz="1200"/>
            </a:lvl1pPr>
          </a:lstStyle>
          <a:p>
            <a:pPr>
              <a:defRPr/>
            </a:pPr>
            <a:endParaRPr lang="en-US"/>
          </a:p>
        </p:txBody>
      </p:sp>
      <p:sp>
        <p:nvSpPr>
          <p:cNvPr id="3" name="Date Placeholder 2"/>
          <p:cNvSpPr>
            <a:spLocks noGrp="1"/>
          </p:cNvSpPr>
          <p:nvPr>
            <p:ph type="dt" sz="quarter" idx="1"/>
          </p:nvPr>
        </p:nvSpPr>
        <p:spPr>
          <a:xfrm>
            <a:off x="4143064" y="0"/>
            <a:ext cx="3170475" cy="480060"/>
          </a:xfrm>
          <a:prstGeom prst="rect">
            <a:avLst/>
          </a:prstGeom>
        </p:spPr>
        <p:txBody>
          <a:bodyPr vert="horz" lIns="94848" tIns="47424" rIns="94848" bIns="47424" rtlCol="0"/>
          <a:lstStyle>
            <a:lvl1pPr algn="r">
              <a:defRPr sz="1200"/>
            </a:lvl1pPr>
          </a:lstStyle>
          <a:p>
            <a:pPr>
              <a:defRPr/>
            </a:pPr>
            <a:fld id="{0C054977-E256-4332-B63B-3255E86D2020}" type="datetimeFigureOut">
              <a:rPr lang="en-US"/>
              <a:pPr>
                <a:defRPr/>
              </a:pPr>
              <a:t>4/12/2010</a:t>
            </a:fld>
            <a:endParaRPr lang="en-US"/>
          </a:p>
        </p:txBody>
      </p:sp>
      <p:sp>
        <p:nvSpPr>
          <p:cNvPr id="4" name="Footer Placeholder 3"/>
          <p:cNvSpPr>
            <a:spLocks noGrp="1"/>
          </p:cNvSpPr>
          <p:nvPr>
            <p:ph type="ftr" sz="quarter" idx="2"/>
          </p:nvPr>
        </p:nvSpPr>
        <p:spPr>
          <a:xfrm>
            <a:off x="0" y="9119496"/>
            <a:ext cx="3170475" cy="480060"/>
          </a:xfrm>
          <a:prstGeom prst="rect">
            <a:avLst/>
          </a:prstGeom>
        </p:spPr>
        <p:txBody>
          <a:bodyPr vert="horz" lIns="94848" tIns="47424" rIns="94848" bIns="47424"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064" y="9119496"/>
            <a:ext cx="3170475" cy="480060"/>
          </a:xfrm>
          <a:prstGeom prst="rect">
            <a:avLst/>
          </a:prstGeom>
        </p:spPr>
        <p:txBody>
          <a:bodyPr vert="horz" lIns="94848" tIns="47424" rIns="94848" bIns="47424" rtlCol="0" anchor="b"/>
          <a:lstStyle>
            <a:lvl1pPr algn="r">
              <a:defRPr sz="1200"/>
            </a:lvl1pPr>
          </a:lstStyle>
          <a:p>
            <a:pPr>
              <a:defRPr/>
            </a:pPr>
            <a:fld id="{AAF7F7B5-994F-45CB-ABBC-59F0372FAD1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475" cy="478416"/>
          </a:xfrm>
          <a:prstGeom prst="rect">
            <a:avLst/>
          </a:prstGeom>
        </p:spPr>
        <p:txBody>
          <a:bodyPr vert="horz" lIns="96645" tIns="48322" rIns="96645" bIns="48322" rtlCol="0"/>
          <a:lstStyle>
            <a:lvl1pPr algn="l">
              <a:defRPr sz="1400">
                <a:cs typeface="+mn-cs"/>
              </a:defRPr>
            </a:lvl1pPr>
          </a:lstStyle>
          <a:p>
            <a:pPr>
              <a:defRPr/>
            </a:pPr>
            <a:endParaRPr lang="en-US"/>
          </a:p>
        </p:txBody>
      </p:sp>
      <p:sp>
        <p:nvSpPr>
          <p:cNvPr id="3" name="Date Placeholder 2"/>
          <p:cNvSpPr>
            <a:spLocks noGrp="1"/>
          </p:cNvSpPr>
          <p:nvPr>
            <p:ph type="dt" idx="1"/>
          </p:nvPr>
        </p:nvSpPr>
        <p:spPr>
          <a:xfrm>
            <a:off x="4143064" y="1"/>
            <a:ext cx="3170475" cy="478416"/>
          </a:xfrm>
          <a:prstGeom prst="rect">
            <a:avLst/>
          </a:prstGeom>
        </p:spPr>
        <p:txBody>
          <a:bodyPr vert="horz" lIns="96645" tIns="48322" rIns="96645" bIns="48322" rtlCol="0"/>
          <a:lstStyle>
            <a:lvl1pPr algn="r">
              <a:defRPr sz="1400">
                <a:cs typeface="+mn-cs"/>
              </a:defRPr>
            </a:lvl1pPr>
          </a:lstStyle>
          <a:p>
            <a:pPr>
              <a:defRPr/>
            </a:pPr>
            <a:fld id="{A52B82FB-92DB-44D2-9024-D0886C9B8C23}" type="datetimeFigureOut">
              <a:rPr lang="en-US"/>
              <a:pPr>
                <a:defRPr/>
              </a:pPr>
              <a:t>4/12/2010</a:t>
            </a:fld>
            <a:endParaRPr lang="en-US"/>
          </a:p>
        </p:txBody>
      </p:sp>
      <p:sp>
        <p:nvSpPr>
          <p:cNvPr id="4" name="Slide Image Placeholder 3"/>
          <p:cNvSpPr>
            <a:spLocks noGrp="1" noRot="1" noChangeAspect="1"/>
          </p:cNvSpPr>
          <p:nvPr>
            <p:ph type="sldImg" idx="2"/>
          </p:nvPr>
        </p:nvSpPr>
        <p:spPr>
          <a:xfrm>
            <a:off x="1257300" y="722313"/>
            <a:ext cx="4800600" cy="3600450"/>
          </a:xfrm>
          <a:prstGeom prst="rect">
            <a:avLst/>
          </a:prstGeom>
          <a:noFill/>
          <a:ln w="12700">
            <a:solidFill>
              <a:prstClr val="black"/>
            </a:solidFill>
          </a:ln>
        </p:spPr>
        <p:txBody>
          <a:bodyPr vert="horz" lIns="96645" tIns="48322" rIns="96645" bIns="48322" rtlCol="0" anchor="ctr"/>
          <a:lstStyle/>
          <a:p>
            <a:pPr lvl="0"/>
            <a:endParaRPr lang="en-US" noProof="0"/>
          </a:p>
        </p:txBody>
      </p:sp>
      <p:sp>
        <p:nvSpPr>
          <p:cNvPr id="5" name="Notes Placeholder 4"/>
          <p:cNvSpPr>
            <a:spLocks noGrp="1"/>
          </p:cNvSpPr>
          <p:nvPr>
            <p:ph type="body" sz="quarter" idx="3"/>
          </p:nvPr>
        </p:nvSpPr>
        <p:spPr>
          <a:xfrm>
            <a:off x="731520" y="4560571"/>
            <a:ext cx="5852160" cy="4318896"/>
          </a:xfrm>
          <a:prstGeom prst="rect">
            <a:avLst/>
          </a:prstGeom>
        </p:spPr>
        <p:txBody>
          <a:bodyPr vert="horz" lIns="96645" tIns="48322" rIns="96645" bIns="4832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1141"/>
            <a:ext cx="3170475" cy="478416"/>
          </a:xfrm>
          <a:prstGeom prst="rect">
            <a:avLst/>
          </a:prstGeom>
        </p:spPr>
        <p:txBody>
          <a:bodyPr vert="horz" lIns="96645" tIns="48322" rIns="96645" bIns="48322" rtlCol="0" anchor="b"/>
          <a:lstStyle>
            <a:lvl1pPr algn="l">
              <a:defRPr sz="1400">
                <a:cs typeface="+mn-cs"/>
              </a:defRPr>
            </a:lvl1pPr>
          </a:lstStyle>
          <a:p>
            <a:pPr>
              <a:defRPr/>
            </a:pPr>
            <a:endParaRPr lang="en-US"/>
          </a:p>
        </p:txBody>
      </p:sp>
      <p:sp>
        <p:nvSpPr>
          <p:cNvPr id="7" name="Slide Number Placeholder 6"/>
          <p:cNvSpPr>
            <a:spLocks noGrp="1"/>
          </p:cNvSpPr>
          <p:nvPr>
            <p:ph type="sldNum" sz="quarter" idx="5"/>
          </p:nvPr>
        </p:nvSpPr>
        <p:spPr>
          <a:xfrm>
            <a:off x="4143064" y="9121141"/>
            <a:ext cx="3170475" cy="478416"/>
          </a:xfrm>
          <a:prstGeom prst="rect">
            <a:avLst/>
          </a:prstGeom>
        </p:spPr>
        <p:txBody>
          <a:bodyPr vert="horz" lIns="96645" tIns="48322" rIns="96645" bIns="48322" rtlCol="0" anchor="b"/>
          <a:lstStyle>
            <a:lvl1pPr algn="r">
              <a:defRPr sz="1400">
                <a:cs typeface="+mn-cs"/>
              </a:defRPr>
            </a:lvl1pPr>
          </a:lstStyle>
          <a:p>
            <a:pPr>
              <a:defRPr/>
            </a:pPr>
            <a:fld id="{BD980719-50B7-439A-9912-1AA94E71B19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F605091-7130-4DD4-8C3D-7B39FB8C3180}" type="slidenum">
              <a:rPr lang="en-US"/>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assessments or evaluations are completed by licensed or certified professionals, Clinical psychologist, OTs/PTs, Audiologists, SLP, Assistive Technology Professional, etc. Some evaluations may require a Drs. Prescription, </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E41756D-A5F4-4CB8-AF37-113E248678EE}" type="slidenum">
              <a:rPr lang="en-US"/>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Specific employment outcome that is commensurate with consumer’s unique strengths, resources etc. Informed choice important, consumer has input into the plan the VRC will not tell them what to do or what vendors to choose, VRC role in simple terms is to make sure that all the consumer has the information necessary to make decisions that are correct for them, and to make sure that what ever they have agreed to have happen does happen.</a:t>
            </a:r>
          </a:p>
          <a:p>
            <a:pPr eaLnBrk="1" hangingPunct="1">
              <a:spcBef>
                <a:spcPct val="0"/>
              </a:spcBef>
            </a:pPr>
            <a:r>
              <a:rPr lang="en-US" smtClean="0"/>
              <a:t>Specific rehabilitation services that are necessary to achieve the employment outcome, this is where information from evaluation/ assessment is important</a:t>
            </a:r>
          </a:p>
          <a:p>
            <a:pPr eaLnBrk="1" hangingPunct="1">
              <a:spcBef>
                <a:spcPct val="0"/>
              </a:spcBef>
            </a:pPr>
            <a:r>
              <a:rPr lang="en-US" smtClean="0"/>
              <a:t>Timeline: reminder that employment is the goal and there is an expectation of moving forward, consumer has input into timeline</a:t>
            </a:r>
          </a:p>
          <a:p>
            <a:pPr eaLnBrk="1" hangingPunct="1">
              <a:spcBef>
                <a:spcPct val="0"/>
              </a:spcBef>
            </a:pPr>
            <a:r>
              <a:rPr lang="en-US" smtClean="0"/>
              <a:t>Description of services and vendors that are to provide the services, </a:t>
            </a:r>
          </a:p>
          <a:p>
            <a:pPr eaLnBrk="1" hangingPunct="1">
              <a:spcBef>
                <a:spcPct val="0"/>
              </a:spcBef>
            </a:pPr>
            <a:r>
              <a:rPr lang="en-US" smtClean="0"/>
              <a:t>Description of criteria that will be used to evaluate progress, e.g. progress reports, interviews for employment, job offer, retain employment etc.</a:t>
            </a:r>
          </a:p>
          <a:p>
            <a:pPr eaLnBrk="1" hangingPunct="1">
              <a:spcBef>
                <a:spcPct val="0"/>
              </a:spcBef>
            </a:pPr>
            <a:r>
              <a:rPr lang="en-US" smtClean="0"/>
              <a:t>Terms and conditions: consumer responsibilities, VRC responsibilities, </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9213B6F-F21E-4DEB-A0C9-5F04054F69DF}" type="slidenum">
              <a:rPr lang="en-US"/>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Status 26 or successful closure with employment is the goal of vocational rehabilitation services. Note that the employment goal may include self-employment and business ownership. Integrated work environment is very important, not in the sense of different cultures or ethnic groups but that the person with is disability is not hidden away, warehoused and that they have access to the same life/work experiences as others in the work place. </a:t>
            </a:r>
          </a:p>
          <a:p>
            <a:pPr eaLnBrk="1" hangingPunct="1">
              <a:spcBef>
                <a:spcPct val="0"/>
              </a:spcBef>
            </a:pPr>
            <a:r>
              <a:rPr lang="en-US" smtClean="0"/>
              <a:t>90 days after stable on the job, (case study example most likely the 90 days of employment did not begin when Mr. Beckman earned the driver’s license but when all the other steps to the plan have been completed. At or above minimum wage reported as hourly, or weekly, re: farm income that may be when crops or livestock is sold, one or two times per year, will allow consumer to identify an average weekly wage, etc. </a:t>
            </a: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CFB2C54-7EDC-44E5-86C4-C1FB794BCFAD}" type="slidenum">
              <a:rPr lang="en-US"/>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D980719-50B7-439A-9912-1AA94E71B197}"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defTabSz="964740" eaLnBrk="1" hangingPunct="1">
              <a:spcBef>
                <a:spcPct val="0"/>
              </a:spcBef>
            </a:pPr>
            <a:r>
              <a:rPr lang="en-US" dirty="0" smtClean="0"/>
              <a:t>Vocational Rehabilitation became a part of the national consciousness following  World War I, primarily as a response to the number of injured returning veterans who were unable to return to their former employment. Through the years there have been a number of amendments and disability and/or vocationally related pieces of legislation passed each building on previous legislation leading up to the Rehabilitation Act of 1997. </a:t>
            </a:r>
          </a:p>
          <a:p>
            <a:pPr defTabSz="964740" eaLnBrk="1" hangingPunct="1">
              <a:spcBef>
                <a:spcPct val="0"/>
              </a:spcBef>
            </a:pPr>
            <a:endParaRPr lang="en-US" dirty="0" smtClean="0"/>
          </a:p>
          <a:p>
            <a:pPr defTabSz="964740" eaLnBrk="1" hangingPunct="1">
              <a:spcBef>
                <a:spcPct val="0"/>
              </a:spcBef>
            </a:pPr>
            <a:endParaRPr lang="en-US"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3673394-A642-445C-927F-61A4EA643797}" type="slidenum">
              <a:rPr lang="en-US"/>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Rehabilitation needs are identified by the completion of a comprehensive assessment. The comprehensive assessment may include such things as the vocational implications of the disability, need for assistive technology, home or vehicle modification, consumer’s level of education, consumer’s vocational interest, etc. </a:t>
            </a:r>
          </a:p>
          <a:p>
            <a:pPr eaLnBrk="1" hangingPunct="1">
              <a:spcBef>
                <a:spcPct val="0"/>
              </a:spcBef>
            </a:pPr>
            <a:r>
              <a:rPr lang="en-US" dirty="0" smtClean="0"/>
              <a:t>Managing financial resources that are necessary and reasonable; e.g. smooth hard flooring may be necessary to traverse using a wheel chair however solid oak flooring while providing the proper surface may not be reasonable. VR must also consider comparable benefits, e.g. insurance, education scholarships and grants. </a:t>
            </a:r>
          </a:p>
          <a:p>
            <a:pPr eaLnBrk="1" hangingPunct="1">
              <a:spcBef>
                <a:spcPct val="0"/>
              </a:spcBef>
            </a:pPr>
            <a:r>
              <a:rPr lang="en-US" dirty="0" smtClean="0"/>
              <a:t>Note: There may be instances of consumer contribution, such as the flooring example if the consumer prefers the solid oak flooring they would pay the difference in material and installation costs. I can think of no instance where the consumer incurred a cost that they did not know about up front provided that they received prior approval and authorization from VR before a cost was incurred. </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4E7B2F9-D0FB-4AF2-B493-53CE0B94381E}" type="slidenum">
              <a:rPr lang="en-US"/>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t>00 Referral: The entry point to VR. Referral may be made by the consumer, an agency, doctor,  a friend, etc. The following is the minimum information  necessary for a referral to be documented and acted upon; a) name and address, b) disability as reported, c) date of birth and gender, d) referral source. Additional information that is helpful is social security number, telephone number. </a:t>
            </a:r>
          </a:p>
          <a:p>
            <a:pPr eaLnBrk="1" fontAlgn="auto" hangingPunct="1">
              <a:spcBef>
                <a:spcPts val="0"/>
              </a:spcBef>
              <a:spcAft>
                <a:spcPts val="0"/>
              </a:spcAft>
              <a:defRPr/>
            </a:pPr>
            <a:r>
              <a:rPr lang="en-US" dirty="0" smtClean="0"/>
              <a:t>02 Application:  The consumer has completed and signed an application (or similar document) requesting Vocational Rehabilitation services. This requires that the consumer be informed of all decisions affecting the case and it provides a certainty that the consumer knows that they have been referred to vocational rehabilitation.  The assessment process to determine eligibility begins immediately. There is a 60 day time limit to status 02, an eligibility determination must be made within that time frame, (exceptions, unforeseen circumstances and the applicant concurs). </a:t>
            </a:r>
          </a:p>
          <a:p>
            <a:pPr eaLnBrk="1" fontAlgn="auto" hangingPunct="1">
              <a:spcBef>
                <a:spcPts val="0"/>
              </a:spcBef>
              <a:spcAft>
                <a:spcPts val="0"/>
              </a:spcAft>
              <a:defRPr/>
            </a:pPr>
            <a:r>
              <a:rPr lang="en-US" dirty="0" smtClean="0"/>
              <a:t>10 Eligibility and development of the individualized plan for employment (IPE): A certificate of eligibility must be completed and be part of the case record. The comprehensive assessment begins, the consumer has input into the IPE, under the 1998 amendment to the Rehab Act the consumer may develop the IPE alone, or with the assistance of any other individual including family, friends, and the VRC. However the VRC and in IN the Counselor Supervisor must approve the IPE.  Time limit 120 days.</a:t>
            </a:r>
          </a:p>
          <a:p>
            <a:pPr eaLnBrk="1" fontAlgn="auto" hangingPunct="1">
              <a:spcBef>
                <a:spcPts val="0"/>
              </a:spcBef>
              <a:spcAft>
                <a:spcPts val="0"/>
              </a:spcAft>
              <a:defRPr/>
            </a:pPr>
            <a:r>
              <a:rPr lang="en-US" dirty="0" smtClean="0"/>
              <a:t>18 Training: vocational skills, post secondary, mobility, driver, on-the-job, etc. Consumer remains in this status until service is completed or terminated.</a:t>
            </a:r>
          </a:p>
          <a:p>
            <a:pPr eaLnBrk="1" fontAlgn="auto" hangingPunct="1">
              <a:spcBef>
                <a:spcPts val="0"/>
              </a:spcBef>
              <a:spcAft>
                <a:spcPts val="0"/>
              </a:spcAft>
              <a:defRPr/>
            </a:pPr>
            <a:r>
              <a:rPr lang="en-US" dirty="0" smtClean="0"/>
              <a:t>16 Mental and/or physical restoration:  medical, surgical, psychiatric, therapeutic treatment, prosthetic, hearing aids, etc, Consumer remains in this status until services are completed or terminated.</a:t>
            </a:r>
          </a:p>
          <a:p>
            <a:pPr eaLnBrk="1" fontAlgn="auto" hangingPunct="1">
              <a:spcBef>
                <a:spcPts val="0"/>
              </a:spcBef>
              <a:spcAft>
                <a:spcPts val="0"/>
              </a:spcAft>
              <a:defRPr/>
            </a:pPr>
            <a:r>
              <a:rPr lang="en-US" dirty="0" smtClean="0"/>
              <a:t>20 Ready for employment: If consumer has completed other services and is ready for an intensive job search to begin, if a consumer has been hired and not yet started the job. </a:t>
            </a:r>
          </a:p>
          <a:p>
            <a:pPr eaLnBrk="1" fontAlgn="auto" hangingPunct="1">
              <a:spcBef>
                <a:spcPts val="0"/>
              </a:spcBef>
              <a:spcAft>
                <a:spcPts val="0"/>
              </a:spcAft>
              <a:defRPr/>
            </a:pPr>
            <a:r>
              <a:rPr lang="en-US" dirty="0" smtClean="0"/>
              <a:t>22 In employment: Consumer is employed in a position that they accept as commensurate with abilities, interests and limitations. Close follow-up for 90 days.</a:t>
            </a:r>
          </a:p>
          <a:p>
            <a:pPr eaLnBrk="1" fontAlgn="auto" hangingPunct="1">
              <a:spcBef>
                <a:spcPts val="0"/>
              </a:spcBef>
              <a:spcAft>
                <a:spcPts val="0"/>
              </a:spcAft>
              <a:defRPr/>
            </a:pPr>
            <a:r>
              <a:rPr lang="en-US" dirty="0" smtClean="0"/>
              <a:t>26 Successful closure: If consumer has continued employment for no less than 90 days, is performing well on the job, agrees with case file closure. An assessment of post employment needs must be conducted. </a:t>
            </a:r>
            <a:endParaRPr lang="en-US"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16E6243-9B91-49B5-B080-FD44080DEECE}" type="slidenum">
              <a:rPr lang="en-US"/>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06 Extended evaluation: This status is important if an applicant has a disability that has been determined to constitute a substantial impediment to employment however the severity of the impairment raises significant doubts about the applicant’s ability to benefit from services to obtain and retain employment. Extended evaluation requires an individualized plan outlining the evaluation and related services necessary to make a determination of eligibility or ineligibility that is based on clear and convincing evidence. The determination must be objective and not subjective. Time limited to 18 months.</a:t>
            </a:r>
          </a:p>
          <a:p>
            <a:pPr eaLnBrk="1" hangingPunct="1">
              <a:spcBef>
                <a:spcPct val="0"/>
              </a:spcBef>
            </a:pPr>
            <a:r>
              <a:rPr lang="en-US" dirty="0" smtClean="0"/>
              <a:t>24 Service interrupted:  This status is used when services are interrupted due to consumer circumstances or consumer unavailability, not due to agency or counselor shortcomings,  overdue in status at six months</a:t>
            </a:r>
          </a:p>
          <a:p>
            <a:pPr eaLnBrk="1" hangingPunct="1">
              <a:spcBef>
                <a:spcPct val="0"/>
              </a:spcBef>
            </a:pPr>
            <a:r>
              <a:rPr lang="en-US" dirty="0" smtClean="0"/>
              <a:t>32 Post Employment Services:  Cases are placed in this status to provide simple short term services to maintain, regain or advance the consumer’s employment. The anticipated need for post employment services must be assessed prior to closure of case file. </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95473BA-4673-4F98-A7F7-D5C092EC4672}" type="slidenum">
              <a:rPr lang="en-US"/>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Example may reference the selected case study, Mr. Beckman has C-3 spinal cord injury (SCI) incomplete, (physical impairment) therefore he is unable to independently climb up into truck or combine to drive to get tools and supplies, or harvest crops, is unable to independently prepare himself to work, etc. (substantial impediment to employment) Will require driver evaluation and training , assistive technology etc, to return to work, Mr. Beckman will benefit from theses services and return to farming.</a:t>
            </a: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20246B6-7C38-45F1-9C00-402D95A9C0D5}" type="slidenum">
              <a:rPr lang="en-US"/>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Essentially services must address one or both of two things, the vocational impediment and the employment goal.  Offer basic example of each type of service and circumstance where the service may be necessary.</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186C26D-F18F-4DB3-80C1-322B388D5792}" type="slidenum">
              <a:rPr lang="en-US"/>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E357AF7-31A4-4885-B6B6-27213F2B09BE}" type="slidenum">
              <a:rPr lang="en-US"/>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Comprehensive assessment or evaluation is holistic and considers consumer’s unique strengths, resources, priorities, concerns, abilities, capabilities, interests as well as limitations, and resulting needs.  The comprehensive assessment should identify the employment goal that is consistent with the above list of consumer attributes, and the services necessary to reach the employment goal,  </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414640D-4DEF-40A6-A200-5EBB6661580C}" type="slidenum">
              <a:rPr lang="en-US"/>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23B06B34-7CC5-4BB1-9EDA-8BF89EA70864}" type="datetimeFigureOut">
              <a:rPr lang="en-US"/>
              <a:pPr>
                <a:defRPr/>
              </a:pPr>
              <a:t>4/12/2010</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EB16DFE-C157-497F-A6F8-5B183457B32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7DEE60A-93C0-43AF-BDCA-E87296F4F956}" type="datetimeFigureOut">
              <a:rPr lang="en-US"/>
              <a:pPr>
                <a:defRPr/>
              </a:pPr>
              <a:t>4/12/2010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344399E-C640-41CF-93B1-7EE86CCF0D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8F84AEF-E040-422D-B47F-828001977BCF}" type="datetimeFigureOut">
              <a:rPr lang="en-US"/>
              <a:pPr>
                <a:defRPr/>
              </a:pPr>
              <a:t>4/12/2010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25E846C-105D-4992-BBDB-8DC3712A8D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DF405C2-4911-45D3-AD75-29A2DF2727DE}" type="datetimeFigureOut">
              <a:rPr lang="en-US"/>
              <a:pPr>
                <a:defRPr/>
              </a:pPr>
              <a:t>4/12/2010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08C56FA-ADD0-44FC-AF4B-1725B5E7F15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3125BB-BB67-4CA6-9516-32E04B1643A0}" type="datetimeFigureOut">
              <a:rPr lang="en-US"/>
              <a:pPr>
                <a:defRPr/>
              </a:pPr>
              <a:t>4/12/2010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E89680-6C32-4625-9CE1-703C6770252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EF2D04D-2995-4735-9DFB-33AE02C74976}" type="datetimeFigureOut">
              <a:rPr lang="en-US"/>
              <a:pPr>
                <a:defRPr/>
              </a:pPr>
              <a:t>4/12/2010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5E29471-9DEA-4492-AFD2-A02D783C7C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2687F19-7BF9-49A9-8626-B871B5FD05B1}" type="datetimeFigureOut">
              <a:rPr lang="en-US"/>
              <a:pPr>
                <a:defRPr/>
              </a:pPr>
              <a:t>4/12/2010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C701EB26-31F9-4B1E-8085-B9876EBBEB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8FCC897-AFCC-4D9C-9F74-94FDC705CA35}" type="datetimeFigureOut">
              <a:rPr lang="en-US"/>
              <a:pPr>
                <a:defRPr/>
              </a:pPr>
              <a:t>4/12/2010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70A079B-7454-480D-A53B-F2D9616671E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1B0AEE0-EE7E-48F4-8727-9731FCBF5AB2}" type="datetimeFigureOut">
              <a:rPr lang="en-US"/>
              <a:pPr>
                <a:defRPr/>
              </a:pPr>
              <a:t>4/12/2010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82E7043-837C-42B1-8297-765EB136C88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0353555-3EB5-492D-9389-C7D30FFD2354}" type="datetimeFigureOut">
              <a:rPr lang="en-US"/>
              <a:pPr>
                <a:defRPr/>
              </a:pPr>
              <a:t>4/12/2010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ADF7CE6-4011-4F64-8B8A-F1E722520C3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5652B297-8BF8-4DD3-9436-767A6C11A619}" type="datetimeFigureOut">
              <a:rPr lang="en-US"/>
              <a:pPr>
                <a:defRPr/>
              </a:pPr>
              <a:t>4/12/2010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99A6C31-FB39-491F-AD0B-98EF541AB02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F859822B-F25B-41FC-BA70-1CD50053CC79}" type="datetimeFigureOut">
              <a:rPr lang="en-US"/>
              <a:pPr>
                <a:defRPr/>
              </a:pPr>
              <a:t>4/12/2010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B0C556B-2063-4D85-BB9F-DA3F9DCEC9E5}"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39" r:id="rId1"/>
    <p:sldLayoutId id="2147483731" r:id="rId2"/>
    <p:sldLayoutId id="2147483740" r:id="rId3"/>
    <p:sldLayoutId id="2147483732" r:id="rId4"/>
    <p:sldLayoutId id="2147483733" r:id="rId5"/>
    <p:sldLayoutId id="2147483734" r:id="rId6"/>
    <p:sldLayoutId id="2147483735" r:id="rId7"/>
    <p:sldLayoutId id="2147483736" r:id="rId8"/>
    <p:sldLayoutId id="2147483741" r:id="rId9"/>
    <p:sldLayoutId id="2147483737" r:id="rId10"/>
    <p:sldLayoutId id="214748373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176" y="381000"/>
            <a:ext cx="7851648" cy="1828800"/>
          </a:xfrm>
        </p:spPr>
        <p:txBody>
          <a:bodyPr/>
          <a:lstStyle/>
          <a:p>
            <a:pPr algn="ctr" eaLnBrk="1" fontAlgn="auto" hangingPunct="1">
              <a:spcAft>
                <a:spcPts val="0"/>
              </a:spcAft>
              <a:defRPr/>
            </a:pPr>
            <a:r>
              <a:rPr lang="en-US" dirty="0" smtClean="0"/>
              <a:t>Understanding Vocational Rehabilitation Process</a:t>
            </a:r>
            <a:endParaRPr lang="en-US" dirty="0"/>
          </a:p>
        </p:txBody>
      </p:sp>
      <p:sp>
        <p:nvSpPr>
          <p:cNvPr id="5123" name="Subtitle 2"/>
          <p:cNvSpPr>
            <a:spLocks noGrp="1"/>
          </p:cNvSpPr>
          <p:nvPr>
            <p:ph type="subTitle" idx="1"/>
          </p:nvPr>
        </p:nvSpPr>
        <p:spPr>
          <a:xfrm>
            <a:off x="644525" y="2286000"/>
            <a:ext cx="7854950" cy="2867025"/>
          </a:xfrm>
        </p:spPr>
        <p:txBody>
          <a:bodyPr/>
          <a:lstStyle/>
          <a:p>
            <a:pPr marR="0" eaLnBrk="1" hangingPunct="1"/>
            <a:endParaRPr lang="en-US" dirty="0" smtClean="0"/>
          </a:p>
          <a:p>
            <a:pPr marR="0" algn="ctr" eaLnBrk="1" hangingPunct="1"/>
            <a:r>
              <a:rPr lang="en-US" dirty="0" smtClean="0"/>
              <a:t>National AgrAbility Project Training</a:t>
            </a:r>
          </a:p>
          <a:p>
            <a:pPr marR="0" algn="ctr" eaLnBrk="1" hangingPunct="1"/>
            <a:r>
              <a:rPr lang="en-US" dirty="0" smtClean="0"/>
              <a:t>April 13-15</a:t>
            </a:r>
          </a:p>
          <a:p>
            <a:pPr marR="0" algn="ctr" eaLnBrk="1" hangingPunct="1"/>
            <a:endParaRPr lang="en-US" dirty="0" smtClean="0"/>
          </a:p>
          <a:p>
            <a:pPr marR="0" algn="ctr" eaLnBrk="1" hangingPunct="1"/>
            <a:r>
              <a:rPr lang="en-US" dirty="0" smtClean="0"/>
              <a:t>Presenter</a:t>
            </a:r>
          </a:p>
          <a:p>
            <a:pPr marR="0" algn="ctr" eaLnBrk="1" hangingPunct="1"/>
            <a:r>
              <a:rPr lang="en-US" dirty="0" smtClean="0"/>
              <a:t>Samuel N. Mathew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343400"/>
            <a:ext cx="3048000" cy="1143000"/>
          </a:xfrm>
        </p:spPr>
        <p:txBody>
          <a:bodyPr/>
          <a:lstStyle/>
          <a:p>
            <a:r>
              <a:rPr lang="en-US" smtClean="0"/>
              <a:t>IPE drives services</a:t>
            </a:r>
          </a:p>
        </p:txBody>
      </p:sp>
      <p:graphicFrame>
        <p:nvGraphicFramePr>
          <p:cNvPr id="4" name="Content Placeholder 3"/>
          <p:cNvGraphicFramePr>
            <a:graphicFrameLocks noGrp="1"/>
          </p:cNvGraphicFramePr>
          <p:nvPr>
            <p:ph idx="1"/>
          </p:nvPr>
        </p:nvGraphicFramePr>
        <p:xfrm>
          <a:off x="685800" y="1066800"/>
          <a:ext cx="8229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smtClean="0"/>
              <a:t>Assessment Examples</a:t>
            </a:r>
          </a:p>
        </p:txBody>
      </p:sp>
      <p:sp>
        <p:nvSpPr>
          <p:cNvPr id="16387" name="Content Placeholder 2"/>
          <p:cNvSpPr>
            <a:spLocks noGrp="1"/>
          </p:cNvSpPr>
          <p:nvPr>
            <p:ph idx="1"/>
          </p:nvPr>
        </p:nvSpPr>
        <p:spPr/>
        <p:txBody>
          <a:bodyPr/>
          <a:lstStyle/>
          <a:p>
            <a:r>
              <a:rPr lang="en-US" smtClean="0"/>
              <a:t>Current academic skills, how one learns best and psychological well being</a:t>
            </a:r>
          </a:p>
          <a:p>
            <a:r>
              <a:rPr lang="en-US" smtClean="0"/>
              <a:t>Functional capacity evaluation</a:t>
            </a:r>
          </a:p>
          <a:p>
            <a:r>
              <a:rPr lang="en-US" smtClean="0"/>
              <a:t>Hearing evaluation </a:t>
            </a:r>
          </a:p>
          <a:p>
            <a:r>
              <a:rPr lang="en-US" smtClean="0"/>
              <a:t>Seating and positioning evaluation</a:t>
            </a:r>
          </a:p>
          <a:p>
            <a:r>
              <a:rPr lang="en-US" smtClean="0"/>
              <a:t>Assistive technology evaluation</a:t>
            </a:r>
          </a:p>
          <a:p>
            <a:r>
              <a:rPr lang="en-US" smtClean="0"/>
              <a:t>Vehicle or home modification evaluation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smtClean="0"/>
              <a:t>IPE Mandatory Components</a:t>
            </a:r>
          </a:p>
        </p:txBody>
      </p:sp>
      <p:sp>
        <p:nvSpPr>
          <p:cNvPr id="17411" name="Content Placeholder 2"/>
          <p:cNvSpPr>
            <a:spLocks noGrp="1"/>
          </p:cNvSpPr>
          <p:nvPr>
            <p:ph idx="1"/>
          </p:nvPr>
        </p:nvSpPr>
        <p:spPr/>
        <p:txBody>
          <a:bodyPr/>
          <a:lstStyle/>
          <a:p>
            <a:r>
              <a:rPr lang="en-US" smtClean="0"/>
              <a:t>Description of the specific employment outcome</a:t>
            </a:r>
          </a:p>
          <a:p>
            <a:r>
              <a:rPr lang="en-US" smtClean="0"/>
              <a:t>Description of the specific rehabilitation services</a:t>
            </a:r>
          </a:p>
          <a:p>
            <a:r>
              <a:rPr lang="en-US" smtClean="0"/>
              <a:t>Timeline for achieving employment outcome and the initiation of services</a:t>
            </a:r>
          </a:p>
          <a:p>
            <a:r>
              <a:rPr lang="en-US" smtClean="0"/>
              <a:t>Description of the vendors chosen by the consumer to provide services</a:t>
            </a:r>
          </a:p>
          <a:p>
            <a:r>
              <a:rPr lang="en-US" smtClean="0"/>
              <a:t>Description of criteria to evaluate progress toward goal</a:t>
            </a:r>
          </a:p>
          <a:p>
            <a:r>
              <a:rPr lang="en-US" smtClean="0"/>
              <a:t>Terms and conditions of the IPE (responsibilities)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US" smtClean="0"/>
              <a:t>26 Closure</a:t>
            </a:r>
          </a:p>
        </p:txBody>
      </p:sp>
      <p:sp>
        <p:nvSpPr>
          <p:cNvPr id="18435" name="Content Placeholder 2"/>
          <p:cNvSpPr>
            <a:spLocks noGrp="1"/>
          </p:cNvSpPr>
          <p:nvPr>
            <p:ph idx="1"/>
          </p:nvPr>
        </p:nvSpPr>
        <p:spPr/>
        <p:txBody>
          <a:bodyPr/>
          <a:lstStyle/>
          <a:p>
            <a:r>
              <a:rPr lang="en-US" smtClean="0"/>
              <a:t>Consistent with the individual’s abilities, interests and limitations</a:t>
            </a:r>
          </a:p>
          <a:p>
            <a:r>
              <a:rPr lang="en-US" smtClean="0"/>
              <a:t>Can include self-employment, telecommuting, business ownership</a:t>
            </a:r>
          </a:p>
          <a:p>
            <a:r>
              <a:rPr lang="en-US" smtClean="0"/>
              <a:t>Job is in integrated environment (not in isolated environment or sheltered workshop)</a:t>
            </a:r>
          </a:p>
          <a:p>
            <a:r>
              <a:rPr lang="en-US" smtClean="0"/>
              <a:t>After 90 days of status 22</a:t>
            </a:r>
          </a:p>
          <a:p>
            <a:r>
              <a:rPr lang="en-US" smtClean="0"/>
              <a:t>At or above federal minimum wage income</a:t>
            </a:r>
          </a:p>
          <a:p>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62000"/>
            <a:ext cx="8229600" cy="1143000"/>
          </a:xfrm>
        </p:spPr>
        <p:txBody>
          <a:bodyPr/>
          <a:lstStyle/>
          <a:p>
            <a:pPr algn="ctr"/>
            <a:r>
              <a:rPr lang="en-US" smtClean="0"/>
              <a:t>Case Study 1 - Eric Beckman </a:t>
            </a:r>
            <a:br>
              <a:rPr lang="en-US" smtClean="0"/>
            </a:br>
            <a:r>
              <a:rPr lang="en-US" sz="4000" smtClean="0"/>
              <a:t>Nebraska AgrAbility </a:t>
            </a:r>
          </a:p>
        </p:txBody>
      </p:sp>
      <p:pic>
        <p:nvPicPr>
          <p:cNvPr id="19459" name="Picture 2"/>
          <p:cNvPicPr>
            <a:picLocks noChangeAspect="1" noChangeArrowheads="1"/>
          </p:cNvPicPr>
          <p:nvPr/>
        </p:nvPicPr>
        <p:blipFill>
          <a:blip r:embed="rId2" cstate="print"/>
          <a:srcRect/>
          <a:stretch>
            <a:fillRect/>
          </a:stretch>
        </p:blipFill>
        <p:spPr bwMode="auto">
          <a:xfrm>
            <a:off x="434975" y="2540000"/>
            <a:ext cx="3816350" cy="2857500"/>
          </a:xfrm>
          <a:prstGeom prst="rect">
            <a:avLst/>
          </a:prstGeom>
          <a:noFill/>
          <a:ln w="9525">
            <a:noFill/>
            <a:miter lim="800000"/>
            <a:headEnd/>
            <a:tailEnd/>
          </a:ln>
        </p:spPr>
      </p:pic>
      <p:pic>
        <p:nvPicPr>
          <p:cNvPr id="19460" name="Picture 3"/>
          <p:cNvPicPr>
            <a:picLocks noChangeAspect="1" noChangeArrowheads="1"/>
          </p:cNvPicPr>
          <p:nvPr/>
        </p:nvPicPr>
        <p:blipFill>
          <a:blip r:embed="rId3" cstate="print"/>
          <a:srcRect/>
          <a:stretch>
            <a:fillRect/>
          </a:stretch>
        </p:blipFill>
        <p:spPr bwMode="auto">
          <a:xfrm>
            <a:off x="4572000" y="2565400"/>
            <a:ext cx="4206875" cy="280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en-US" smtClean="0"/>
              <a:t>Background before injury</a:t>
            </a:r>
          </a:p>
        </p:txBody>
      </p:sp>
      <p:sp>
        <p:nvSpPr>
          <p:cNvPr id="20483" name="Content Placeholder 2"/>
          <p:cNvSpPr>
            <a:spLocks noGrp="1"/>
          </p:cNvSpPr>
          <p:nvPr>
            <p:ph idx="1"/>
          </p:nvPr>
        </p:nvSpPr>
        <p:spPr/>
        <p:txBody>
          <a:bodyPr/>
          <a:lstStyle/>
          <a:p>
            <a:r>
              <a:rPr lang="en-US" smtClean="0"/>
              <a:t>Grandfather’s farm &amp; family tradition of farming</a:t>
            </a:r>
          </a:p>
          <a:p>
            <a:r>
              <a:rPr lang="en-US" smtClean="0"/>
              <a:t>Farming with father Bob &amp; mother Nancy since 1995</a:t>
            </a:r>
          </a:p>
          <a:p>
            <a:r>
              <a:rPr lang="en-US" smtClean="0"/>
              <a:t>550  acres of cash crops</a:t>
            </a:r>
          </a:p>
          <a:p>
            <a:r>
              <a:rPr lang="en-US" smtClean="0"/>
              <a:t>Wife Dana and two young children – Brittni &amp; Aiden</a:t>
            </a:r>
          </a:p>
          <a:p>
            <a:r>
              <a:rPr lang="en-US" smtClean="0"/>
              <a:t>May 6, 2007 - Injury cause, Car hydroplaned into side ditch, hit tree stump and rolled over. No seat belt.</a:t>
            </a:r>
          </a:p>
          <a:p>
            <a:endParaRPr lang="en-US" smtClean="0"/>
          </a:p>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a:r>
              <a:rPr lang="en-US" smtClean="0"/>
              <a:t>Injury Details</a:t>
            </a:r>
          </a:p>
        </p:txBody>
      </p:sp>
      <p:sp>
        <p:nvSpPr>
          <p:cNvPr id="21507" name="Content Placeholder 2"/>
          <p:cNvSpPr>
            <a:spLocks noGrp="1"/>
          </p:cNvSpPr>
          <p:nvPr>
            <p:ph idx="1"/>
          </p:nvPr>
        </p:nvSpPr>
        <p:spPr/>
        <p:txBody>
          <a:bodyPr/>
          <a:lstStyle/>
          <a:p>
            <a:r>
              <a:rPr lang="en-US" dirty="0" smtClean="0"/>
              <a:t>Initially on ventilator</a:t>
            </a:r>
          </a:p>
          <a:p>
            <a:r>
              <a:rPr lang="en-US" dirty="0" smtClean="0"/>
              <a:t>Pin and plate on neck</a:t>
            </a:r>
          </a:p>
          <a:p>
            <a:r>
              <a:rPr lang="en-US" dirty="0" smtClean="0"/>
              <a:t>Incomplete quadriplegic</a:t>
            </a:r>
          </a:p>
          <a:p>
            <a:r>
              <a:rPr lang="en-US" dirty="0" smtClean="0"/>
              <a:t>Third cervical vertebrae area</a:t>
            </a:r>
          </a:p>
          <a:p>
            <a:pPr lvl="1"/>
            <a:r>
              <a:rPr lang="en-US" dirty="0" smtClean="0"/>
              <a:t>ASIA * </a:t>
            </a:r>
            <a:r>
              <a:rPr lang="en-US" dirty="0" smtClean="0"/>
              <a:t>– A complete</a:t>
            </a:r>
          </a:p>
          <a:p>
            <a:pPr lvl="1"/>
            <a:r>
              <a:rPr lang="en-US" dirty="0" smtClean="0"/>
              <a:t>Some functions below C-3</a:t>
            </a:r>
          </a:p>
          <a:p>
            <a:pPr lvl="1"/>
            <a:r>
              <a:rPr lang="en-US" dirty="0" smtClean="0"/>
              <a:t>Nerve functions down to C-7</a:t>
            </a:r>
          </a:p>
          <a:p>
            <a:pPr lvl="1"/>
            <a:r>
              <a:rPr lang="en-US" dirty="0" smtClean="0"/>
              <a:t>Controls body functions such as respiration</a:t>
            </a:r>
          </a:p>
          <a:p>
            <a:pPr>
              <a:buNone/>
            </a:pPr>
            <a:r>
              <a:rPr lang="en-US" dirty="0" smtClean="0"/>
              <a:t>* </a:t>
            </a:r>
            <a:r>
              <a:rPr lang="en-US" sz="1600" dirty="0" smtClean="0"/>
              <a:t>- American Spinal Injury Association </a:t>
            </a:r>
          </a:p>
          <a:p>
            <a:pPr>
              <a:buNone/>
            </a:pP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Cervical spinal nerves (C1 to C8)</a:t>
            </a:r>
          </a:p>
        </p:txBody>
      </p:sp>
      <p:sp>
        <p:nvSpPr>
          <p:cNvPr id="22531" name="Content Placeholder 2"/>
          <p:cNvSpPr>
            <a:spLocks noGrp="1"/>
          </p:cNvSpPr>
          <p:nvPr>
            <p:ph idx="1"/>
          </p:nvPr>
        </p:nvSpPr>
        <p:spPr/>
        <p:txBody>
          <a:bodyPr/>
          <a:lstStyle/>
          <a:p>
            <a:r>
              <a:rPr lang="en-US" smtClean="0"/>
              <a:t>Control signals to the back of the head, </a:t>
            </a:r>
          </a:p>
          <a:p>
            <a:pPr lvl="1"/>
            <a:r>
              <a:rPr lang="en-US" smtClean="0"/>
              <a:t>Neck and shoulders</a:t>
            </a:r>
          </a:p>
          <a:p>
            <a:pPr lvl="1"/>
            <a:r>
              <a:rPr lang="en-US" smtClean="0"/>
              <a:t>Arms, hands and the diaphragm. </a:t>
            </a:r>
          </a:p>
          <a:p>
            <a:r>
              <a:rPr lang="en-US" smtClean="0"/>
              <a:t>Upper (C1, C2) injuries can cause loss of involuntary functions including breathing.</a:t>
            </a:r>
          </a:p>
          <a:p>
            <a:r>
              <a:rPr lang="en-US" smtClean="0"/>
              <a:t>Injuries in this area result in quadriplegia. </a:t>
            </a:r>
          </a:p>
          <a:p>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smtClean="0"/>
              <a:t>Personal Goal</a:t>
            </a:r>
          </a:p>
        </p:txBody>
      </p:sp>
      <p:sp>
        <p:nvSpPr>
          <p:cNvPr id="23555" name="Content Placeholder 2"/>
          <p:cNvSpPr>
            <a:spLocks noGrp="1"/>
          </p:cNvSpPr>
          <p:nvPr>
            <p:ph idx="1"/>
          </p:nvPr>
        </p:nvSpPr>
        <p:spPr/>
        <p:txBody>
          <a:bodyPr/>
          <a:lstStyle/>
          <a:p>
            <a:r>
              <a:rPr lang="en-US" smtClean="0"/>
              <a:t>Did not want to go back to school</a:t>
            </a:r>
          </a:p>
          <a:p>
            <a:r>
              <a:rPr lang="en-US" smtClean="0"/>
              <a:t>Production agriculture is the chosen goal</a:t>
            </a:r>
          </a:p>
          <a:p>
            <a:r>
              <a:rPr lang="en-US" smtClean="0"/>
              <a:t>Intermediate goals (defined later) to return to farming</a:t>
            </a:r>
          </a:p>
          <a:p>
            <a:pPr lvl="1"/>
            <a:r>
              <a:rPr lang="en-US" smtClean="0"/>
              <a:t>Obtain driver’s license</a:t>
            </a:r>
          </a:p>
          <a:p>
            <a:pPr lvl="1"/>
            <a:r>
              <a:rPr lang="en-US" smtClean="0"/>
              <a:t>Driving tractor/combine</a:t>
            </a:r>
          </a:p>
          <a:p>
            <a:pPr lvl="1"/>
            <a:r>
              <a:rPr lang="en-US" smtClean="0"/>
              <a:t>Complete assessments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smtClean="0"/>
              <a:t>AgrAbility Involvement</a:t>
            </a:r>
          </a:p>
        </p:txBody>
      </p:sp>
      <p:sp>
        <p:nvSpPr>
          <p:cNvPr id="24579" name="Content Placeholder 2"/>
          <p:cNvSpPr>
            <a:spLocks noGrp="1"/>
          </p:cNvSpPr>
          <p:nvPr>
            <p:ph idx="1"/>
          </p:nvPr>
        </p:nvSpPr>
        <p:spPr/>
        <p:txBody>
          <a:bodyPr/>
          <a:lstStyle/>
          <a:p>
            <a:r>
              <a:rPr lang="en-US" smtClean="0"/>
              <a:t>Introduced to Jason Beck of Colorado AgrAbility in Craig’s Hospital, Denver</a:t>
            </a:r>
          </a:p>
          <a:p>
            <a:r>
              <a:rPr lang="en-US" smtClean="0"/>
              <a:t>Met with Nebraska AgrAbility  &amp; VR in Nov. 07 </a:t>
            </a:r>
          </a:p>
          <a:p>
            <a:r>
              <a:rPr lang="en-US" smtClean="0"/>
              <a:t>Previously neither agencies had attempted anything close to this – Decided to take ‘one step at a time’</a:t>
            </a:r>
          </a:p>
          <a:p>
            <a:r>
              <a:rPr lang="en-US" smtClean="0"/>
              <a:t>Assessments reports and follow up</a:t>
            </a:r>
          </a:p>
          <a:p>
            <a:pPr lvl="1"/>
            <a:endParaRPr lang="en-US" smtClean="0"/>
          </a:p>
          <a:p>
            <a:pPr lvl="1"/>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1143000"/>
          </a:xfrm>
        </p:spPr>
        <p:txBody>
          <a:bodyPr/>
          <a:lstStyle/>
          <a:p>
            <a:pPr algn="ctr"/>
            <a:r>
              <a:rPr lang="en-US" smtClean="0"/>
              <a:t>Federal Mandate</a:t>
            </a:r>
          </a:p>
        </p:txBody>
      </p:sp>
      <p:sp>
        <p:nvSpPr>
          <p:cNvPr id="6147" name="Content Placeholder 2"/>
          <p:cNvSpPr>
            <a:spLocks noGrp="1"/>
          </p:cNvSpPr>
          <p:nvPr>
            <p:ph idx="1"/>
          </p:nvPr>
        </p:nvSpPr>
        <p:spPr>
          <a:xfrm>
            <a:off x="457200" y="1676400"/>
            <a:ext cx="8229600" cy="4876800"/>
          </a:xfrm>
        </p:spPr>
        <p:txBody>
          <a:bodyPr/>
          <a:lstStyle/>
          <a:p>
            <a:r>
              <a:rPr lang="en-US" sz="3600" dirty="0" smtClean="0"/>
              <a:t>Rehabilitation Act of 1997 as amended in 2001</a:t>
            </a:r>
          </a:p>
          <a:p>
            <a:r>
              <a:rPr lang="en-US" sz="3600" dirty="0" smtClean="0"/>
              <a:t>Any state that submits to the Secretary a State plan eligible to get funding</a:t>
            </a:r>
          </a:p>
          <a:p>
            <a:r>
              <a:rPr lang="en-US" sz="3600" dirty="0" smtClean="0"/>
              <a:t>78% Federal and 22 % State match for funding</a:t>
            </a:r>
          </a:p>
          <a:p>
            <a:r>
              <a:rPr lang="en-US" sz="3600" dirty="0" smtClean="0"/>
              <a:t>Available in all 50 states distributed across each state</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US" smtClean="0"/>
              <a:t>VR Services Provided </a:t>
            </a:r>
          </a:p>
        </p:txBody>
      </p:sp>
      <p:sp>
        <p:nvSpPr>
          <p:cNvPr id="25603" name="Content Placeholder 2"/>
          <p:cNvSpPr>
            <a:spLocks noGrp="1"/>
          </p:cNvSpPr>
          <p:nvPr>
            <p:ph idx="1"/>
          </p:nvPr>
        </p:nvSpPr>
        <p:spPr/>
        <p:txBody>
          <a:bodyPr/>
          <a:lstStyle/>
          <a:p>
            <a:pPr lvl="1"/>
            <a:r>
              <a:rPr lang="en-US" smtClean="0"/>
              <a:t>VR supported evaluation and driving license in Minnesota – passed</a:t>
            </a:r>
          </a:p>
          <a:p>
            <a:pPr lvl="1"/>
            <a:r>
              <a:rPr lang="en-US" smtClean="0"/>
              <a:t>2005 pickup truck with Bruno Under vehicle lift bought by Eric –lock down wheelchair and tri-pin steering device</a:t>
            </a:r>
          </a:p>
          <a:p>
            <a:pPr lvl="1"/>
            <a:r>
              <a:rPr lang="en-US" smtClean="0"/>
              <a:t>Flatbed truck lift –Life Essentials lift to transfer between machines</a:t>
            </a:r>
          </a:p>
          <a:p>
            <a:pPr lvl="1"/>
            <a:r>
              <a:rPr lang="en-US" smtClean="0"/>
              <a:t>Modification on the combine –VR  Tri-pin steering control, modification of discharge auger switch</a:t>
            </a:r>
          </a:p>
          <a:p>
            <a:pPr lvl="1"/>
            <a:endParaRPr lang="en-US" smtClean="0"/>
          </a:p>
          <a:p>
            <a:pPr lvl="1"/>
            <a:endParaRPr lang="en-US" smtClean="0"/>
          </a:p>
          <a:p>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US" smtClean="0"/>
              <a:t>VR Services Provided (Contd …)</a:t>
            </a:r>
          </a:p>
        </p:txBody>
      </p:sp>
      <p:sp>
        <p:nvSpPr>
          <p:cNvPr id="26627" name="Content Placeholder 2"/>
          <p:cNvSpPr>
            <a:spLocks noGrp="1"/>
          </p:cNvSpPr>
          <p:nvPr>
            <p:ph idx="1"/>
          </p:nvPr>
        </p:nvSpPr>
        <p:spPr/>
        <p:txBody>
          <a:bodyPr/>
          <a:lstStyle/>
          <a:p>
            <a:endParaRPr lang="en-US" smtClean="0"/>
          </a:p>
          <a:p>
            <a:r>
              <a:rPr lang="en-US" smtClean="0"/>
              <a:t>Modification on tractor fitted already with IVT and GPS - Tri-pin steering control</a:t>
            </a:r>
          </a:p>
          <a:p>
            <a:r>
              <a:rPr lang="en-US" smtClean="0"/>
              <a:t>Rear  vision monitor and camera fitted on tractor and combine</a:t>
            </a:r>
          </a:p>
          <a:p>
            <a:r>
              <a:rPr lang="en-US" smtClean="0"/>
              <a:t>Dragon Naturally Speaking Software for voice recognition for computer use</a:t>
            </a:r>
          </a:p>
          <a:p>
            <a:r>
              <a:rPr lang="en-US" smtClean="0"/>
              <a:t>Hop Lock Spring-loaded door latches (future)</a:t>
            </a:r>
          </a:p>
          <a:p>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n-US" sz="4400" smtClean="0"/>
              <a:t>Return on Investment</a:t>
            </a:r>
          </a:p>
        </p:txBody>
      </p:sp>
      <p:sp>
        <p:nvSpPr>
          <p:cNvPr id="27651" name="Content Placeholder 2"/>
          <p:cNvSpPr>
            <a:spLocks noGrp="1"/>
          </p:cNvSpPr>
          <p:nvPr>
            <p:ph idx="1"/>
          </p:nvPr>
        </p:nvSpPr>
        <p:spPr/>
        <p:txBody>
          <a:bodyPr/>
          <a:lstStyle/>
          <a:p>
            <a:r>
              <a:rPr lang="en-US" smtClean="0"/>
              <a:t>C1-C3 Treatment</a:t>
            </a:r>
          </a:p>
          <a:p>
            <a:pPr lvl="1"/>
            <a:r>
              <a:rPr lang="en-US" smtClean="0"/>
              <a:t>First year $800,000</a:t>
            </a:r>
          </a:p>
          <a:p>
            <a:pPr lvl="1"/>
            <a:r>
              <a:rPr lang="en-US" smtClean="0"/>
              <a:t>Yearly $140,000</a:t>
            </a:r>
          </a:p>
          <a:p>
            <a:pPr lvl="1"/>
            <a:r>
              <a:rPr lang="en-US" smtClean="0"/>
              <a:t>Lost wages yearly - $65,000</a:t>
            </a:r>
          </a:p>
          <a:p>
            <a:r>
              <a:rPr lang="en-US" smtClean="0"/>
              <a:t>Cost of AT provided</a:t>
            </a:r>
          </a:p>
          <a:p>
            <a:pPr lvl="1"/>
            <a:r>
              <a:rPr lang="en-US" smtClean="0"/>
              <a:t>$ 80,000</a:t>
            </a:r>
          </a:p>
          <a:p>
            <a:r>
              <a:rPr lang="en-US" smtClean="0"/>
              <a:t>Family put back on track - Eric, Dana, Brittni and Aiden – Cost not measurable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US" smtClean="0"/>
              <a:t>2005 Pickup truck with UVL</a:t>
            </a:r>
          </a:p>
        </p:txBody>
      </p:sp>
      <p:pic>
        <p:nvPicPr>
          <p:cNvPr id="28675" name="Picture 2"/>
          <p:cNvPicPr>
            <a:picLocks noGrp="1" noChangeAspect="1" noChangeArrowheads="1"/>
          </p:cNvPicPr>
          <p:nvPr>
            <p:ph idx="1"/>
          </p:nvPr>
        </p:nvPicPr>
        <p:blipFill>
          <a:blip r:embed="rId2" cstate="print"/>
          <a:srcRect/>
          <a:stretch>
            <a:fillRect/>
          </a:stretch>
        </p:blipFill>
        <p:spPr>
          <a:xfrm>
            <a:off x="1225550" y="1935163"/>
            <a:ext cx="6692900" cy="4389437"/>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a:r>
              <a:rPr lang="en-US" sz="4000" smtClean="0"/>
              <a:t>Lift attached to Flatbed truck for transfer between machines</a:t>
            </a:r>
          </a:p>
        </p:txBody>
      </p:sp>
      <p:pic>
        <p:nvPicPr>
          <p:cNvPr id="29699" name="Picture 2"/>
          <p:cNvPicPr>
            <a:picLocks noGrp="1" noChangeAspect="1" noChangeArrowheads="1"/>
          </p:cNvPicPr>
          <p:nvPr>
            <p:ph idx="1"/>
          </p:nvPr>
        </p:nvPicPr>
        <p:blipFill>
          <a:blip r:embed="rId2" cstate="print"/>
          <a:srcRect/>
          <a:stretch>
            <a:fillRect/>
          </a:stretch>
        </p:blipFill>
        <p:spPr>
          <a:xfrm>
            <a:off x="1338263" y="1935163"/>
            <a:ext cx="6467475" cy="4389437"/>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81000" y="762000"/>
            <a:ext cx="8382000" cy="933450"/>
          </a:xfrm>
        </p:spPr>
        <p:txBody>
          <a:bodyPr/>
          <a:lstStyle/>
          <a:p>
            <a:pPr algn="ctr"/>
            <a:r>
              <a:rPr lang="en-US" sz="2800" smtClean="0"/>
              <a:t>Eric on his flat bed truck with Braun UVL to access truck &amp; Essentials attached lift to access farm equipment</a:t>
            </a:r>
          </a:p>
        </p:txBody>
      </p:sp>
      <p:pic>
        <p:nvPicPr>
          <p:cNvPr id="30723" name="Picture 3"/>
          <p:cNvPicPr>
            <a:picLocks noGrp="1" noChangeAspect="1" noChangeArrowheads="1"/>
          </p:cNvPicPr>
          <p:nvPr>
            <p:ph idx="1"/>
          </p:nvPr>
        </p:nvPicPr>
        <p:blipFill>
          <a:blip r:embed="rId2" cstate="print"/>
          <a:srcRect/>
          <a:stretch>
            <a:fillRect/>
          </a:stretch>
        </p:blipFill>
        <p:spPr>
          <a:xfrm>
            <a:off x="1444625" y="2133600"/>
            <a:ext cx="6254750" cy="438943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a:r>
              <a:rPr lang="en-US" smtClean="0"/>
              <a:t>Tri-pin and Rear vision</a:t>
            </a:r>
          </a:p>
        </p:txBody>
      </p:sp>
      <p:pic>
        <p:nvPicPr>
          <p:cNvPr id="31747" name="Picture 2"/>
          <p:cNvPicPr>
            <a:picLocks noGrp="1" noChangeAspect="1" noChangeArrowheads="1"/>
          </p:cNvPicPr>
          <p:nvPr>
            <p:ph idx="1"/>
          </p:nvPr>
        </p:nvPicPr>
        <p:blipFill>
          <a:blip r:embed="rId2" cstate="print"/>
          <a:srcRect/>
          <a:stretch>
            <a:fillRect/>
          </a:stretch>
        </p:blipFill>
        <p:spPr>
          <a:xfrm>
            <a:off x="1066800" y="2616200"/>
            <a:ext cx="3505200" cy="2336800"/>
          </a:xfrm>
        </p:spPr>
      </p:pic>
      <p:pic>
        <p:nvPicPr>
          <p:cNvPr id="31748" name="Picture 3"/>
          <p:cNvPicPr>
            <a:picLocks noChangeAspect="1" noChangeArrowheads="1"/>
          </p:cNvPicPr>
          <p:nvPr/>
        </p:nvPicPr>
        <p:blipFill>
          <a:blip r:embed="rId3" cstate="print"/>
          <a:srcRect/>
          <a:stretch>
            <a:fillRect/>
          </a:stretch>
        </p:blipFill>
        <p:spPr bwMode="auto">
          <a:xfrm>
            <a:off x="4953000" y="2590800"/>
            <a:ext cx="3784600" cy="23812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704850"/>
            <a:ext cx="8229600" cy="781050"/>
          </a:xfrm>
        </p:spPr>
        <p:txBody>
          <a:bodyPr/>
          <a:lstStyle/>
          <a:p>
            <a:pPr algn="ctr"/>
            <a:r>
              <a:rPr lang="en-US" smtClean="0"/>
              <a:t>Current Status</a:t>
            </a:r>
          </a:p>
        </p:txBody>
      </p:sp>
      <p:sp>
        <p:nvSpPr>
          <p:cNvPr id="32771" name="Content Placeholder 2"/>
          <p:cNvSpPr>
            <a:spLocks noGrp="1"/>
          </p:cNvSpPr>
          <p:nvPr>
            <p:ph idx="1"/>
          </p:nvPr>
        </p:nvSpPr>
        <p:spPr>
          <a:xfrm>
            <a:off x="457200" y="1782763"/>
            <a:ext cx="8229600" cy="4541837"/>
          </a:xfrm>
        </p:spPr>
        <p:txBody>
          <a:bodyPr/>
          <a:lstStyle/>
          <a:p>
            <a:r>
              <a:rPr lang="en-US" smtClean="0"/>
              <a:t>Eric continues to farm with his father</a:t>
            </a:r>
          </a:p>
          <a:p>
            <a:r>
              <a:rPr lang="en-US" smtClean="0"/>
              <a:t>Beckman family has rented 300 acres more this year</a:t>
            </a:r>
          </a:p>
          <a:p>
            <a:endParaRPr lang="en-US" smtClean="0"/>
          </a:p>
        </p:txBody>
      </p:sp>
      <p:pic>
        <p:nvPicPr>
          <p:cNvPr id="32772" name="Picture 2" descr="2B06A822-56A8-44D8-B748-DCB4934B2A57@local"/>
          <p:cNvPicPr>
            <a:picLocks noChangeAspect="1" noChangeArrowheads="1"/>
          </p:cNvPicPr>
          <p:nvPr/>
        </p:nvPicPr>
        <p:blipFill>
          <a:blip r:embed="rId2" cstate="print"/>
          <a:srcRect/>
          <a:stretch>
            <a:fillRect/>
          </a:stretch>
        </p:blipFill>
        <p:spPr bwMode="auto">
          <a:xfrm>
            <a:off x="2074863" y="2789238"/>
            <a:ext cx="4217987" cy="3124200"/>
          </a:xfrm>
          <a:prstGeom prst="rect">
            <a:avLst/>
          </a:prstGeom>
          <a:noFill/>
          <a:ln w="9525">
            <a:noFill/>
            <a:miter lim="800000"/>
            <a:headEnd/>
            <a:tailEnd/>
          </a:ln>
        </p:spPr>
      </p:pic>
      <p:sp>
        <p:nvSpPr>
          <p:cNvPr id="32773" name="TextBox 4"/>
          <p:cNvSpPr txBox="1">
            <a:spLocks noChangeArrowheads="1"/>
          </p:cNvSpPr>
          <p:nvPr/>
        </p:nvSpPr>
        <p:spPr bwMode="auto">
          <a:xfrm>
            <a:off x="876300" y="5905500"/>
            <a:ext cx="7391400" cy="646113"/>
          </a:xfrm>
          <a:prstGeom prst="rect">
            <a:avLst/>
          </a:prstGeom>
          <a:noFill/>
          <a:ln w="9525">
            <a:noFill/>
            <a:miter lim="800000"/>
            <a:headEnd/>
            <a:tailEnd/>
          </a:ln>
        </p:spPr>
        <p:txBody>
          <a:bodyPr>
            <a:spAutoFit/>
          </a:bodyPr>
          <a:lstStyle/>
          <a:p>
            <a:r>
              <a:rPr lang="en-US"/>
              <a:t>"This farm family's happiness is why we work with AgrAbility."  </a:t>
            </a:r>
          </a:p>
          <a:p>
            <a:pPr algn="r"/>
            <a:r>
              <a:rPr lang="en-US"/>
              <a:t>- Rod Peterson, Nebraska AgrAbility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US" smtClean="0"/>
              <a:t>Case Study 2 – JR McGrath</a:t>
            </a:r>
            <a:br>
              <a:rPr lang="en-US" smtClean="0"/>
            </a:br>
            <a:r>
              <a:rPr lang="en-US" sz="3600" smtClean="0"/>
              <a:t>Delaware-Maryland AgrAbility Project</a:t>
            </a:r>
          </a:p>
        </p:txBody>
      </p:sp>
      <p:pic>
        <p:nvPicPr>
          <p:cNvPr id="33795" name="Picture 2"/>
          <p:cNvPicPr>
            <a:picLocks noChangeAspect="1" noChangeArrowheads="1"/>
          </p:cNvPicPr>
          <p:nvPr/>
        </p:nvPicPr>
        <p:blipFill>
          <a:blip r:embed="rId2" cstate="print"/>
          <a:srcRect/>
          <a:stretch>
            <a:fillRect/>
          </a:stretch>
        </p:blipFill>
        <p:spPr bwMode="auto">
          <a:xfrm>
            <a:off x="1981200" y="2362200"/>
            <a:ext cx="4708525" cy="354806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a:r>
              <a:rPr lang="en-US" smtClean="0"/>
              <a:t>Background before injury</a:t>
            </a:r>
          </a:p>
        </p:txBody>
      </p:sp>
      <p:sp>
        <p:nvSpPr>
          <p:cNvPr id="34819" name="Content Placeholder 2"/>
          <p:cNvSpPr>
            <a:spLocks noGrp="1"/>
          </p:cNvSpPr>
          <p:nvPr>
            <p:ph idx="1"/>
          </p:nvPr>
        </p:nvSpPr>
        <p:spPr/>
        <p:txBody>
          <a:bodyPr/>
          <a:lstStyle/>
          <a:p>
            <a:r>
              <a:rPr lang="en-US" smtClean="0"/>
              <a:t>68 year old farmer</a:t>
            </a:r>
          </a:p>
          <a:p>
            <a:r>
              <a:rPr lang="en-US" smtClean="0"/>
              <a:t>100 year old family owned farm  - 1000 acres  of corn and other crops</a:t>
            </a:r>
          </a:p>
          <a:p>
            <a:r>
              <a:rPr lang="en-US" smtClean="0"/>
              <a:t>Stays alone </a:t>
            </a:r>
          </a:p>
          <a:p>
            <a:r>
              <a:rPr lang="en-US" smtClean="0"/>
              <a:t>2004 Incident - Stepping off the tongue of manure spreader – Fracture mistaken for twisted ankle. </a:t>
            </a:r>
          </a:p>
          <a:p>
            <a:r>
              <a:rPr lang="en-US" smtClean="0"/>
              <a:t>Rotator cup injury</a:t>
            </a:r>
          </a:p>
          <a:p>
            <a:r>
              <a:rPr lang="en-US" smtClean="0"/>
              <a:t>Health problems - diabetes, hypertension, heart problems</a:t>
            </a:r>
          </a:p>
          <a:p>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81000"/>
            <a:ext cx="8229600" cy="1143000"/>
          </a:xfrm>
        </p:spPr>
        <p:txBody>
          <a:bodyPr/>
          <a:lstStyle/>
          <a:p>
            <a:pPr algn="ctr" eaLnBrk="1" hangingPunct="1"/>
            <a:r>
              <a:rPr lang="en-US" sz="4000" smtClean="0"/>
              <a:t>Vocational Rehabilitation Mission</a:t>
            </a:r>
          </a:p>
        </p:txBody>
      </p:sp>
      <p:sp>
        <p:nvSpPr>
          <p:cNvPr id="7171" name="Content Placeholder 2"/>
          <p:cNvSpPr>
            <a:spLocks noGrp="1"/>
          </p:cNvSpPr>
          <p:nvPr>
            <p:ph idx="1"/>
          </p:nvPr>
        </p:nvSpPr>
        <p:spPr>
          <a:xfrm>
            <a:off x="457200" y="1828800"/>
            <a:ext cx="8229600" cy="4419600"/>
          </a:xfrm>
        </p:spPr>
        <p:txBody>
          <a:bodyPr/>
          <a:lstStyle/>
          <a:p>
            <a:pPr eaLnBrk="1" hangingPunct="1"/>
            <a:r>
              <a:rPr lang="en-US" sz="3200" smtClean="0"/>
              <a:t>To serve eligible people with disability in obtaining and retaining employment that is commensurate with abilities, interests and limitations.</a:t>
            </a:r>
          </a:p>
          <a:p>
            <a:pPr lvl="1" eaLnBrk="1" hangingPunct="1"/>
            <a:r>
              <a:rPr lang="en-US" sz="2800" smtClean="0"/>
              <a:t>Meeting individual rehabilitation needs of each person </a:t>
            </a:r>
          </a:p>
          <a:p>
            <a:pPr lvl="1" eaLnBrk="1" hangingPunct="1"/>
            <a:r>
              <a:rPr lang="en-US" sz="2800" smtClean="0"/>
              <a:t>Managing financial resources that are necessary and reasonable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a:r>
              <a:rPr lang="en-US" smtClean="0"/>
              <a:t>Injury Details</a:t>
            </a:r>
          </a:p>
        </p:txBody>
      </p:sp>
      <p:sp>
        <p:nvSpPr>
          <p:cNvPr id="35843" name="Content Placeholder 2"/>
          <p:cNvSpPr>
            <a:spLocks noGrp="1"/>
          </p:cNvSpPr>
          <p:nvPr>
            <p:ph idx="1"/>
          </p:nvPr>
        </p:nvSpPr>
        <p:spPr/>
        <p:txBody>
          <a:bodyPr/>
          <a:lstStyle/>
          <a:p>
            <a:r>
              <a:rPr lang="en-US" smtClean="0"/>
              <a:t>Broken leg </a:t>
            </a:r>
          </a:p>
          <a:p>
            <a:r>
              <a:rPr lang="en-US" smtClean="0"/>
              <a:t>Mistaken for twisted ankle and no medical attention for three days</a:t>
            </a:r>
          </a:p>
          <a:p>
            <a:r>
              <a:rPr lang="en-US" smtClean="0"/>
              <a:t>Infected leg amputated below knee</a:t>
            </a:r>
          </a:p>
          <a:p>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r>
              <a:rPr lang="en-US" smtClean="0"/>
              <a:t>Personal Goal</a:t>
            </a:r>
          </a:p>
        </p:txBody>
      </p:sp>
      <p:sp>
        <p:nvSpPr>
          <p:cNvPr id="36867" name="Content Placeholder 2"/>
          <p:cNvSpPr>
            <a:spLocks noGrp="1"/>
          </p:cNvSpPr>
          <p:nvPr>
            <p:ph idx="1"/>
          </p:nvPr>
        </p:nvSpPr>
        <p:spPr/>
        <p:txBody>
          <a:bodyPr/>
          <a:lstStyle/>
          <a:p>
            <a:r>
              <a:rPr lang="en-US" smtClean="0"/>
              <a:t>Retain the family farm</a:t>
            </a:r>
          </a:p>
          <a:p>
            <a:r>
              <a:rPr lang="en-US" smtClean="0"/>
              <a:t>Return back to Farming</a:t>
            </a:r>
          </a:p>
          <a:p>
            <a:r>
              <a:rPr lang="en-US" smtClean="0"/>
              <a:t>Stay independent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r>
              <a:rPr lang="en-US" smtClean="0"/>
              <a:t>AgrAbility Involvement</a:t>
            </a:r>
          </a:p>
        </p:txBody>
      </p:sp>
      <p:sp>
        <p:nvSpPr>
          <p:cNvPr id="37891" name="Content Placeholder 2"/>
          <p:cNvSpPr>
            <a:spLocks noGrp="1"/>
          </p:cNvSpPr>
          <p:nvPr>
            <p:ph idx="1"/>
          </p:nvPr>
        </p:nvSpPr>
        <p:spPr/>
        <p:txBody>
          <a:bodyPr/>
          <a:lstStyle/>
          <a:p>
            <a:r>
              <a:rPr lang="en-US" smtClean="0"/>
              <a:t>Introduced to Delaware – Maryland AgrAbility when ‘JR’ was recuperating at Genesis Center for Rehabilitation, Salisbury</a:t>
            </a:r>
          </a:p>
          <a:p>
            <a:r>
              <a:rPr lang="en-US" smtClean="0"/>
              <a:t>Referred to Dept. of VR of Maryland (DORS)</a:t>
            </a:r>
          </a:p>
          <a:p>
            <a:r>
              <a:rPr lang="en-US" smtClean="0"/>
              <a:t>Initial assessments and follow up</a:t>
            </a:r>
          </a:p>
          <a:p>
            <a:r>
              <a:rPr lang="en-US" smtClean="0"/>
              <a:t>Stayed on supporting ‘JR’ through the process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a:r>
              <a:rPr lang="en-US" smtClean="0"/>
              <a:t>VR Services </a:t>
            </a:r>
          </a:p>
        </p:txBody>
      </p:sp>
      <p:sp>
        <p:nvSpPr>
          <p:cNvPr id="38915" name="Content Placeholder 2"/>
          <p:cNvSpPr>
            <a:spLocks noGrp="1"/>
          </p:cNvSpPr>
          <p:nvPr>
            <p:ph idx="1"/>
          </p:nvPr>
        </p:nvSpPr>
        <p:spPr/>
        <p:txBody>
          <a:bodyPr/>
          <a:lstStyle/>
          <a:p>
            <a:r>
              <a:rPr lang="en-US" smtClean="0"/>
              <a:t>Added steps and handrail on tractor</a:t>
            </a:r>
          </a:p>
          <a:p>
            <a:r>
              <a:rPr lang="en-US" smtClean="0"/>
              <a:t>Prosthesis</a:t>
            </a:r>
          </a:p>
          <a:p>
            <a:r>
              <a:rPr lang="en-US" smtClean="0"/>
              <a:t>Handrail and stair glide chair at home</a:t>
            </a:r>
          </a:p>
          <a:p>
            <a:r>
              <a:rPr lang="en-US" smtClean="0"/>
              <a:t>Gator</a:t>
            </a:r>
          </a:p>
          <a:p>
            <a:r>
              <a:rPr lang="en-US" smtClean="0"/>
              <a:t>Lift-chair for home</a:t>
            </a:r>
          </a:p>
          <a:p>
            <a:r>
              <a:rPr lang="en-US" smtClean="0"/>
              <a:t>Specialized auger to load grain for simplified seeding method</a:t>
            </a:r>
          </a:p>
          <a:p>
            <a:r>
              <a:rPr lang="en-US" smtClean="0"/>
              <a:t>Ongoing assistance for maintenance of prosthesis</a:t>
            </a:r>
          </a:p>
          <a:p>
            <a:r>
              <a:rPr lang="en-US" smtClean="0"/>
              <a:t>Total cost $33,000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3124200"/>
            <a:ext cx="8229600" cy="1295400"/>
          </a:xfrm>
        </p:spPr>
        <p:txBody>
          <a:bodyPr/>
          <a:lstStyle/>
          <a:p>
            <a:pPr algn="ctr">
              <a:buFont typeface="Wingdings 2" pitchFamily="18" charset="2"/>
              <a:buNone/>
            </a:pPr>
            <a:r>
              <a:rPr lang="en-US" smtClean="0"/>
              <a:t>Thanks!</a:t>
            </a:r>
          </a:p>
          <a:p>
            <a:pPr algn="ctr">
              <a:buFont typeface="Wingdings 2" pitchFamily="18" charset="2"/>
              <a:buNone/>
            </a:pPr>
            <a:r>
              <a:rPr lang="en-US" smtClean="0"/>
              <a:t>Question time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28600"/>
            <a:ext cx="8229600" cy="914400"/>
          </a:xfrm>
        </p:spPr>
        <p:txBody>
          <a:bodyPr/>
          <a:lstStyle/>
          <a:p>
            <a:pPr algn="ctr"/>
            <a:r>
              <a:rPr lang="en-US" smtClean="0"/>
              <a:t>VR Process Flow</a:t>
            </a:r>
          </a:p>
        </p:txBody>
      </p:sp>
      <p:graphicFrame>
        <p:nvGraphicFramePr>
          <p:cNvPr id="5" name="Content Placeholder 4"/>
          <p:cNvGraphicFramePr>
            <a:graphicFrameLocks noGrp="1"/>
          </p:cNvGraphicFramePr>
          <p:nvPr>
            <p:ph idx="1"/>
          </p:nvPr>
        </p:nvGraphicFramePr>
        <p:xfrm>
          <a:off x="457200" y="1066800"/>
          <a:ext cx="8382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6" name="TextBox 3"/>
          <p:cNvSpPr txBox="1">
            <a:spLocks noChangeArrowheads="1"/>
          </p:cNvSpPr>
          <p:nvPr/>
        </p:nvSpPr>
        <p:spPr bwMode="auto">
          <a:xfrm>
            <a:off x="609600" y="6324600"/>
            <a:ext cx="1981200" cy="369888"/>
          </a:xfrm>
          <a:prstGeom prst="rect">
            <a:avLst/>
          </a:prstGeom>
          <a:noFill/>
          <a:ln w="9525">
            <a:noFill/>
            <a:miter lim="800000"/>
            <a:headEnd/>
            <a:tailEnd/>
          </a:ln>
        </p:spPr>
        <p:txBody>
          <a:bodyPr>
            <a:spAutoFit/>
          </a:bodyPr>
          <a:lstStyle/>
          <a:p>
            <a:r>
              <a:rPr lang="en-US"/>
              <a:t>* VR status code</a:t>
            </a:r>
          </a:p>
        </p:txBody>
      </p:sp>
      <p:sp>
        <p:nvSpPr>
          <p:cNvPr id="6" name="Down Arrow 5"/>
          <p:cNvSpPr/>
          <p:nvPr/>
        </p:nvSpPr>
        <p:spPr>
          <a:xfrm>
            <a:off x="1388962" y="891249"/>
            <a:ext cx="484632" cy="5385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7502324" y="6227180"/>
            <a:ext cx="484632" cy="343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smtClean="0"/>
              <a:t>Additional Status Codes</a:t>
            </a:r>
          </a:p>
        </p:txBody>
      </p:sp>
      <p:graphicFrame>
        <p:nvGraphicFramePr>
          <p:cNvPr id="7" name="Content Placeholder 6"/>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0" name="TextBox 3"/>
          <p:cNvSpPr txBox="1">
            <a:spLocks noChangeArrowheads="1"/>
          </p:cNvSpPr>
          <p:nvPr/>
        </p:nvSpPr>
        <p:spPr bwMode="auto">
          <a:xfrm>
            <a:off x="609600" y="5029200"/>
            <a:ext cx="1981200" cy="369888"/>
          </a:xfrm>
          <a:prstGeom prst="rect">
            <a:avLst/>
          </a:prstGeom>
          <a:noFill/>
          <a:ln w="9525">
            <a:noFill/>
            <a:miter lim="800000"/>
            <a:headEnd/>
            <a:tailEnd/>
          </a:ln>
        </p:spPr>
        <p:txBody>
          <a:bodyPr>
            <a:spAutoFit/>
          </a:bodyPr>
          <a:lstStyle/>
          <a:p>
            <a:r>
              <a:rPr lang="en-US"/>
              <a:t>* VR status code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smtClean="0"/>
              <a:t>Eligibility for Services</a:t>
            </a:r>
          </a:p>
        </p:txBody>
      </p:sp>
      <p:sp>
        <p:nvSpPr>
          <p:cNvPr id="11267" name="Content Placeholder 2"/>
          <p:cNvSpPr>
            <a:spLocks noGrp="1"/>
          </p:cNvSpPr>
          <p:nvPr>
            <p:ph idx="1"/>
          </p:nvPr>
        </p:nvSpPr>
        <p:spPr/>
        <p:txBody>
          <a:bodyPr/>
          <a:lstStyle/>
          <a:p>
            <a:r>
              <a:rPr lang="en-US" sz="3200" smtClean="0"/>
              <a:t>To be eligible for VR services an individual must</a:t>
            </a:r>
          </a:p>
          <a:p>
            <a:pPr lvl="1"/>
            <a:r>
              <a:rPr lang="en-US" sz="2800" smtClean="0"/>
              <a:t>Have a physical or mental impairment which, for such an individual, constitutes or results in a substantial impediment to employment</a:t>
            </a:r>
          </a:p>
          <a:p>
            <a:pPr lvl="1"/>
            <a:r>
              <a:rPr lang="en-US" sz="2800" smtClean="0"/>
              <a:t>Require VR services</a:t>
            </a:r>
          </a:p>
          <a:p>
            <a:pPr lvl="1"/>
            <a:r>
              <a:rPr lang="en-US" sz="2800" smtClean="0"/>
              <a:t>Will benefit from these services to successfully obtain and retain employment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smtClean="0"/>
              <a:t>Types of Services</a:t>
            </a:r>
          </a:p>
        </p:txBody>
      </p:sp>
      <p:graphicFrame>
        <p:nvGraphicFramePr>
          <p:cNvPr id="5" name="Content Placeholder 4"/>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smtClean="0"/>
              <a:t>Types of Services</a:t>
            </a:r>
          </a:p>
        </p:txBody>
      </p:sp>
      <p:graphicFrame>
        <p:nvGraphicFramePr>
          <p:cNvPr id="5" name="Content Placeholder 4"/>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Types of Services</a:t>
            </a: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603</TotalTime>
  <Words>2460</Words>
  <Application>Microsoft Office PowerPoint</Application>
  <PresentationFormat>On-screen Show (4:3)</PresentationFormat>
  <Paragraphs>232</Paragraphs>
  <Slides>34</Slides>
  <Notes>13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Understanding Vocational Rehabilitation Process</vt:lpstr>
      <vt:lpstr>Federal Mandate</vt:lpstr>
      <vt:lpstr>Vocational Rehabilitation Mission</vt:lpstr>
      <vt:lpstr>VR Process Flow</vt:lpstr>
      <vt:lpstr>Additional Status Codes</vt:lpstr>
      <vt:lpstr>Eligibility for Services</vt:lpstr>
      <vt:lpstr>Types of Services</vt:lpstr>
      <vt:lpstr>Types of Services</vt:lpstr>
      <vt:lpstr>Types of Services</vt:lpstr>
      <vt:lpstr>IPE drives services</vt:lpstr>
      <vt:lpstr>Assessment Examples</vt:lpstr>
      <vt:lpstr>IPE Mandatory Components</vt:lpstr>
      <vt:lpstr>26 Closure</vt:lpstr>
      <vt:lpstr>Case Study 1 - Eric Beckman  Nebraska AgrAbility </vt:lpstr>
      <vt:lpstr>Background before injury</vt:lpstr>
      <vt:lpstr>Injury Details</vt:lpstr>
      <vt:lpstr>Cervical spinal nerves (C1 to C8)</vt:lpstr>
      <vt:lpstr>Personal Goal</vt:lpstr>
      <vt:lpstr>AgrAbility Involvement</vt:lpstr>
      <vt:lpstr>VR Services Provided </vt:lpstr>
      <vt:lpstr>VR Services Provided (Contd …)</vt:lpstr>
      <vt:lpstr>Return on Investment</vt:lpstr>
      <vt:lpstr>2005 Pickup truck with UVL</vt:lpstr>
      <vt:lpstr>Lift attached to Flatbed truck for transfer between machines</vt:lpstr>
      <vt:lpstr>Eric on his flat bed truck with Braun UVL to access truck &amp; Essentials attached lift to access farm equipment</vt:lpstr>
      <vt:lpstr>Tri-pin and Rear vision</vt:lpstr>
      <vt:lpstr>Current Status</vt:lpstr>
      <vt:lpstr>Case Study 2 – JR McGrath Delaware-Maryland AgrAbility Project</vt:lpstr>
      <vt:lpstr>Background before injury</vt:lpstr>
      <vt:lpstr>Injury Details</vt:lpstr>
      <vt:lpstr>Personal Goal</vt:lpstr>
      <vt:lpstr>AgrAbility Involvement</vt:lpstr>
      <vt:lpstr>VR Services </vt:lpstr>
      <vt:lpstr>Slide 34</vt:lpstr>
    </vt:vector>
  </TitlesOfParts>
  <Company>State of Indiana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AgrAbility and Vocational Rehabilitation Relationships</dc:title>
  <dc:creator>EtheridgeSK</dc:creator>
  <cp:lastModifiedBy>Samuel N Mathew</cp:lastModifiedBy>
  <cp:revision>72</cp:revision>
  <cp:lastPrinted>2009-10-02T16:49:22Z</cp:lastPrinted>
  <dcterms:created xsi:type="dcterms:W3CDTF">2009-09-18T15:52:45Z</dcterms:created>
  <dcterms:modified xsi:type="dcterms:W3CDTF">2010-04-12T16:38:25Z</dcterms:modified>
</cp:coreProperties>
</file>