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7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41F-6E17-4BB5-B6B7-B0DF86449BE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DFD2-A461-4FC6-9FBC-212C18BF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1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41F-6E17-4BB5-B6B7-B0DF86449BE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DFD2-A461-4FC6-9FBC-212C18BF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41F-6E17-4BB5-B6B7-B0DF86449BE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DFD2-A461-4FC6-9FBC-212C18BF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7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41F-6E17-4BB5-B6B7-B0DF86449BE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DFD2-A461-4FC6-9FBC-212C18BF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6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41F-6E17-4BB5-B6B7-B0DF86449BE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DFD2-A461-4FC6-9FBC-212C18BF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41F-6E17-4BB5-B6B7-B0DF86449BE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DFD2-A461-4FC6-9FBC-212C18BF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2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41F-6E17-4BB5-B6B7-B0DF86449BE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DFD2-A461-4FC6-9FBC-212C18BF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5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41F-6E17-4BB5-B6B7-B0DF86449BE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DFD2-A461-4FC6-9FBC-212C18BF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2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41F-6E17-4BB5-B6B7-B0DF86449BE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DFD2-A461-4FC6-9FBC-212C18BF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2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41F-6E17-4BB5-B6B7-B0DF86449BE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DFD2-A461-4FC6-9FBC-212C18BF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0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41F-6E17-4BB5-B6B7-B0DF86449BE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DFD2-A461-4FC6-9FBC-212C18BF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1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3F41F-6E17-4BB5-B6B7-B0DF86449BE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FD2-A461-4FC6-9FBC-212C18BF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9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Easter Seals Michigan AgrAbility is a non-profit private charity that provides direct services to farmers with injuries, illnesses or aging conditions so they can continue the occupation and lifestyle they love.</a:t>
            </a:r>
          </a:p>
        </p:txBody>
      </p:sp>
      <p:pic>
        <p:nvPicPr>
          <p:cNvPr id="1026" name="Picture 2" descr="MI Agr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3810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2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8"/>
    </mc:Choice>
    <mc:Fallback xmlns="">
      <p:transition spd="slow" advTm="650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</a:t>
            </a:r>
            <a:r>
              <a:rPr lang="en-US" dirty="0" err="1" smtClean="0"/>
              <a:t>AgrAbility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Easter Seals Michigan has served farmers with disabilities since 1990.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From 2003-2012 Michigan </a:t>
            </a:r>
            <a:r>
              <a:rPr lang="en-US" sz="2800" dirty="0"/>
              <a:t>State University </a:t>
            </a:r>
            <a:r>
              <a:rPr lang="en-US" sz="2800" dirty="0" smtClean="0"/>
              <a:t>Extension operated AgrAbility with a grant from the USDA.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In May 2012 USDA funding ended and Easter Seals took full responsibility for AgrAbility operations and securing private funding.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25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7"/>
    </mc:Choice>
    <mc:Fallback xmlns="">
      <p:transition spd="slow" advTm="1405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Fundraising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Michigan </a:t>
            </a:r>
            <a:r>
              <a:rPr lang="en-US" b="1" dirty="0"/>
              <a:t>Rehabilitation Services </a:t>
            </a:r>
            <a:r>
              <a:rPr lang="en-US" b="1" dirty="0" smtClean="0"/>
              <a:t>(VR) AT</a:t>
            </a:r>
          </a:p>
          <a:p>
            <a:pPr marL="1314450" lvl="2" indent="-514350">
              <a:buAutoNum type="arabicPeriod"/>
            </a:pPr>
            <a:r>
              <a:rPr lang="en-US" b="1" dirty="0" smtClean="0"/>
              <a:t>Fee for service for assessments</a:t>
            </a:r>
          </a:p>
          <a:p>
            <a:pPr marL="1314450" lvl="2" indent="-514350">
              <a:buAutoNum type="arabicPeriod"/>
            </a:pPr>
            <a:r>
              <a:rPr lang="en-US" b="1" dirty="0" smtClean="0"/>
              <a:t>AT available at cost</a:t>
            </a:r>
          </a:p>
          <a:p>
            <a:pPr marL="0" indent="0">
              <a:buNone/>
            </a:pPr>
            <a:r>
              <a:rPr lang="en-US" b="1" dirty="0" smtClean="0"/>
              <a:t>2. Agricultural </a:t>
            </a:r>
            <a:r>
              <a:rPr lang="en-US" b="1" dirty="0"/>
              <a:t>Business Sponsors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3</a:t>
            </a:r>
            <a:r>
              <a:rPr lang="en-US" b="1" dirty="0" smtClean="0"/>
              <a:t>. </a:t>
            </a:r>
            <a:r>
              <a:rPr lang="en-US" b="1" dirty="0"/>
              <a:t>Michigan Farm Bureau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4. </a:t>
            </a:r>
            <a:r>
              <a:rPr lang="en-US" b="1" dirty="0"/>
              <a:t>3rd Party Events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5. </a:t>
            </a:r>
            <a:r>
              <a:rPr lang="en-US" b="1" dirty="0"/>
              <a:t>Grant funding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6. </a:t>
            </a:r>
            <a:r>
              <a:rPr lang="en-US" b="1" dirty="0"/>
              <a:t>AgrAbility Fundraising events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7. Internet &amp; newsletter outreach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71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41" y="1295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r>
              <a:rPr lang="en-US" dirty="0"/>
              <a:t> </a:t>
            </a:r>
            <a:r>
              <a:rPr lang="en-US" dirty="0" smtClean="0"/>
              <a:t>for Supporting Your Fellow Michigan Farmers</a:t>
            </a:r>
            <a:endParaRPr lang="en-US" dirty="0"/>
          </a:p>
        </p:txBody>
      </p:sp>
      <p:pic>
        <p:nvPicPr>
          <p:cNvPr id="5" name="Picture 2" descr="MI Agr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3810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d\Documents\AgrAbility\Acre, Dan\porch &amp; ladder 0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4" r="12500" b="9774"/>
          <a:stretch/>
        </p:blipFill>
        <p:spPr bwMode="auto">
          <a:xfrm rot="5400000">
            <a:off x="5459370" y="3379830"/>
            <a:ext cx="4267200" cy="223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ed\Documents\AgrAbility\Kolasa, Tom\Hillsdale 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ed\Documents\AgrAbility\4Archived Cases\Cronkhite, Scott\nov 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33804"/>
          <a:stretch/>
        </p:blipFill>
        <p:spPr bwMode="auto">
          <a:xfrm>
            <a:off x="349827" y="2545893"/>
            <a:ext cx="2658963" cy="389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5274131"/>
            <a:ext cx="32861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0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1"/>
    </mc:Choice>
    <mc:Fallback xmlns="">
      <p:transition spd="slow" advTm="1289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141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History of the AgrAbility Program</vt:lpstr>
      <vt:lpstr>2013 Fundraising Plan</vt:lpstr>
      <vt:lpstr>Thank You for Supporting Your Fellow Michigan Farmers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AgrAbility</dc:title>
  <dc:creator>Easter</dc:creator>
  <cp:lastModifiedBy>Ned</cp:lastModifiedBy>
  <cp:revision>49</cp:revision>
  <dcterms:created xsi:type="dcterms:W3CDTF">2012-06-06T20:55:24Z</dcterms:created>
  <dcterms:modified xsi:type="dcterms:W3CDTF">2013-09-17T13:45:32Z</dcterms:modified>
</cp:coreProperties>
</file>