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299" r:id="rId3"/>
    <p:sldId id="300" r:id="rId4"/>
    <p:sldId id="301" r:id="rId5"/>
    <p:sldId id="302" r:id="rId6"/>
    <p:sldId id="257" r:id="rId7"/>
    <p:sldId id="260" r:id="rId8"/>
    <p:sldId id="287" r:id="rId9"/>
    <p:sldId id="263" r:id="rId10"/>
    <p:sldId id="288" r:id="rId11"/>
    <p:sldId id="264" r:id="rId12"/>
    <p:sldId id="289" r:id="rId13"/>
    <p:sldId id="265" r:id="rId14"/>
    <p:sldId id="285" r:id="rId15"/>
    <p:sldId id="291" r:id="rId16"/>
    <p:sldId id="292" r:id="rId17"/>
    <p:sldId id="293" r:id="rId18"/>
    <p:sldId id="294" r:id="rId19"/>
    <p:sldId id="295" r:id="rId20"/>
    <p:sldId id="296" r:id="rId21"/>
    <p:sldId id="297" r:id="rId22"/>
    <p:sldId id="279" r:id="rId23"/>
    <p:sldId id="286" r:id="rId24"/>
    <p:sldId id="290" r:id="rId25"/>
    <p:sldId id="27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Helvetica Neue"/>
        <a:ea typeface="Helvetica Neue"/>
        <a:cs typeface="Helvetica Neue"/>
        <a:sym typeface="Helvetica Neue"/>
      </a:defRPr>
    </a:lvl1pPr>
    <a:lvl2pPr marL="457200" algn="l" rtl="0" eaLnBrk="0" fontAlgn="base" hangingPunct="0">
      <a:spcBef>
        <a:spcPct val="0"/>
      </a:spcBef>
      <a:spcAft>
        <a:spcPct val="0"/>
      </a:spcAft>
      <a:defRPr kern="1200">
        <a:solidFill>
          <a:schemeClr val="tx1"/>
        </a:solidFill>
        <a:latin typeface="Helvetica Neue"/>
        <a:ea typeface="Helvetica Neue"/>
        <a:cs typeface="Helvetica Neue"/>
        <a:sym typeface="Helvetica Neue"/>
      </a:defRPr>
    </a:lvl2pPr>
    <a:lvl3pPr marL="914400" algn="l" rtl="0" eaLnBrk="0" fontAlgn="base" hangingPunct="0">
      <a:spcBef>
        <a:spcPct val="0"/>
      </a:spcBef>
      <a:spcAft>
        <a:spcPct val="0"/>
      </a:spcAft>
      <a:defRPr kern="1200">
        <a:solidFill>
          <a:schemeClr val="tx1"/>
        </a:solidFill>
        <a:latin typeface="Helvetica Neue"/>
        <a:ea typeface="Helvetica Neue"/>
        <a:cs typeface="Helvetica Neue"/>
        <a:sym typeface="Helvetica Neue"/>
      </a:defRPr>
    </a:lvl3pPr>
    <a:lvl4pPr marL="1371600" algn="l" rtl="0" eaLnBrk="0" fontAlgn="base" hangingPunct="0">
      <a:spcBef>
        <a:spcPct val="0"/>
      </a:spcBef>
      <a:spcAft>
        <a:spcPct val="0"/>
      </a:spcAft>
      <a:defRPr kern="1200">
        <a:solidFill>
          <a:schemeClr val="tx1"/>
        </a:solidFill>
        <a:latin typeface="Helvetica Neue"/>
        <a:ea typeface="Helvetica Neue"/>
        <a:cs typeface="Helvetica Neue"/>
        <a:sym typeface="Helvetica Neue"/>
      </a:defRPr>
    </a:lvl4pPr>
    <a:lvl5pPr marL="1828800" algn="l" rtl="0" eaLnBrk="0" fontAlgn="base" hangingPunct="0">
      <a:spcBef>
        <a:spcPct val="0"/>
      </a:spcBef>
      <a:spcAft>
        <a:spcPct val="0"/>
      </a:spcAft>
      <a:defRPr kern="1200">
        <a:solidFill>
          <a:schemeClr val="tx1"/>
        </a:solidFill>
        <a:latin typeface="Helvetica Neue"/>
        <a:ea typeface="Helvetica Neue"/>
        <a:cs typeface="Helvetica Neue"/>
        <a:sym typeface="Helvetica Neue"/>
      </a:defRPr>
    </a:lvl5pPr>
    <a:lvl6pPr marL="2286000" algn="l" defTabSz="914400" rtl="0" eaLnBrk="1" latinLnBrk="0" hangingPunct="1">
      <a:defRPr kern="1200">
        <a:solidFill>
          <a:schemeClr val="tx1"/>
        </a:solidFill>
        <a:latin typeface="Helvetica Neue"/>
        <a:ea typeface="Helvetica Neue"/>
        <a:cs typeface="Helvetica Neue"/>
        <a:sym typeface="Helvetica Neue"/>
      </a:defRPr>
    </a:lvl6pPr>
    <a:lvl7pPr marL="2743200" algn="l" defTabSz="914400" rtl="0" eaLnBrk="1" latinLnBrk="0" hangingPunct="1">
      <a:defRPr kern="1200">
        <a:solidFill>
          <a:schemeClr val="tx1"/>
        </a:solidFill>
        <a:latin typeface="Helvetica Neue"/>
        <a:ea typeface="Helvetica Neue"/>
        <a:cs typeface="Helvetica Neue"/>
        <a:sym typeface="Helvetica Neue"/>
      </a:defRPr>
    </a:lvl7pPr>
    <a:lvl8pPr marL="3200400" algn="l" defTabSz="914400" rtl="0" eaLnBrk="1" latinLnBrk="0" hangingPunct="1">
      <a:defRPr kern="1200">
        <a:solidFill>
          <a:schemeClr val="tx1"/>
        </a:solidFill>
        <a:latin typeface="Helvetica Neue"/>
        <a:ea typeface="Helvetica Neue"/>
        <a:cs typeface="Helvetica Neue"/>
        <a:sym typeface="Helvetica Neue"/>
      </a:defRPr>
    </a:lvl8pPr>
    <a:lvl9pPr marL="3657600" algn="l" defTabSz="914400" rtl="0" eaLnBrk="1" latinLnBrk="0" hangingPunct="1">
      <a:defRPr kern="1200">
        <a:solidFill>
          <a:schemeClr val="tx1"/>
        </a:solidFill>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EEC6"/>
    <a:srgbClr val="DCDE9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n">
        <a:font>
          <a:latin typeface="Helvetica Neue"/>
          <a:ea typeface="Helvetica Neue"/>
          <a:cs typeface="Helvetica Neue"/>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Helvetica Neue"/>
          <a:ea typeface="Helvetica Neue"/>
          <a:cs typeface="Helvetica Neue"/>
        </a:font>
        <a:srgbClr val="FFFFFF"/>
      </a:tcTxStyle>
      <a:tcStyle>
        <a:tcBdr>
          <a:left>
            <a:ln w="12700" cap="flat">
              <a:solidFill>
                <a:srgbClr val="FFFFFF"/>
              </a:solidFill>
              <a:prstDash val="solid"/>
              <a:bevel/>
            </a:ln>
          </a:left>
          <a:right>
            <a:ln w="381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Helvetica Neue"/>
          <a:ea typeface="Helvetica Neue"/>
          <a:cs typeface="Helvetica Neue"/>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Helvetica Neue"/>
          <a:ea typeface="Helvetica Neue"/>
          <a:cs typeface="Helvetica Neue"/>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0" autoAdjust="0"/>
    <p:restoredTop sz="86390" autoAdjust="0"/>
  </p:normalViewPr>
  <p:slideViewPr>
    <p:cSldViewPr>
      <p:cViewPr varScale="1">
        <p:scale>
          <a:sx n="82" d="100"/>
          <a:sy n="82" d="100"/>
        </p:scale>
        <p:origin x="390" y="90"/>
      </p:cViewPr>
      <p:guideLst>
        <p:guide orient="horz" pos="2160"/>
        <p:guide pos="2880"/>
      </p:guideLst>
    </p:cSldViewPr>
  </p:slideViewPr>
  <p:outlineViewPr>
    <p:cViewPr>
      <p:scale>
        <a:sx n="33" d="100"/>
        <a:sy n="33" d="100"/>
      </p:scale>
      <p:origin x="0" y="12365"/>
    </p:cViewPr>
  </p:outlineViewPr>
  <p:notesTextViewPr>
    <p:cViewPr>
      <p:scale>
        <a:sx n="1" d="1"/>
        <a:sy n="1" d="1"/>
      </p:scale>
      <p:origin x="0" y="0"/>
    </p:cViewPr>
  </p:notesTextViewPr>
  <p:sorterViewPr>
    <p:cViewPr>
      <p:scale>
        <a:sx n="100" d="100"/>
        <a:sy n="100" d="100"/>
      </p:scale>
      <p:origin x="0" y="44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48"/>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Shape 49"/>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Lucida Grande"/>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1pPr>
    <a:lvl2pPr marL="742950" indent="-285750" algn="l" defTabSz="457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2pPr>
    <a:lvl3pPr marL="1143000" indent="-228600" algn="l" defTabSz="457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3pPr>
    <a:lvl4pPr marL="1600200" indent="-228600" algn="l" defTabSz="457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4pPr>
    <a:lvl5pPr marL="2057400" indent="-228600" algn="l" defTabSz="457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7C1D1385-A0EE-4C4A-A90B-4E1D1692D434}" type="slidenum">
              <a:rPr lang="en-US" altLang="en-US" sz="1200" u="none" smtClean="0">
                <a:latin typeface="Calibri" panose="020F0502020204030204" pitchFamily="34" charset="0"/>
                <a:cs typeface="Arial" panose="020B0604020202020204" pitchFamily="34" charset="0"/>
              </a:rPr>
              <a:pPr/>
              <a:t>2</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16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14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0ECD4-EC9C-45B6-95AE-C9A863AF3A45}" type="slidenum">
              <a:rPr lang="en-US" smtClean="0"/>
              <a:t>4</a:t>
            </a:fld>
            <a:endParaRPr lang="en-US"/>
          </a:p>
        </p:txBody>
      </p:sp>
    </p:spTree>
    <p:extLst>
      <p:ext uri="{BB962C8B-B14F-4D97-AF65-F5344CB8AC3E}">
        <p14:creationId xmlns:p14="http://schemas.microsoft.com/office/powerpoint/2010/main" val="80633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4340" name="Slide Number Placeholder 3"/>
          <p:cNvSpPr>
            <a:spLocks noGrp="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13064518-3A33-4BBC-B30A-E8FEED739AF5}" type="slidenum">
              <a:rPr lang="en-US" altLang="en-US" sz="1200" u="none" smtClean="0">
                <a:latin typeface="Calibri" panose="020F0502020204030204" pitchFamily="34" charset="0"/>
                <a:cs typeface="Arial" panose="020B0604020202020204" pitchFamily="34" charset="0"/>
              </a:rPr>
              <a:pPr/>
              <a:t>5</a:t>
            </a:fld>
            <a:endParaRPr lang="en-US" altLang="en-US" sz="1200" u="none"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170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r>
              <a:rPr/>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just">
              <a:buSzTx/>
              <a:buFontTx/>
              <a:buNone/>
              <a:defRPr>
                <a:solidFill>
                  <a:srgbClr val="888888"/>
                </a:solidFill>
              </a:defRPr>
            </a:lvl1pPr>
            <a:lvl2pPr marL="0" indent="0" algn="just">
              <a:buSzTx/>
              <a:buFontTx/>
              <a:buNone/>
              <a:defRPr>
                <a:solidFill>
                  <a:srgbClr val="888888"/>
                </a:solidFill>
              </a:defRPr>
            </a:lvl2pPr>
            <a:lvl3pPr marL="0" indent="0" algn="just">
              <a:buSzTx/>
              <a:buFontTx/>
              <a:buNone/>
              <a:defRPr>
                <a:solidFill>
                  <a:srgbClr val="888888"/>
                </a:solidFill>
              </a:defRPr>
            </a:lvl3pPr>
            <a:lvl4pPr marL="0" indent="0" algn="just">
              <a:buSzTx/>
              <a:buFontTx/>
              <a:buNone/>
              <a:defRPr>
                <a:solidFill>
                  <a:srgbClr val="888888"/>
                </a:solidFill>
              </a:defRPr>
            </a:lvl4pPr>
            <a:lvl5pPr marL="0" indent="0" algn="just">
              <a:buSzTx/>
              <a:buFontTx/>
              <a:buNone/>
              <a:defRPr>
                <a:solidFill>
                  <a:srgbClr val="888888"/>
                </a:solidFill>
              </a:defRP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CB370FF3-D5D6-4DD3-AFDF-9A53F83CD919}" type="slidenum">
              <a:rPr lang="en-US" altLang="en-US"/>
              <a:pPr>
                <a:defRPr/>
              </a:pPr>
              <a:t>‹#›</a:t>
            </a:fld>
            <a:endParaRPr lang="en-US" altLang="en-US"/>
          </a:p>
        </p:txBody>
      </p:sp>
    </p:spTree>
    <p:extLst>
      <p:ext uri="{BB962C8B-B14F-4D97-AF65-F5344CB8AC3E}">
        <p14:creationId xmlns:p14="http://schemas.microsoft.com/office/powerpoint/2010/main" val="188168918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hape 47"/>
          <p:cNvSpPr>
            <a:spLocks noGrp="1"/>
          </p:cNvSpPr>
          <p:nvPr>
            <p:ph type="sldNum" sz="quarter" idx="10"/>
          </p:nvPr>
        </p:nvSpPr>
        <p:spPr>
          <a:xfrm>
            <a:off x="6553200" y="6403975"/>
            <a:ext cx="2133600" cy="269875"/>
          </a:xfrm>
        </p:spPr>
        <p:txBody>
          <a:bodyPr lIns="45719" tIns="45719" rIns="45719" bIns="45719"/>
          <a:lstStyle>
            <a:lvl1pPr>
              <a:defRPr>
                <a:latin typeface="Calibri" panose="020F0502020204030204" pitchFamily="34" charset="0"/>
                <a:sym typeface="Calibri" panose="020F0502020204030204" pitchFamily="34" charset="0"/>
              </a:defRPr>
            </a:lvl1pPr>
          </a:lstStyle>
          <a:p>
            <a:pPr>
              <a:defRPr/>
            </a:pPr>
            <a:fld id="{695BE6CE-C211-47E2-8BBC-AAF9CF98D0C7}" type="slidenum">
              <a:rPr lang="en-US" altLang="en-US"/>
              <a:pPr>
                <a:defRPr/>
              </a:pPr>
              <a:t>‹#›</a:t>
            </a:fld>
            <a:endParaRPr lang="en-US" altLang="en-US"/>
          </a:p>
        </p:txBody>
      </p:sp>
    </p:spTree>
    <p:extLst>
      <p:ext uri="{BB962C8B-B14F-4D97-AF65-F5344CB8AC3E}">
        <p14:creationId xmlns:p14="http://schemas.microsoft.com/office/powerpoint/2010/main" val="15198641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r>
              <a:rPr/>
              <a:t>Title Text</a:t>
            </a:r>
          </a:p>
        </p:txBody>
      </p:sp>
      <p:sp>
        <p:nvSpPr>
          <p:cNvPr id="11" name="Shape 11"/>
          <p:cNvSpPr>
            <a:spLocks noGrp="1"/>
          </p:cNvSpPr>
          <p:nvPr>
            <p:ph type="body" idx="1"/>
          </p:nvPr>
        </p:nvSpPr>
        <p:spPr>
          <a:prstGeom prst="rect">
            <a:avLst/>
          </a:prstGeom>
        </p:spPr>
        <p:txBody>
          <a:bodyPr/>
          <a:lstStyle>
            <a:lvl2pPr>
              <a:buChar char="–"/>
            </a:lvl2pPr>
            <a:lvl4pPr>
              <a:buChar char="–"/>
            </a:lvl4pPr>
            <a:lvl5pPr>
              <a:buChar cha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5998F5B8-1F4F-43EC-BE73-3984737566F1}" type="slidenum">
              <a:rPr lang="en-US" altLang="en-US"/>
              <a:pPr>
                <a:defRPr/>
              </a:pPr>
              <a:t>‹#›</a:t>
            </a:fld>
            <a:endParaRPr lang="en-US" altLang="en-US"/>
          </a:p>
        </p:txBody>
      </p:sp>
    </p:spTree>
    <p:extLst>
      <p:ext uri="{BB962C8B-B14F-4D97-AF65-F5344CB8AC3E}">
        <p14:creationId xmlns:p14="http://schemas.microsoft.com/office/powerpoint/2010/main" val="17047830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cap="all">
                <a:latin typeface="Trebuchet MS Bold"/>
                <a:ea typeface="Trebuchet MS Bold"/>
                <a:cs typeface="Trebuchet MS Bold"/>
                <a:sym typeface="Trebuchet MS Bold"/>
              </a:defRPr>
            </a:lvl1pPr>
          </a:lstStyle>
          <a:p>
            <a:pPr lvl="0"/>
            <a:r>
              <a:rPr/>
              <a:t>Title Text</a:t>
            </a:r>
          </a:p>
        </p:txBody>
      </p:sp>
      <p:sp>
        <p:nvSpPr>
          <p:cNvPr id="15" name="Shape 15"/>
          <p:cNvSpPr>
            <a:spLocks noGrp="1"/>
          </p:cNvSpPr>
          <p:nvPr>
            <p:ph type="body"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9A880435-88B7-4B12-9BB9-7B0FC9534FFE}" type="slidenum">
              <a:rPr lang="en-US" altLang="en-US"/>
              <a:pPr>
                <a:defRPr/>
              </a:pPr>
              <a:t>‹#›</a:t>
            </a:fld>
            <a:endParaRPr lang="en-US" altLang="en-US"/>
          </a:p>
        </p:txBody>
      </p:sp>
    </p:spTree>
    <p:extLst>
      <p:ext uri="{BB962C8B-B14F-4D97-AF65-F5344CB8AC3E}">
        <p14:creationId xmlns:p14="http://schemas.microsoft.com/office/powerpoint/2010/main" val="17926039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a:t>Title Text</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buChar char="–"/>
              <a:defRPr sz="2800"/>
            </a:lvl2pPr>
            <a:lvl3pPr marL="1234438" indent="-320038">
              <a:spcBef>
                <a:spcPts val="600"/>
              </a:spcBef>
              <a:defRPr sz="2800"/>
            </a:lvl3pPr>
            <a:lvl4pPr marL="1727200" indent="-355600">
              <a:spcBef>
                <a:spcPts val="600"/>
              </a:spcBef>
              <a:buChar char="–"/>
              <a:defRPr sz="2800"/>
            </a:lvl4pPr>
            <a:lvl5pPr marL="2184400" indent="-355600">
              <a:spcBef>
                <a:spcPts val="600"/>
              </a:spcBef>
              <a:buChar char="»"/>
              <a:defRPr sz="28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77378C98-C067-4557-B2E7-9C50ACE9FA16}" type="slidenum">
              <a:rPr lang="en-US" altLang="en-US"/>
              <a:pPr>
                <a:defRPr/>
              </a:pPr>
              <a:t>‹#›</a:t>
            </a:fld>
            <a:endParaRPr lang="en-US" altLang="en-US"/>
          </a:p>
        </p:txBody>
      </p:sp>
    </p:spTree>
    <p:extLst>
      <p:ext uri="{BB962C8B-B14F-4D97-AF65-F5344CB8AC3E}">
        <p14:creationId xmlns:p14="http://schemas.microsoft.com/office/powerpoint/2010/main" val="18755489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r>
              <a:rPr/>
              <a:t>Title Text</a:t>
            </a:r>
          </a:p>
        </p:txBody>
      </p:sp>
      <p:sp>
        <p:nvSpPr>
          <p:cNvPr id="23" name="Shape 23"/>
          <p:cNvSpPr>
            <a:spLocks noGrp="1"/>
          </p:cNvSpPr>
          <p:nvPr>
            <p:ph type="body" idx="1"/>
          </p:nvPr>
        </p:nvSpPr>
        <p:spPr>
          <a:xfrm>
            <a:off x="457200" y="1435464"/>
            <a:ext cx="4040188" cy="739413"/>
          </a:xfrm>
          <a:prstGeom prst="rect">
            <a:avLst/>
          </a:prstGeom>
        </p:spPr>
        <p:txBody>
          <a:bodyPr anchor="b"/>
          <a:lstStyle>
            <a:lvl1pPr marL="0" indent="0">
              <a:spcBef>
                <a:spcPts val="500"/>
              </a:spcBef>
              <a:buSzTx/>
              <a:buFontTx/>
              <a:buNone/>
              <a:defRPr sz="2400">
                <a:latin typeface="Trebuchet MS Bold"/>
                <a:ea typeface="Trebuchet MS Bold"/>
                <a:cs typeface="Trebuchet MS Bold"/>
                <a:sym typeface="Trebuchet MS Bold"/>
              </a:defRPr>
            </a:lvl1pPr>
            <a:lvl2pPr marL="0" indent="0">
              <a:spcBef>
                <a:spcPts val="500"/>
              </a:spcBef>
              <a:buSzTx/>
              <a:buFontTx/>
              <a:buNone/>
              <a:defRPr sz="2400">
                <a:latin typeface="Trebuchet MS Bold"/>
                <a:ea typeface="Trebuchet MS Bold"/>
                <a:cs typeface="Trebuchet MS Bold"/>
                <a:sym typeface="Trebuchet MS Bold"/>
              </a:defRPr>
            </a:lvl2pPr>
            <a:lvl3pPr marL="0" indent="0">
              <a:spcBef>
                <a:spcPts val="500"/>
              </a:spcBef>
              <a:buSzTx/>
              <a:buFontTx/>
              <a:buNone/>
              <a:defRPr sz="2400">
                <a:latin typeface="Trebuchet MS Bold"/>
                <a:ea typeface="Trebuchet MS Bold"/>
                <a:cs typeface="Trebuchet MS Bold"/>
                <a:sym typeface="Trebuchet MS Bold"/>
              </a:defRPr>
            </a:lvl3pPr>
            <a:lvl4pPr marL="0" indent="0">
              <a:spcBef>
                <a:spcPts val="500"/>
              </a:spcBef>
              <a:buSzTx/>
              <a:buFontTx/>
              <a:buNone/>
              <a:defRPr sz="2400">
                <a:latin typeface="Trebuchet MS Bold"/>
                <a:ea typeface="Trebuchet MS Bold"/>
                <a:cs typeface="Trebuchet MS Bold"/>
                <a:sym typeface="Trebuchet MS Bold"/>
              </a:defRPr>
            </a:lvl4pPr>
            <a:lvl5pPr marL="0" indent="0">
              <a:spcBef>
                <a:spcPts val="500"/>
              </a:spcBef>
              <a:buSzTx/>
              <a:buFontTx/>
              <a:buNone/>
              <a:defRPr sz="2400">
                <a:latin typeface="Trebuchet MS Bold"/>
                <a:ea typeface="Trebuchet MS Bold"/>
                <a:cs typeface="Trebuchet MS Bold"/>
                <a:sym typeface="Trebuchet MS Bold"/>
              </a:defRP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F0422D34-A480-4F02-A911-EEE9F106AF64}" type="slidenum">
              <a:rPr lang="en-US" altLang="en-US"/>
              <a:pPr>
                <a:defRPr/>
              </a:pPr>
              <a:t>‹#›</a:t>
            </a:fld>
            <a:endParaRPr lang="en-US" altLang="en-US"/>
          </a:p>
        </p:txBody>
      </p:sp>
    </p:spTree>
    <p:extLst>
      <p:ext uri="{BB962C8B-B14F-4D97-AF65-F5344CB8AC3E}">
        <p14:creationId xmlns:p14="http://schemas.microsoft.com/office/powerpoint/2010/main" val="38720084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5" cy="1435100"/>
          </a:xfrm>
          <a:prstGeom prst="rect">
            <a:avLst/>
          </a:prstGeom>
        </p:spPr>
        <p:txBody>
          <a:bodyPr anchor="b"/>
          <a:lstStyle>
            <a:lvl1pPr algn="l">
              <a:defRPr sz="2000">
                <a:latin typeface="Trebuchet MS Bold"/>
                <a:ea typeface="Trebuchet MS Bold"/>
                <a:cs typeface="Trebuchet MS Bold"/>
                <a:sym typeface="Trebuchet MS Bold"/>
              </a:defRPr>
            </a:lvl1pPr>
          </a:lstStyle>
          <a:p>
            <a:pPr lvl="0"/>
            <a:r>
              <a:rPr/>
              <a:t>Title Text</a:t>
            </a:r>
          </a:p>
        </p:txBody>
      </p:sp>
      <p:sp>
        <p:nvSpPr>
          <p:cNvPr id="32" name="Shape 32"/>
          <p:cNvSpPr>
            <a:spLocks noGrp="1"/>
          </p:cNvSpPr>
          <p:nvPr>
            <p:ph type="body" idx="1"/>
          </p:nvPr>
        </p:nvSpPr>
        <p:spPr>
          <a:xfrm>
            <a:off x="3575050" y="273050"/>
            <a:ext cx="5111750" cy="6584950"/>
          </a:xfrm>
          <a:prstGeom prst="rect">
            <a:avLst/>
          </a:prstGeom>
        </p:spPr>
        <p:txBody>
          <a:bodyPr/>
          <a:lstStyle>
            <a:lvl2pPr>
              <a:buChar char="–"/>
            </a:lvl2pPr>
            <a:lvl4pPr>
              <a:buChar char="–"/>
            </a:lvl4pPr>
            <a:lvl5pPr>
              <a:buChar cha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A16960D1-4184-44A1-9756-78EDBED30A9E}" type="slidenum">
              <a:rPr lang="en-US" altLang="en-US"/>
              <a:pPr>
                <a:defRPr/>
              </a:pPr>
              <a:t>‹#›</a:t>
            </a:fld>
            <a:endParaRPr lang="en-US" altLang="en-US"/>
          </a:p>
        </p:txBody>
      </p:sp>
    </p:spTree>
    <p:extLst>
      <p:ext uri="{BB962C8B-B14F-4D97-AF65-F5344CB8AC3E}">
        <p14:creationId xmlns:p14="http://schemas.microsoft.com/office/powerpoint/2010/main" val="27985515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2" cy="566738"/>
          </a:xfrm>
          <a:prstGeom prst="rect">
            <a:avLst/>
          </a:prstGeom>
        </p:spPr>
        <p:txBody>
          <a:bodyPr anchor="b"/>
          <a:lstStyle>
            <a:lvl1pPr algn="l">
              <a:defRPr sz="2000">
                <a:latin typeface="Trebuchet MS Bold"/>
                <a:ea typeface="Trebuchet MS Bold"/>
                <a:cs typeface="Trebuchet MS Bold"/>
                <a:sym typeface="Trebuchet MS Bold"/>
              </a:defRPr>
            </a:lvl1pPr>
          </a:lstStyle>
          <a:p>
            <a:pPr lvl="0"/>
            <a:r>
              <a:rPr/>
              <a:t>Title Text</a:t>
            </a:r>
          </a:p>
        </p:txBody>
      </p:sp>
      <p:sp>
        <p:nvSpPr>
          <p:cNvPr id="36" name="Shape 36"/>
          <p:cNvSpPr>
            <a:spLocks noGrp="1"/>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884F4BFB-7B2B-4802-92B9-8919F38E9520}" type="slidenum">
              <a:rPr lang="en-US" altLang="en-US"/>
              <a:pPr>
                <a:defRPr/>
              </a:pPr>
              <a:t>‹#›</a:t>
            </a:fld>
            <a:endParaRPr lang="en-US" altLang="en-US"/>
          </a:p>
        </p:txBody>
      </p:sp>
    </p:spTree>
    <p:extLst>
      <p:ext uri="{BB962C8B-B14F-4D97-AF65-F5344CB8AC3E}">
        <p14:creationId xmlns:p14="http://schemas.microsoft.com/office/powerpoint/2010/main" val="15002271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r>
              <a:rPr/>
              <a:t>Title Text</a:t>
            </a:r>
          </a:p>
        </p:txBody>
      </p:sp>
      <p:sp>
        <p:nvSpPr>
          <p:cNvPr id="40" name="Shape 40"/>
          <p:cNvSpPr>
            <a:spLocks noGrp="1"/>
          </p:cNvSpPr>
          <p:nvPr>
            <p:ph type="body" idx="1"/>
          </p:nvPr>
        </p:nvSpPr>
        <p:spPr>
          <a:prstGeom prst="rect">
            <a:avLst/>
          </a:prstGeom>
        </p:spPr>
        <p:txBody>
          <a:bodyPr/>
          <a:lstStyle>
            <a:lvl2pPr>
              <a:buChar char="–"/>
            </a:lvl2pPr>
            <a:lvl4pPr>
              <a:buChar char="–"/>
            </a:lvl4pPr>
            <a:lvl5pPr>
              <a:buChar cha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08A7CE49-66A5-45D4-866C-439286CD71B3}" type="slidenum">
              <a:rPr lang="en-US" altLang="en-US"/>
              <a:pPr>
                <a:defRPr/>
              </a:pPr>
              <a:t>‹#›</a:t>
            </a:fld>
            <a:endParaRPr lang="en-US" altLang="en-US"/>
          </a:p>
        </p:txBody>
      </p:sp>
    </p:spTree>
    <p:extLst>
      <p:ext uri="{BB962C8B-B14F-4D97-AF65-F5344CB8AC3E}">
        <p14:creationId xmlns:p14="http://schemas.microsoft.com/office/powerpoint/2010/main" val="37144673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r>
              <a:rPr/>
              <a:t>Title Text</a:t>
            </a:r>
          </a:p>
        </p:txBody>
      </p:sp>
      <p:sp>
        <p:nvSpPr>
          <p:cNvPr id="44" name="Shape 44"/>
          <p:cNvSpPr>
            <a:spLocks noGrp="1"/>
          </p:cNvSpPr>
          <p:nvPr>
            <p:ph type="body" idx="1"/>
          </p:nvPr>
        </p:nvSpPr>
        <p:spPr>
          <a:xfrm>
            <a:off x="457200" y="274638"/>
            <a:ext cx="6019800" cy="6583364"/>
          </a:xfrm>
          <a:prstGeom prst="rect">
            <a:avLst/>
          </a:prstGeom>
        </p:spPr>
        <p:txBody>
          <a:bodyPr/>
          <a:lstStyle>
            <a:lvl2pPr>
              <a:buChar char="–"/>
            </a:lvl2pPr>
            <a:lvl4pPr>
              <a:buChar char="–"/>
            </a:lvl4pPr>
            <a:lvl5pPr>
              <a:buChar cha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62D7DC41-3A74-4F78-9D99-8DB8D5526A20}" type="slidenum">
              <a:rPr lang="en-US" altLang="en-US"/>
              <a:pPr>
                <a:defRPr/>
              </a:pPr>
              <a:t>‹#›</a:t>
            </a:fld>
            <a:endParaRPr lang="en-US" altLang="en-US"/>
          </a:p>
        </p:txBody>
      </p:sp>
    </p:spTree>
    <p:extLst>
      <p:ext uri="{BB962C8B-B14F-4D97-AF65-F5344CB8AC3E}">
        <p14:creationId xmlns:p14="http://schemas.microsoft.com/office/powerpoint/2010/main" val="127765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7DD"/>
            </a:gs>
            <a:gs pos="100000">
              <a:srgbClr val="8D8B7E"/>
            </a:gs>
          </a:gsLst>
          <a:lin ang="2700000"/>
        </a:gra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8" tIns="45718" rIns="45718" bIns="45718" numCol="1" anchor="ctr" anchorCtr="0" compatLnSpc="1">
            <a:prstTxWarp prst="textNoShape">
              <a:avLst/>
            </a:prstTxWarp>
          </a:bodyPr>
          <a:lstStyle/>
          <a:p>
            <a:pPr lvl="0"/>
            <a:r>
              <a:rPr lang="en-US" altLang="en-US" smtClean="0">
                <a:sym typeface="Trebuchet MS" panose="020B0603020202020204" pitchFamily="34" charset="0"/>
              </a:rPr>
              <a:t>Title Text</a:t>
            </a:r>
          </a:p>
        </p:txBody>
      </p:sp>
      <p:sp>
        <p:nvSpPr>
          <p:cNvPr id="1027" name="Shape 3"/>
          <p:cNvSpPr>
            <a:spLocks noGrp="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8" tIns="45718" rIns="45718" bIns="45718" numCol="1" anchor="t" anchorCtr="0" compatLnSpc="1">
            <a:prstTxWarp prst="textNoShape">
              <a:avLst/>
            </a:prstTxWarp>
          </a:bodyPr>
          <a:lstStyle/>
          <a:p>
            <a:pPr lvl="0"/>
            <a:r>
              <a:rPr lang="en-US" altLang="en-US" smtClean="0">
                <a:sym typeface="Trebuchet MS" panose="020B0603020202020204" pitchFamily="34" charset="0"/>
              </a:rPr>
              <a:t>Body Level One</a:t>
            </a:r>
          </a:p>
          <a:p>
            <a:pPr lvl="1"/>
            <a:r>
              <a:rPr lang="en-US" altLang="en-US" smtClean="0">
                <a:sym typeface="Trebuchet MS" panose="020B0603020202020204" pitchFamily="34" charset="0"/>
              </a:rPr>
              <a:t>Body Level Two</a:t>
            </a:r>
          </a:p>
          <a:p>
            <a:pPr lvl="2"/>
            <a:r>
              <a:rPr lang="en-US" altLang="en-US" smtClean="0">
                <a:sym typeface="Trebuchet MS" panose="020B0603020202020204" pitchFamily="34" charset="0"/>
              </a:rPr>
              <a:t>Body Level Three</a:t>
            </a:r>
          </a:p>
          <a:p>
            <a:pPr lvl="3"/>
            <a:r>
              <a:rPr lang="en-US" altLang="en-US" smtClean="0">
                <a:sym typeface="Trebuchet MS" panose="020B0603020202020204" pitchFamily="34" charset="0"/>
              </a:rPr>
              <a:t>Body Level Four</a:t>
            </a:r>
          </a:p>
          <a:p>
            <a:pPr lvl="4"/>
            <a:r>
              <a:rPr lang="en-US" altLang="en-US" smtClean="0">
                <a:sym typeface="Trebuchet MS" panose="020B0603020202020204" pitchFamily="34" charset="0"/>
              </a:rPr>
              <a:t>Body Level Five</a:t>
            </a:r>
          </a:p>
        </p:txBody>
      </p:sp>
      <p:sp>
        <p:nvSpPr>
          <p:cNvPr id="1028" name="Shape 4"/>
          <p:cNvSpPr>
            <a:spLocks noGrp="1"/>
          </p:cNvSpPr>
          <p:nvPr>
            <p:ph type="sldNum" sz="quarter" idx="2"/>
          </p:nvPr>
        </p:nvSpPr>
        <p:spPr bwMode="auto">
          <a:xfrm>
            <a:off x="6553200" y="6269038"/>
            <a:ext cx="2133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8" tIns="45718" rIns="45718" bIns="45718" numCol="1" anchor="ctr" anchorCtr="0" compatLnSpc="1">
            <a:prstTxWarp prst="textNoShape">
              <a:avLst/>
            </a:prstTxWarp>
            <a:spAutoFit/>
          </a:bodyPr>
          <a:lstStyle>
            <a:lvl1pPr algn="r" eaLnBrk="1" hangingPunct="1">
              <a:defRPr sz="1200">
                <a:solidFill>
                  <a:srgbClr val="888888"/>
                </a:solidFill>
                <a:latin typeface="Arial" panose="020B0604020202020204" pitchFamily="34" charset="0"/>
                <a:sym typeface="Trebuchet MS" panose="020B0603020202020204" pitchFamily="34" charset="0"/>
              </a:defRPr>
            </a:lvl1pPr>
          </a:lstStyle>
          <a:p>
            <a:pPr>
              <a:defRPr/>
            </a:pPr>
            <a:fld id="{0571A8F4-32E6-40D6-9203-0E7D526537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ransition spd="med"/>
  <p:hf hdr="0" ftr="0" dt="0"/>
  <p:txStyles>
    <p:titleStyle>
      <a:lvl1pPr algn="ctr" rtl="0" eaLnBrk="0" fontAlgn="base" hangingPunct="0">
        <a:spcBef>
          <a:spcPct val="0"/>
        </a:spcBef>
        <a:spcAft>
          <a:spcPct val="0"/>
        </a:spcAft>
        <a:defRPr sz="3900">
          <a:solidFill>
            <a:schemeClr val="tx2"/>
          </a:solidFill>
          <a:latin typeface="+mn-lt"/>
          <a:ea typeface="+mn-ea"/>
          <a:cs typeface="+mn-cs"/>
          <a:sym typeface="Trebuchet MS" panose="020B0603020202020204" pitchFamily="34" charset="0"/>
        </a:defRPr>
      </a:lvl1pPr>
      <a:lvl2pPr algn="ctr" rtl="0" eaLnBrk="0" fontAlgn="base" hangingPunct="0">
        <a:spcBef>
          <a:spcPct val="0"/>
        </a:spcBef>
        <a:spcAft>
          <a:spcPct val="0"/>
        </a:spcAft>
        <a:defRPr sz="3900">
          <a:solidFill>
            <a:schemeClr val="tx2"/>
          </a:solidFill>
          <a:latin typeface="+mn-lt"/>
          <a:ea typeface="+mn-ea"/>
          <a:cs typeface="+mn-cs"/>
          <a:sym typeface="Trebuchet MS" panose="020B0603020202020204" pitchFamily="34" charset="0"/>
        </a:defRPr>
      </a:lvl2pPr>
      <a:lvl3pPr algn="ctr" rtl="0" eaLnBrk="0" fontAlgn="base" hangingPunct="0">
        <a:spcBef>
          <a:spcPct val="0"/>
        </a:spcBef>
        <a:spcAft>
          <a:spcPct val="0"/>
        </a:spcAft>
        <a:defRPr sz="3900">
          <a:solidFill>
            <a:schemeClr val="tx2"/>
          </a:solidFill>
          <a:latin typeface="+mn-lt"/>
          <a:ea typeface="+mn-ea"/>
          <a:cs typeface="+mn-cs"/>
          <a:sym typeface="Trebuchet MS" panose="020B0603020202020204" pitchFamily="34" charset="0"/>
        </a:defRPr>
      </a:lvl3pPr>
      <a:lvl4pPr algn="ctr" rtl="0" eaLnBrk="0" fontAlgn="base" hangingPunct="0">
        <a:spcBef>
          <a:spcPct val="0"/>
        </a:spcBef>
        <a:spcAft>
          <a:spcPct val="0"/>
        </a:spcAft>
        <a:defRPr sz="3900">
          <a:solidFill>
            <a:schemeClr val="tx2"/>
          </a:solidFill>
          <a:latin typeface="+mn-lt"/>
          <a:ea typeface="+mn-ea"/>
          <a:cs typeface="+mn-cs"/>
          <a:sym typeface="Trebuchet MS" panose="020B0603020202020204" pitchFamily="34" charset="0"/>
        </a:defRPr>
      </a:lvl4pPr>
      <a:lvl5pPr algn="ctr" rtl="0" eaLnBrk="0" fontAlgn="base" hangingPunct="0">
        <a:spcBef>
          <a:spcPct val="0"/>
        </a:spcBef>
        <a:spcAft>
          <a:spcPct val="0"/>
        </a:spcAft>
        <a:defRPr sz="3900">
          <a:solidFill>
            <a:schemeClr val="tx2"/>
          </a:solidFill>
          <a:latin typeface="+mn-lt"/>
          <a:ea typeface="+mn-ea"/>
          <a:cs typeface="+mn-cs"/>
          <a:sym typeface="Trebuchet MS" panose="020B0603020202020204" pitchFamily="34" charset="0"/>
        </a:defRPr>
      </a:lvl5pPr>
      <a:lvl6pPr indent="1143000" algn="ctr">
        <a:defRPr sz="3900">
          <a:latin typeface="+mn-lt"/>
          <a:ea typeface="+mn-ea"/>
          <a:cs typeface="+mn-cs"/>
          <a:sym typeface="Trebuchet MS"/>
        </a:defRPr>
      </a:lvl6pPr>
      <a:lvl7pPr indent="1371600" algn="ctr">
        <a:defRPr sz="3900">
          <a:latin typeface="+mn-lt"/>
          <a:ea typeface="+mn-ea"/>
          <a:cs typeface="+mn-cs"/>
          <a:sym typeface="Trebuchet MS"/>
        </a:defRPr>
      </a:lvl7pPr>
      <a:lvl8pPr indent="1600200" algn="ctr">
        <a:defRPr sz="3900">
          <a:latin typeface="+mn-lt"/>
          <a:ea typeface="+mn-ea"/>
          <a:cs typeface="+mn-cs"/>
          <a:sym typeface="Trebuchet MS"/>
        </a:defRPr>
      </a:lvl8pPr>
      <a:lvl9pPr indent="1828800" algn="ctr">
        <a:defRPr sz="3900">
          <a:latin typeface="+mn-lt"/>
          <a:ea typeface="+mn-ea"/>
          <a:cs typeface="+mn-cs"/>
          <a:sym typeface="Trebuchet MS"/>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Trebuchet MS" panose="020B060302020202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Trebuchet MS" panose="020B060302020202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Trebuchet MS" panose="020B060302020202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Trebuchet MS" panose="020B060302020202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mn-lt"/>
          <a:ea typeface="+mn-ea"/>
          <a:cs typeface="+mn-cs"/>
          <a:sym typeface="Trebuchet MS" panose="020B0603020202020204" pitchFamily="34" charset="0"/>
        </a:defRPr>
      </a:lvl5pPr>
      <a:lvl6pPr marL="2651760" indent="-365760">
        <a:spcBef>
          <a:spcPts val="700"/>
        </a:spcBef>
        <a:buSzPct val="100000"/>
        <a:buFont typeface="Arial"/>
        <a:buChar char="•"/>
        <a:defRPr sz="3200">
          <a:latin typeface="+mn-lt"/>
          <a:ea typeface="+mn-ea"/>
          <a:cs typeface="+mn-cs"/>
          <a:sym typeface="Trebuchet MS"/>
        </a:defRPr>
      </a:lvl6pPr>
      <a:lvl7pPr marL="3108960" indent="-365760">
        <a:spcBef>
          <a:spcPts val="700"/>
        </a:spcBef>
        <a:buSzPct val="100000"/>
        <a:buFont typeface="Arial"/>
        <a:buChar char="•"/>
        <a:defRPr sz="3200">
          <a:latin typeface="+mn-lt"/>
          <a:ea typeface="+mn-ea"/>
          <a:cs typeface="+mn-cs"/>
          <a:sym typeface="Trebuchet MS"/>
        </a:defRPr>
      </a:lvl7pPr>
      <a:lvl8pPr marL="3566159" indent="-365759">
        <a:spcBef>
          <a:spcPts val="700"/>
        </a:spcBef>
        <a:buSzPct val="100000"/>
        <a:buFont typeface="Arial"/>
        <a:buChar char="•"/>
        <a:defRPr sz="3200">
          <a:latin typeface="+mn-lt"/>
          <a:ea typeface="+mn-ea"/>
          <a:cs typeface="+mn-cs"/>
          <a:sym typeface="Trebuchet MS"/>
        </a:defRPr>
      </a:lvl8pPr>
      <a:lvl9pPr marL="4023359" indent="-365759">
        <a:spcBef>
          <a:spcPts val="700"/>
        </a:spcBef>
        <a:buSzPct val="100000"/>
        <a:buFont typeface="Arial"/>
        <a:buChar char="•"/>
        <a:defRPr sz="3200">
          <a:latin typeface="+mn-lt"/>
          <a:ea typeface="+mn-ea"/>
          <a:cs typeface="+mn-cs"/>
          <a:sym typeface="Trebuchet MS"/>
        </a:defRPr>
      </a:lvl9pPr>
    </p:bodyStyle>
    <p:otherStyle>
      <a:lvl1pPr algn="r">
        <a:defRPr sz="1200">
          <a:solidFill>
            <a:schemeClr val="tx1"/>
          </a:solidFill>
          <a:latin typeface="+mn-lt"/>
          <a:ea typeface="+mn-ea"/>
          <a:cs typeface="+mn-cs"/>
          <a:sym typeface="Trebuchet MS"/>
        </a:defRPr>
      </a:lvl1pPr>
      <a:lvl2pPr indent="228600" algn="r">
        <a:defRPr sz="1200">
          <a:solidFill>
            <a:schemeClr val="tx1"/>
          </a:solidFill>
          <a:latin typeface="+mn-lt"/>
          <a:ea typeface="+mn-ea"/>
          <a:cs typeface="+mn-cs"/>
          <a:sym typeface="Trebuchet MS"/>
        </a:defRPr>
      </a:lvl2pPr>
      <a:lvl3pPr indent="457200" algn="r">
        <a:defRPr sz="1200">
          <a:solidFill>
            <a:schemeClr val="tx1"/>
          </a:solidFill>
          <a:latin typeface="+mn-lt"/>
          <a:ea typeface="+mn-ea"/>
          <a:cs typeface="+mn-cs"/>
          <a:sym typeface="Trebuchet MS"/>
        </a:defRPr>
      </a:lvl3pPr>
      <a:lvl4pPr indent="685800" algn="r">
        <a:defRPr sz="1200">
          <a:solidFill>
            <a:schemeClr val="tx1"/>
          </a:solidFill>
          <a:latin typeface="+mn-lt"/>
          <a:ea typeface="+mn-ea"/>
          <a:cs typeface="+mn-cs"/>
          <a:sym typeface="Trebuchet MS"/>
        </a:defRPr>
      </a:lvl4pPr>
      <a:lvl5pPr indent="914400" algn="r">
        <a:defRPr sz="1200">
          <a:solidFill>
            <a:schemeClr val="tx1"/>
          </a:solidFill>
          <a:latin typeface="+mn-lt"/>
          <a:ea typeface="+mn-ea"/>
          <a:cs typeface="+mn-cs"/>
          <a:sym typeface="Trebuchet MS"/>
        </a:defRPr>
      </a:lvl5pPr>
      <a:lvl6pPr indent="1143000" algn="r">
        <a:defRPr sz="1200">
          <a:solidFill>
            <a:schemeClr val="tx1"/>
          </a:solidFill>
          <a:latin typeface="+mn-lt"/>
          <a:ea typeface="+mn-ea"/>
          <a:cs typeface="+mn-cs"/>
          <a:sym typeface="Trebuchet MS"/>
        </a:defRPr>
      </a:lvl6pPr>
      <a:lvl7pPr indent="1371600" algn="r">
        <a:defRPr sz="1200">
          <a:solidFill>
            <a:schemeClr val="tx1"/>
          </a:solidFill>
          <a:latin typeface="+mn-lt"/>
          <a:ea typeface="+mn-ea"/>
          <a:cs typeface="+mn-cs"/>
          <a:sym typeface="Trebuchet MS"/>
        </a:defRPr>
      </a:lvl7pPr>
      <a:lvl8pPr indent="1600200" algn="r">
        <a:defRPr sz="1200">
          <a:solidFill>
            <a:schemeClr val="tx1"/>
          </a:solidFill>
          <a:latin typeface="+mn-lt"/>
          <a:ea typeface="+mn-ea"/>
          <a:cs typeface="+mn-cs"/>
          <a:sym typeface="Trebuchet MS"/>
        </a:defRPr>
      </a:lvl8pPr>
      <a:lvl9pPr indent="1828800" algn="r">
        <a:defRPr sz="1200">
          <a:solidFill>
            <a:schemeClr val="tx1"/>
          </a:solid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C:\Users\new\OneDrive%20-%20Disability%20Work%20Tools\AgrAbility\4%20Clients\1%20Archived%20Cases\Flutur,%20Randy\MVI_8035.MOV"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grability.org/Online-Training/archiv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jonesp@purdue.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3994007"/>
            <a:ext cx="8080375" cy="1111393"/>
          </a:xfrm>
        </p:spPr>
        <p:txBody>
          <a:bodyPr>
            <a:normAutofit fontScale="90000"/>
          </a:bodyPr>
          <a:lstStyle/>
          <a:p>
            <a:r>
              <a:rPr lang="en-US" sz="4000" dirty="0">
                <a:solidFill>
                  <a:srgbClr val="FF0000"/>
                </a:solidFill>
              </a:rPr>
              <a:t>Assistive Technology to Prevent Secondary Injury in Aging Farmers</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100" dirty="0" smtClean="0">
                <a:solidFill>
                  <a:srgbClr val="FF0000"/>
                </a:solidFill>
              </a:rPr>
              <a:t>Ned </a:t>
            </a:r>
            <a:r>
              <a:rPr lang="en-US" sz="3100" dirty="0" err="1" smtClean="0">
                <a:solidFill>
                  <a:srgbClr val="FF0000"/>
                </a:solidFill>
              </a:rPr>
              <a:t>Stoller</a:t>
            </a:r>
            <a:r>
              <a:rPr lang="en-US" sz="3100" dirty="0" smtClean="0">
                <a:solidFill>
                  <a:srgbClr val="FF0000"/>
                </a:solidFill>
              </a:rPr>
              <a:t/>
            </a:r>
            <a:br>
              <a:rPr lang="en-US" sz="3100" dirty="0" smtClean="0">
                <a:solidFill>
                  <a:srgbClr val="FF0000"/>
                </a:solidFill>
              </a:rPr>
            </a:br>
            <a:r>
              <a:rPr lang="en-US" sz="3100" dirty="0" smtClean="0">
                <a:solidFill>
                  <a:srgbClr val="FF0000"/>
                </a:solidFill>
              </a:rPr>
              <a:t>Michigan AgrAbility</a:t>
            </a:r>
            <a:r>
              <a:rPr lang="en-US" sz="3600" b="1" dirty="0" smtClean="0">
                <a:solidFill>
                  <a:schemeClr val="bg1">
                    <a:lumMod val="50000"/>
                  </a:schemeClr>
                </a:solidFill>
              </a:rPr>
              <a:t/>
            </a:r>
            <a:br>
              <a:rPr lang="en-US" sz="3600" b="1" dirty="0" smtClean="0">
                <a:solidFill>
                  <a:schemeClr val="bg1">
                    <a:lumMod val="50000"/>
                  </a:schemeClr>
                </a:solidFill>
              </a:rPr>
            </a:br>
            <a:r>
              <a:rPr lang="en-US" sz="3100" b="1" dirty="0" smtClean="0">
                <a:solidFill>
                  <a:schemeClr val="bg1">
                    <a:lumMod val="50000"/>
                  </a:schemeClr>
                </a:solidFill>
              </a:rPr>
              <a:t/>
            </a:r>
            <a:br>
              <a:rPr lang="en-US" sz="3100" b="1" dirty="0" smtClean="0">
                <a:solidFill>
                  <a:schemeClr val="bg1">
                    <a:lumMod val="50000"/>
                  </a:schemeClr>
                </a:solidFill>
              </a:rPr>
            </a:br>
            <a:r>
              <a:rPr lang="en-US" sz="2700" dirty="0">
                <a:solidFill>
                  <a:srgbClr val="FF0000"/>
                </a:solidFill>
              </a:rPr>
              <a:t>AgrAbility </a:t>
            </a:r>
            <a:r>
              <a:rPr lang="en-US" sz="2700" dirty="0" smtClean="0">
                <a:solidFill>
                  <a:srgbClr val="FF0000"/>
                </a:solidFill>
              </a:rPr>
              <a:t>Virtual National Training Workshop</a:t>
            </a:r>
            <a:r>
              <a:rPr lang="en-US" sz="2700" dirty="0">
                <a:solidFill>
                  <a:srgbClr val="FF0000"/>
                </a:solidFill>
              </a:rPr>
              <a:t/>
            </a:r>
            <a:br>
              <a:rPr lang="en-US" sz="2700" dirty="0">
                <a:solidFill>
                  <a:srgbClr val="FF0000"/>
                </a:solidFill>
              </a:rPr>
            </a:br>
            <a:r>
              <a:rPr lang="en-US" sz="2700" dirty="0" smtClean="0">
                <a:solidFill>
                  <a:srgbClr val="FF0000"/>
                </a:solidFill>
              </a:rPr>
              <a:t>Wednesday, </a:t>
            </a:r>
            <a:r>
              <a:rPr lang="en-US" sz="2700" dirty="0" smtClean="0">
                <a:solidFill>
                  <a:srgbClr val="FF0000"/>
                </a:solidFill>
              </a:rPr>
              <a:t>February </a:t>
            </a:r>
            <a:r>
              <a:rPr lang="en-US" sz="2700" dirty="0" smtClean="0">
                <a:solidFill>
                  <a:srgbClr val="FF0000"/>
                </a:solidFill>
              </a:rPr>
              <a:t>22, </a:t>
            </a:r>
            <a:r>
              <a:rPr lang="en-US" sz="2700" dirty="0" smtClean="0">
                <a:solidFill>
                  <a:srgbClr val="FF0000"/>
                </a:solidFill>
              </a:rPr>
              <a:t>2017</a:t>
            </a:r>
            <a:r>
              <a:rPr lang="en-US" sz="2700" dirty="0">
                <a:solidFill>
                  <a:srgbClr val="FF0000"/>
                </a:solidFill>
              </a:rPr>
              <a:t/>
            </a:r>
            <a:br>
              <a:rPr lang="en-US" sz="2700" dirty="0">
                <a:solidFill>
                  <a:srgbClr val="FF0000"/>
                </a:solidFill>
              </a:rPr>
            </a:br>
            <a:r>
              <a:rPr lang="en-US" sz="2700" dirty="0">
                <a:solidFill>
                  <a:srgbClr val="FF0000"/>
                </a:solidFill>
              </a:rPr>
              <a:t>11:00 a.m. ET</a:t>
            </a:r>
            <a:r>
              <a:rPr lang="en-US" b="1" dirty="0" smtClean="0">
                <a:latin typeface="+mj-lt"/>
              </a:rPr>
              <a:t/>
            </a:r>
            <a:br>
              <a:rPr lang="en-US" b="1" dirty="0" smtClean="0">
                <a:latin typeface="+mj-lt"/>
              </a:rPr>
            </a:br>
            <a:endParaRPr lang="en-US" dirty="0">
              <a:latin typeface="+mj-lt"/>
            </a:endParaRPr>
          </a:p>
        </p:txBody>
      </p:sp>
      <p:pic>
        <p:nvPicPr>
          <p:cNvPr id="4" name="Picture 3" title="AgrAbility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9733" y="513483"/>
            <a:ext cx="5251142" cy="1147253"/>
          </a:xfrm>
          <a:prstGeom prst="rect">
            <a:avLst/>
          </a:prstGeom>
        </p:spPr>
      </p:pic>
    </p:spTree>
    <p:extLst>
      <p:ext uri="{BB962C8B-B14F-4D97-AF65-F5344CB8AC3E}">
        <p14:creationId xmlns:p14="http://schemas.microsoft.com/office/powerpoint/2010/main" val="3268997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1D96E727-3409-4C30-BF22-7A8868B4088A}" type="slidenum">
              <a:rPr lang="en-US" altLang="en-US" sz="1200" smtClean="0">
                <a:solidFill>
                  <a:srgbClr val="0D0D0D"/>
                </a:solidFill>
              </a:rPr>
              <a:pPr>
                <a:spcBef>
                  <a:spcPct val="0"/>
                </a:spcBef>
                <a:buSzTx/>
                <a:buFontTx/>
                <a:buNone/>
              </a:pPr>
              <a:t>10</a:t>
            </a:fld>
            <a:endParaRPr lang="en-US" altLang="en-US" sz="1200" smtClean="0">
              <a:solidFill>
                <a:srgbClr val="0D0D0D"/>
              </a:solidFill>
            </a:endParaRPr>
          </a:p>
        </p:txBody>
      </p:sp>
      <p:sp>
        <p:nvSpPr>
          <p:cNvPr id="7171" name="Text"/>
          <p:cNvSpPr>
            <a:spLocks noGrp="1"/>
          </p:cNvSpPr>
          <p:nvPr>
            <p:ph type="body" idx="1"/>
          </p:nvPr>
        </p:nvSpPr>
        <p:spPr>
          <a:xfrm>
            <a:off x="762000" y="1600200"/>
            <a:ext cx="7467600" cy="4267200"/>
          </a:xfrm>
        </p:spPr>
        <p:txBody>
          <a:bodyPr/>
          <a:lstStyle/>
          <a:p>
            <a:pPr eaLnBrk="1" fontAlgn="auto" hangingPunct="1">
              <a:spcBef>
                <a:spcPct val="20000"/>
              </a:spcBef>
              <a:spcAft>
                <a:spcPts val="0"/>
              </a:spcAft>
              <a:buSzTx/>
              <a:defRPr/>
            </a:pPr>
            <a:r>
              <a:rPr lang="en-US" sz="2800" kern="1200" dirty="0">
                <a:solidFill>
                  <a:prstClr val="black"/>
                </a:solidFill>
                <a:latin typeface="Calibri"/>
              </a:rPr>
              <a:t>Fatigue and arthritis cause tripping and falling</a:t>
            </a:r>
          </a:p>
          <a:p>
            <a:pPr eaLnBrk="1" fontAlgn="auto" hangingPunct="1">
              <a:spcBef>
                <a:spcPct val="20000"/>
              </a:spcBef>
              <a:spcAft>
                <a:spcPts val="0"/>
              </a:spcAft>
              <a:buSzTx/>
              <a:defRPr/>
            </a:pPr>
            <a:r>
              <a:rPr lang="en-US" sz="2800" kern="1200" dirty="0">
                <a:solidFill>
                  <a:prstClr val="black"/>
                </a:solidFill>
                <a:latin typeface="Calibri"/>
              </a:rPr>
              <a:t>Knocked down by livestock from slower motion</a:t>
            </a:r>
          </a:p>
          <a:p>
            <a:pPr eaLnBrk="1" fontAlgn="auto" hangingPunct="1">
              <a:spcBef>
                <a:spcPct val="20000"/>
              </a:spcBef>
              <a:spcAft>
                <a:spcPts val="0"/>
              </a:spcAft>
              <a:buSzTx/>
              <a:defRPr/>
            </a:pPr>
            <a:r>
              <a:rPr lang="en-US" sz="2800" kern="1200" dirty="0">
                <a:solidFill>
                  <a:prstClr val="black"/>
                </a:solidFill>
                <a:latin typeface="Calibri"/>
              </a:rPr>
              <a:t>Running over people and property because it hurts to twist and look back while operating equipment</a:t>
            </a:r>
          </a:p>
          <a:p>
            <a:pPr eaLnBrk="1" fontAlgn="auto" hangingPunct="1">
              <a:spcBef>
                <a:spcPct val="20000"/>
              </a:spcBef>
              <a:spcAft>
                <a:spcPts val="0"/>
              </a:spcAft>
              <a:buSzTx/>
              <a:defRPr/>
            </a:pPr>
            <a:r>
              <a:rPr lang="en-US" sz="2800" kern="1200" dirty="0">
                <a:solidFill>
                  <a:prstClr val="black"/>
                </a:solidFill>
                <a:latin typeface="Calibri"/>
              </a:rPr>
              <a:t>Injured by equipment because of unawareness due to hearing loss</a:t>
            </a:r>
          </a:p>
          <a:p>
            <a:pPr marL="0" indent="0" eaLnBrk="1" fontAlgn="auto" hangingPunct="1">
              <a:spcBef>
                <a:spcPct val="20000"/>
              </a:spcBef>
              <a:spcAft>
                <a:spcPts val="0"/>
              </a:spcAft>
              <a:buSzTx/>
              <a:buFont typeface="Arial" panose="020B0604020202020204" pitchFamily="34" charset="0"/>
              <a:buNone/>
              <a:defRPr/>
            </a:pPr>
            <a:r>
              <a:rPr lang="en-US" sz="2400" kern="1200" dirty="0">
                <a:solidFill>
                  <a:prstClr val="black"/>
                </a:solidFill>
                <a:latin typeface="Calibri"/>
              </a:rPr>
              <a:t/>
            </a:r>
            <a:br>
              <a:rPr lang="en-US" sz="2400" kern="1200" dirty="0">
                <a:solidFill>
                  <a:prstClr val="black"/>
                </a:solidFill>
                <a:latin typeface="Calibri"/>
              </a:rPr>
            </a:br>
            <a:r>
              <a:rPr lang="en-US" sz="2400" kern="1200" dirty="0">
                <a:solidFill>
                  <a:prstClr val="black"/>
                </a:solidFill>
                <a:latin typeface="Calibri"/>
              </a:rPr>
              <a:t/>
            </a:r>
            <a:br>
              <a:rPr lang="en-US" sz="2400" kern="1200" dirty="0">
                <a:solidFill>
                  <a:prstClr val="black"/>
                </a:solidFill>
                <a:latin typeface="Calibri"/>
              </a:rPr>
            </a:br>
            <a:endParaRPr lang="en-US" sz="2400" kern="1200" dirty="0">
              <a:solidFill>
                <a:prstClr val="black"/>
              </a:solidFill>
              <a:latin typeface="Calibri"/>
            </a:endParaRPr>
          </a:p>
        </p:txBody>
      </p:sp>
      <p:sp>
        <p:nvSpPr>
          <p:cNvPr id="3" name="Title 2"/>
          <p:cNvSpPr>
            <a:spLocks noGrp="1"/>
          </p:cNvSpPr>
          <p:nvPr>
            <p:ph type="title"/>
          </p:nvPr>
        </p:nvSpPr>
        <p:spPr/>
        <p:txBody>
          <a:bodyPr>
            <a:normAutofit fontScale="90000"/>
          </a:bodyPr>
          <a:lstStyle/>
          <a:p>
            <a:pPr algn="l" eaLnBrk="1" fontAlgn="auto" hangingPunct="1">
              <a:spcBef>
                <a:spcPts val="0"/>
              </a:spcBef>
              <a:spcAft>
                <a:spcPts val="0"/>
              </a:spcAft>
              <a:defRPr/>
            </a:pPr>
            <a:r>
              <a:rPr lang="en-US" b="1" dirty="0">
                <a:solidFill>
                  <a:schemeClr val="accent1">
                    <a:lumMod val="50000"/>
                  </a:schemeClr>
                </a:solidFill>
                <a:latin typeface="+mj-lt"/>
                <a:sym typeface="Trebuchet MS"/>
              </a:rPr>
              <a:t>You are most likely to have injury or illness caused by an existing condition</a:t>
            </a:r>
          </a:p>
        </p:txBody>
      </p:sp>
    </p:spTree>
  </p:cSld>
  <p:clrMapOvr>
    <a:masterClrMapping/>
  </p:clrMapOvr>
  <p:transition spd="med"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93"/>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4BF1ECF1-0F9F-4D2F-8163-063C8D7564AD}" type="slidenum">
              <a:rPr lang="en-US" altLang="en-US" sz="1800" smtClean="0">
                <a:solidFill>
                  <a:srgbClr val="0D0D0D"/>
                </a:solidFill>
              </a:rPr>
              <a:pPr>
                <a:spcBef>
                  <a:spcPct val="0"/>
                </a:spcBef>
                <a:buSzTx/>
                <a:buFontTx/>
                <a:buNone/>
              </a:pPr>
              <a:t>11</a:t>
            </a:fld>
            <a:endParaRPr lang="en-US" altLang="en-US" sz="1800" smtClean="0">
              <a:solidFill>
                <a:srgbClr val="0D0D0D"/>
              </a:solidFill>
            </a:endParaRPr>
          </a:p>
        </p:txBody>
      </p:sp>
      <p:pic>
        <p:nvPicPr>
          <p:cNvPr id="97" name="sheep Wayne,Brenda &amp; llama,sheep.jpeg" descr="Wayne Cummings standing beside his sheep and goat handling equipment with his wife Brenda." title="Farm owner &amp; wife"/>
          <p:cNvPicPr/>
          <p:nvPr/>
        </p:nvPicPr>
        <p:blipFill>
          <a:blip r:embed="rId2"/>
          <a:stretch>
            <a:fillRect/>
          </a:stretch>
        </p:blipFill>
        <p:spPr>
          <a:xfrm rot="20714247">
            <a:off x="1931988" y="1019175"/>
            <a:ext cx="5127625" cy="4467225"/>
          </a:xfrm>
          <a:prstGeom prst="rect">
            <a:avLst/>
          </a:prstGeom>
          <a:ln w="88900" cap="sq">
            <a:solidFill>
              <a:srgbClr val="FFFFFF"/>
            </a:solidFill>
            <a:miter/>
          </a:ln>
          <a:effectLst>
            <a:outerShdw blurRad="88900" rotWithShape="0">
              <a:srgbClr val="000000">
                <a:alpha val="45000"/>
              </a:srgbClr>
            </a:outerShdw>
          </a:effectLst>
        </p:spPr>
      </p:pic>
      <p:sp>
        <p:nvSpPr>
          <p:cNvPr id="3" name="Text Placeholder 2"/>
          <p:cNvSpPr>
            <a:spLocks noGrp="1"/>
          </p:cNvSpPr>
          <p:nvPr>
            <p:ph type="body" idx="1"/>
          </p:nvPr>
        </p:nvSpPr>
        <p:spPr>
          <a:xfrm>
            <a:off x="4495800" y="5643563"/>
            <a:ext cx="3581400" cy="914400"/>
          </a:xfrm>
        </p:spPr>
        <p:txBody>
          <a:bodyPr>
            <a:normAutofit fontScale="70000" lnSpcReduction="20000"/>
          </a:bodyPr>
          <a:lstStyle/>
          <a:p>
            <a:pPr marL="0" indent="0" eaLnBrk="1" fontAlgn="auto" hangingPunct="1">
              <a:spcAft>
                <a:spcPts val="0"/>
              </a:spcAft>
              <a:buFont typeface="Arial"/>
              <a:buNone/>
              <a:defRPr/>
            </a:pPr>
            <a:r>
              <a:rPr lang="en-US" b="1" dirty="0">
                <a:solidFill>
                  <a:schemeClr val="accent1">
                    <a:lumMod val="50000"/>
                  </a:schemeClr>
                </a:solidFill>
                <a:latin typeface="+mj-lt"/>
                <a:sym typeface="Trebuchet MS"/>
              </a:rPr>
              <a:t>Rely on more help to get the work done.</a:t>
            </a:r>
          </a:p>
        </p:txBody>
      </p:sp>
    </p:spTree>
  </p:cSld>
  <p:clrMapOvr>
    <a:masterClrMapping/>
  </p:clrMapOvr>
  <p:transition spd="med" advClick="0" advTm="1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2D1314EE-ED9A-4D50-8CDE-2FE88CC5741A}" type="slidenum">
              <a:rPr lang="en-US" altLang="en-US" sz="1200" smtClean="0">
                <a:solidFill>
                  <a:srgbClr val="0D0D0D"/>
                </a:solidFill>
              </a:rPr>
              <a:pPr>
                <a:spcBef>
                  <a:spcPct val="0"/>
                </a:spcBef>
                <a:buSzTx/>
                <a:buFontTx/>
                <a:buNone/>
              </a:pPr>
              <a:t>12</a:t>
            </a:fld>
            <a:endParaRPr lang="en-US" altLang="en-US" sz="1200" smtClean="0">
              <a:solidFill>
                <a:srgbClr val="0D0D0D"/>
              </a:solidFill>
            </a:endParaRPr>
          </a:p>
        </p:txBody>
      </p:sp>
      <p:sp>
        <p:nvSpPr>
          <p:cNvPr id="7171" name="Text"/>
          <p:cNvSpPr>
            <a:spLocks noGrp="1"/>
          </p:cNvSpPr>
          <p:nvPr>
            <p:ph type="body" idx="1"/>
          </p:nvPr>
        </p:nvSpPr>
        <p:spPr>
          <a:xfrm>
            <a:off x="762000" y="1600200"/>
            <a:ext cx="6400800" cy="3519488"/>
          </a:xfrm>
        </p:spPr>
        <p:txBody>
          <a:bodyPr/>
          <a:lstStyle/>
          <a:p>
            <a:pPr eaLnBrk="1" fontAlgn="auto" hangingPunct="1">
              <a:spcBef>
                <a:spcPct val="20000"/>
              </a:spcBef>
              <a:spcAft>
                <a:spcPts val="0"/>
              </a:spcAft>
              <a:buSzTx/>
              <a:defRPr/>
            </a:pPr>
            <a:r>
              <a:rPr lang="en-US" sz="2800" kern="1200" dirty="0">
                <a:solidFill>
                  <a:prstClr val="black"/>
                </a:solidFill>
                <a:latin typeface="Calibri"/>
              </a:rPr>
              <a:t>Educate your doctors about your work, and then follow their medical advice</a:t>
            </a:r>
          </a:p>
          <a:p>
            <a:pPr eaLnBrk="1" fontAlgn="auto" hangingPunct="1">
              <a:spcBef>
                <a:spcPct val="20000"/>
              </a:spcBef>
              <a:spcAft>
                <a:spcPts val="0"/>
              </a:spcAft>
              <a:buSzTx/>
              <a:defRPr/>
            </a:pPr>
            <a:r>
              <a:rPr lang="en-US" sz="2800" kern="1200" dirty="0">
                <a:solidFill>
                  <a:prstClr val="black"/>
                </a:solidFill>
                <a:latin typeface="Calibri"/>
              </a:rPr>
              <a:t>Accommodate your limitations</a:t>
            </a:r>
          </a:p>
          <a:p>
            <a:pPr eaLnBrk="1" fontAlgn="auto" hangingPunct="1">
              <a:spcBef>
                <a:spcPct val="20000"/>
              </a:spcBef>
              <a:spcAft>
                <a:spcPts val="0"/>
              </a:spcAft>
              <a:buSzTx/>
              <a:defRPr/>
            </a:pPr>
            <a:r>
              <a:rPr lang="en-US" sz="2800" kern="1200" dirty="0">
                <a:solidFill>
                  <a:prstClr val="black"/>
                </a:solidFill>
                <a:latin typeface="Calibri"/>
              </a:rPr>
              <a:t>Being wise is not the same as lazy, it is efficient, smart and productive</a:t>
            </a:r>
          </a:p>
        </p:txBody>
      </p:sp>
      <p:sp>
        <p:nvSpPr>
          <p:cNvPr id="3" name="Title 2"/>
          <p:cNvSpPr>
            <a:spLocks noGrp="1"/>
          </p:cNvSpPr>
          <p:nvPr>
            <p:ph type="title"/>
          </p:nvPr>
        </p:nvSpPr>
        <p:spPr/>
        <p:txBody>
          <a:bodyPr>
            <a:normAutofit/>
          </a:bodyPr>
          <a:lstStyle/>
          <a:p>
            <a:pPr algn="l" eaLnBrk="1" fontAlgn="auto" hangingPunct="1">
              <a:spcBef>
                <a:spcPts val="0"/>
              </a:spcBef>
              <a:spcAft>
                <a:spcPts val="0"/>
              </a:spcAft>
              <a:defRPr/>
            </a:pPr>
            <a:r>
              <a:rPr lang="en-US" b="1" dirty="0">
                <a:solidFill>
                  <a:schemeClr val="accent1">
                    <a:lumMod val="50000"/>
                  </a:schemeClr>
                </a:solidFill>
                <a:latin typeface="+mj-lt"/>
                <a:sym typeface="Trebuchet MS"/>
              </a:rPr>
              <a:t>Use your wisdom of years, know your limits</a:t>
            </a:r>
          </a:p>
        </p:txBody>
      </p:sp>
    </p:spTree>
  </p:cSld>
  <p:clrMapOvr>
    <a:masterClrMapping/>
  </p:clrMapOvr>
  <p:transition spd="med"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A0B93BF3-B6DC-4171-83F1-CBEF9FEF182F}" type="slidenum">
              <a:rPr lang="en-US" altLang="en-US" sz="1800" b="1" smtClean="0"/>
              <a:pPr>
                <a:spcBef>
                  <a:spcPct val="0"/>
                </a:spcBef>
                <a:buSzTx/>
                <a:buFontTx/>
                <a:buNone/>
              </a:pPr>
              <a:t>13</a:t>
            </a:fld>
            <a:endParaRPr lang="en-US" altLang="en-US" sz="1800" b="1" smtClean="0"/>
          </a:p>
        </p:txBody>
      </p:sp>
      <p:sp>
        <p:nvSpPr>
          <p:cNvPr id="3" name="Text Placeholder 2"/>
          <p:cNvSpPr>
            <a:spLocks noGrp="1"/>
          </p:cNvSpPr>
          <p:nvPr>
            <p:ph type="body" idx="1"/>
          </p:nvPr>
        </p:nvSpPr>
        <p:spPr>
          <a:xfrm>
            <a:off x="5638800" y="5257800"/>
            <a:ext cx="2667000" cy="676275"/>
          </a:xfrm>
        </p:spPr>
        <p:txBody>
          <a:bodyPr>
            <a:normAutofit/>
          </a:bodyPr>
          <a:lstStyle/>
          <a:p>
            <a:pPr marL="0" indent="0" eaLnBrk="1" fontAlgn="auto" hangingPunct="1">
              <a:spcAft>
                <a:spcPts val="0"/>
              </a:spcAft>
              <a:buFont typeface="Arial"/>
              <a:buNone/>
              <a:defRPr/>
            </a:pPr>
            <a:r>
              <a:rPr lang="en-US" dirty="0">
                <a:solidFill>
                  <a:schemeClr val="accent1">
                    <a:lumMod val="50000"/>
                  </a:schemeClr>
                </a:solidFill>
                <a:latin typeface="+mj-lt"/>
                <a:sym typeface="Trebuchet MS"/>
              </a:rPr>
              <a:t>Grip aids</a:t>
            </a:r>
            <a:endParaRPr lang="en-US" dirty="0">
              <a:solidFill>
                <a:sysClr val="windowText" lastClr="000000"/>
              </a:solidFill>
              <a:sym typeface="Trebuchet MS"/>
            </a:endParaRPr>
          </a:p>
        </p:txBody>
      </p:sp>
      <p:pic>
        <p:nvPicPr>
          <p:cNvPr id="11268"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250251">
            <a:off x="1250950" y="1162050"/>
            <a:ext cx="56165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Simple accommodations</a:t>
            </a:r>
          </a:p>
        </p:txBody>
      </p:sp>
      <p:sp>
        <p:nvSpPr>
          <p:cNvPr id="12291" name="Text Placeholder 2"/>
          <p:cNvSpPr>
            <a:spLocks noGrp="1"/>
          </p:cNvSpPr>
          <p:nvPr>
            <p:ph type="body" idx="1"/>
          </p:nvPr>
        </p:nvSpPr>
        <p:spPr>
          <a:xfrm>
            <a:off x="457200" y="1752600"/>
            <a:ext cx="8229600" cy="609600"/>
          </a:xfrm>
        </p:spPr>
        <p:txBody>
          <a:bodyPr/>
          <a:lstStyle/>
          <a:p>
            <a:pPr marL="0" indent="0">
              <a:buFont typeface="Arial" panose="020B0604020202020204" pitchFamily="34" charset="0"/>
              <a:buNone/>
            </a:pPr>
            <a:r>
              <a:rPr lang="en-US" altLang="en-US" smtClean="0"/>
              <a:t>Mirrors and CabCam monitors</a:t>
            </a:r>
          </a:p>
        </p:txBody>
      </p:sp>
      <p:sp>
        <p:nvSpPr>
          <p:cNvPr id="12292"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4C5961B3-2E50-4ACE-AE01-43B100600C1D}" type="slidenum">
              <a:rPr lang="en-US" altLang="en-US" sz="1200" smtClean="0">
                <a:solidFill>
                  <a:srgbClr val="888888"/>
                </a:solidFill>
              </a:rPr>
              <a:pPr>
                <a:spcBef>
                  <a:spcPct val="0"/>
                </a:spcBef>
                <a:buSzTx/>
                <a:buFontTx/>
                <a:buNone/>
              </a:pPr>
              <a:t>14</a:t>
            </a:fld>
            <a:endParaRPr lang="en-US" altLang="en-US" sz="1200" smtClean="0">
              <a:solidFill>
                <a:srgbClr val="888888"/>
              </a:solidFill>
            </a:endParaRPr>
          </a:p>
        </p:txBody>
      </p:sp>
      <p:pic>
        <p:nvPicPr>
          <p:cNvPr id="122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CAB74BD8-B22C-4D0B-9B70-D303A00D8D2C}" type="slidenum">
              <a:rPr lang="en-US" altLang="en-US" sz="1200" smtClean="0">
                <a:solidFill>
                  <a:srgbClr val="888888"/>
                </a:solidFill>
              </a:rPr>
              <a:pPr>
                <a:spcBef>
                  <a:spcPct val="0"/>
                </a:spcBef>
                <a:buSzTx/>
                <a:buFontTx/>
                <a:buNone/>
              </a:pPr>
              <a:t>15</a:t>
            </a:fld>
            <a:endParaRPr lang="en-US" altLang="en-US" sz="1200" smtClean="0">
              <a:solidFill>
                <a:srgbClr val="888888"/>
              </a:solidFill>
            </a:endParaRPr>
          </a:p>
        </p:txBody>
      </p:sp>
      <p:pic>
        <p:nvPicPr>
          <p:cNvPr id="1433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0288" y="0"/>
            <a:ext cx="454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Simple accommodations</a:t>
            </a:r>
          </a:p>
        </p:txBody>
      </p:sp>
      <p:sp>
        <p:nvSpPr>
          <p:cNvPr id="16387" name="Text Placeholder 2"/>
          <p:cNvSpPr>
            <a:spLocks noGrp="1"/>
          </p:cNvSpPr>
          <p:nvPr>
            <p:ph type="body" idx="1"/>
          </p:nvPr>
        </p:nvSpPr>
        <p:spPr>
          <a:xfrm>
            <a:off x="457200" y="1752600"/>
            <a:ext cx="8229600" cy="685800"/>
          </a:xfrm>
        </p:spPr>
        <p:txBody>
          <a:bodyPr/>
          <a:lstStyle/>
          <a:p>
            <a:pPr marL="0" indent="0">
              <a:buFont typeface="Arial" panose="020B0604020202020204" pitchFamily="34" charset="0"/>
              <a:buNone/>
            </a:pPr>
            <a:r>
              <a:rPr lang="en-US" altLang="en-US" smtClean="0"/>
              <a:t>Power doors and gates reduce climbing</a:t>
            </a:r>
          </a:p>
        </p:txBody>
      </p:sp>
      <p:sp>
        <p:nvSpPr>
          <p:cNvPr id="1638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37973F42-7F2F-4A69-836C-C23F6E492BDD}" type="slidenum">
              <a:rPr lang="en-US" altLang="en-US" sz="1200" smtClean="0">
                <a:solidFill>
                  <a:srgbClr val="888888"/>
                </a:solidFill>
              </a:rPr>
              <a:pPr>
                <a:spcBef>
                  <a:spcPct val="0"/>
                </a:spcBef>
                <a:buSzTx/>
                <a:buFontTx/>
                <a:buNone/>
              </a:pPr>
              <a:t>16</a:t>
            </a:fld>
            <a:endParaRPr lang="en-US" altLang="en-US" sz="1200" smtClean="0">
              <a:solidFill>
                <a:srgbClr val="888888"/>
              </a:solidFill>
            </a:endParaRPr>
          </a:p>
        </p:txBody>
      </p:sp>
      <p:pic>
        <p:nvPicPr>
          <p:cNvPr id="1638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44A30C97-A5D8-4709-A331-6429E766001B}" type="slidenum">
              <a:rPr lang="en-US" altLang="en-US" sz="1200" smtClean="0">
                <a:solidFill>
                  <a:srgbClr val="888888"/>
                </a:solidFill>
              </a:rPr>
              <a:pPr>
                <a:spcBef>
                  <a:spcPct val="0"/>
                </a:spcBef>
                <a:buSzTx/>
                <a:buFontTx/>
                <a:buNone/>
              </a:pPr>
              <a:t>17</a:t>
            </a:fld>
            <a:endParaRPr lang="en-US" altLang="en-US" sz="1200" smtClean="0">
              <a:solidFill>
                <a:srgbClr val="888888"/>
              </a:solidFill>
            </a:endParaRPr>
          </a:p>
        </p:txBody>
      </p:sp>
      <p:pic>
        <p:nvPicPr>
          <p:cNvPr id="1843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Simple accommodations</a:t>
            </a:r>
          </a:p>
        </p:txBody>
      </p:sp>
      <p:sp>
        <p:nvSpPr>
          <p:cNvPr id="20483" name="Text Placeholder 2"/>
          <p:cNvSpPr>
            <a:spLocks noGrp="1"/>
          </p:cNvSpPr>
          <p:nvPr>
            <p:ph type="body" idx="1"/>
          </p:nvPr>
        </p:nvSpPr>
        <p:spPr>
          <a:xfrm>
            <a:off x="457200" y="1752600"/>
            <a:ext cx="8229600" cy="762000"/>
          </a:xfrm>
        </p:spPr>
        <p:txBody>
          <a:bodyPr/>
          <a:lstStyle/>
          <a:p>
            <a:pPr marL="0" indent="0">
              <a:buFont typeface="Arial" panose="020B0604020202020204" pitchFamily="34" charset="0"/>
              <a:buNone/>
            </a:pPr>
            <a:r>
              <a:rPr lang="en-US" altLang="en-US" smtClean="0"/>
              <a:t>Crowding tubs for livestock handling</a:t>
            </a:r>
          </a:p>
        </p:txBody>
      </p:sp>
      <p:sp>
        <p:nvSpPr>
          <p:cNvPr id="20484"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5AB1CE87-BEAE-4C47-AC44-EDBECFAFEEB4}" type="slidenum">
              <a:rPr lang="en-US" altLang="en-US" sz="1200" smtClean="0">
                <a:solidFill>
                  <a:srgbClr val="888888"/>
                </a:solidFill>
              </a:rPr>
              <a:pPr>
                <a:spcBef>
                  <a:spcPct val="0"/>
                </a:spcBef>
                <a:buSzTx/>
                <a:buFontTx/>
                <a:buNone/>
              </a:pPr>
              <a:t>18</a:t>
            </a:fld>
            <a:endParaRPr lang="en-US" altLang="en-US" sz="1200" smtClean="0">
              <a:solidFill>
                <a:srgbClr val="888888"/>
              </a:solidFill>
            </a:endParaRPr>
          </a:p>
        </p:txBody>
      </p:sp>
      <p:pic>
        <p:nvPicPr>
          <p:cNvPr id="2048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idx="1"/>
          </p:nvPr>
        </p:nvSpPr>
        <p:spPr>
          <a:xfrm>
            <a:off x="457200" y="1752600"/>
            <a:ext cx="8229600" cy="762000"/>
          </a:xfrm>
        </p:spPr>
        <p:txBody>
          <a:bodyPr/>
          <a:lstStyle/>
          <a:p>
            <a:pPr marL="0" indent="0">
              <a:buFont typeface="Arial" panose="020B0604020202020204" pitchFamily="34" charset="0"/>
              <a:buNone/>
            </a:pPr>
            <a:r>
              <a:rPr lang="en-US" altLang="en-US" smtClean="0"/>
              <a:t>Fenceline feeders - the safe side of the gate</a:t>
            </a:r>
          </a:p>
        </p:txBody>
      </p:sp>
      <p:sp>
        <p:nvSpPr>
          <p:cNvPr id="22531"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12F1888A-A8C5-415D-A773-07E95176D023}" type="slidenum">
              <a:rPr lang="en-US" altLang="en-US" sz="1200" smtClean="0">
                <a:solidFill>
                  <a:srgbClr val="888888"/>
                </a:solidFill>
              </a:rPr>
              <a:pPr>
                <a:spcBef>
                  <a:spcPct val="0"/>
                </a:spcBef>
                <a:buSzTx/>
                <a:buFontTx/>
                <a:buNone/>
              </a:pPr>
              <a:t>19</a:t>
            </a:fld>
            <a:endParaRPr lang="en-US" altLang="en-US" sz="1200" smtClean="0">
              <a:solidFill>
                <a:srgbClr val="888888"/>
              </a:solidFill>
            </a:endParaRPr>
          </a:p>
        </p:txBody>
      </p:sp>
      <p:pic>
        <p:nvPicPr>
          <p:cNvPr id="2" name="MVI_8035.MO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79572" y="2133600"/>
            <a:ext cx="8327012" cy="4436584"/>
          </a:xfrm>
        </p:spPr>
        <p:txBody>
          <a:bodyPr>
            <a:norm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Audio available through computer or phone.</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Check sound via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Communicate menu at top left</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Closed captions: use arrow to expand or contact the Media Viewer window.</a:t>
            </a: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any of the windows in the right-hand column with the arrows</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May need to do this to see video of presenter.</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1" y="51312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0" y="990600"/>
            <a:ext cx="91503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1411552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Simple accommodations</a:t>
            </a:r>
          </a:p>
        </p:txBody>
      </p:sp>
      <p:sp>
        <p:nvSpPr>
          <p:cNvPr id="24579" name="Text Placeholder 2"/>
          <p:cNvSpPr>
            <a:spLocks noGrp="1"/>
          </p:cNvSpPr>
          <p:nvPr>
            <p:ph type="body" idx="1"/>
          </p:nvPr>
        </p:nvSpPr>
        <p:spPr>
          <a:xfrm>
            <a:off x="457200" y="1752600"/>
            <a:ext cx="8229600" cy="762000"/>
          </a:xfrm>
        </p:spPr>
        <p:txBody>
          <a:bodyPr/>
          <a:lstStyle/>
          <a:p>
            <a:pPr marL="0" indent="0">
              <a:buFont typeface="Arial" panose="020B0604020202020204" pitchFamily="34" charset="0"/>
              <a:buNone/>
            </a:pPr>
            <a:r>
              <a:rPr lang="en-US" altLang="en-US" smtClean="0"/>
              <a:t>Cattle handling</a:t>
            </a:r>
          </a:p>
        </p:txBody>
      </p:sp>
      <p:sp>
        <p:nvSpPr>
          <p:cNvPr id="24580"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9BEFB4C4-67F3-4AEA-B2C4-4D7D372BC9F2}" type="slidenum">
              <a:rPr lang="en-US" altLang="en-US" sz="1200" smtClean="0">
                <a:solidFill>
                  <a:srgbClr val="888888"/>
                </a:solidFill>
              </a:rPr>
              <a:pPr>
                <a:spcBef>
                  <a:spcPct val="0"/>
                </a:spcBef>
                <a:buSzTx/>
                <a:buFontTx/>
                <a:buNone/>
              </a:pPr>
              <a:t>20</a:t>
            </a:fld>
            <a:endParaRPr lang="en-US" altLang="en-US" sz="1200" smtClean="0">
              <a:solidFill>
                <a:srgbClr val="888888"/>
              </a:solidFill>
            </a:endParaRPr>
          </a:p>
        </p:txBody>
      </p:sp>
      <p:pic>
        <p:nvPicPr>
          <p:cNvPr id="24581"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1884363"/>
            <a:ext cx="3994150"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Simple accommodations</a:t>
            </a:r>
          </a:p>
        </p:txBody>
      </p:sp>
      <p:sp>
        <p:nvSpPr>
          <p:cNvPr id="26627" name="Text Placeholder 2"/>
          <p:cNvSpPr>
            <a:spLocks noGrp="1"/>
          </p:cNvSpPr>
          <p:nvPr>
            <p:ph type="body" idx="1"/>
          </p:nvPr>
        </p:nvSpPr>
        <p:spPr>
          <a:xfrm>
            <a:off x="457200" y="1752600"/>
            <a:ext cx="8229600" cy="762000"/>
          </a:xfrm>
        </p:spPr>
        <p:txBody>
          <a:bodyPr/>
          <a:lstStyle/>
          <a:p>
            <a:pPr marL="0" indent="0">
              <a:buFont typeface="Arial" panose="020B0604020202020204" pitchFamily="34" charset="0"/>
              <a:buNone/>
            </a:pPr>
            <a:r>
              <a:rPr lang="en-US" altLang="en-US" smtClean="0"/>
              <a:t>Save your steps</a:t>
            </a:r>
          </a:p>
        </p:txBody>
      </p:sp>
      <p:sp>
        <p:nvSpPr>
          <p:cNvPr id="2662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9C7D2B95-48F9-4AAC-BF2E-8E2FA77B6583}" type="slidenum">
              <a:rPr lang="en-US" altLang="en-US" sz="1200" smtClean="0">
                <a:solidFill>
                  <a:srgbClr val="888888"/>
                </a:solidFill>
              </a:rPr>
              <a:pPr>
                <a:spcBef>
                  <a:spcPct val="0"/>
                </a:spcBef>
                <a:buSzTx/>
                <a:buFontTx/>
                <a:buNone/>
              </a:pPr>
              <a:t>21</a:t>
            </a:fld>
            <a:endParaRPr lang="en-US" altLang="en-US" sz="1200" smtClean="0">
              <a:solidFill>
                <a:srgbClr val="888888"/>
              </a:solidFill>
            </a:endParaRPr>
          </a:p>
        </p:txBody>
      </p:sp>
      <p:pic>
        <p:nvPicPr>
          <p:cNvPr id="5" name="Picture 4" descr="Farm woman using a Kawasaki Mule mobility cart to get around her farmstead." title="Arlene on her mobility cart"/>
          <p:cNvPicPr/>
          <p:nvPr/>
        </p:nvPicPr>
        <p:blipFill>
          <a:blip r:embed="rId3"/>
          <a:stretch>
            <a:fillRect/>
          </a:stretch>
        </p:blipFill>
        <p:spPr>
          <a:xfrm rot="772381">
            <a:off x="3554413" y="2138363"/>
            <a:ext cx="4591050" cy="3690937"/>
          </a:xfrm>
          <a:prstGeom prst="rect">
            <a:avLst/>
          </a:prstGeom>
          <a:effectLst>
            <a:outerShdw blurRad="88900" rotWithShape="0">
              <a:srgbClr val="000000">
                <a:alpha val="45000"/>
              </a:srgbClr>
            </a:outerShdw>
          </a:effec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1772F15B-03EC-4B95-85E4-D9A2D3ED89FA}" type="slidenum">
              <a:rPr lang="en-US" altLang="en-US" sz="1200" smtClean="0">
                <a:solidFill>
                  <a:srgbClr val="888888"/>
                </a:solidFill>
              </a:rPr>
              <a:pPr>
                <a:spcBef>
                  <a:spcPct val="0"/>
                </a:spcBef>
                <a:buSzTx/>
                <a:buFontTx/>
                <a:buNone/>
              </a:pPr>
              <a:t>22</a:t>
            </a:fld>
            <a:endParaRPr lang="en-US" altLang="en-US" sz="1200" smtClean="0">
              <a:solidFill>
                <a:srgbClr val="888888"/>
              </a:solidFill>
            </a:endParaRPr>
          </a:p>
        </p:txBody>
      </p:sp>
      <p:pic>
        <p:nvPicPr>
          <p:cNvPr id="28675"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838200"/>
            <a:ext cx="6934200"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57200"/>
            <a:ext cx="8229600" cy="1219200"/>
          </a:xfrm>
        </p:spPr>
        <p:txBody>
          <a:bodyPr/>
          <a:lstStyle/>
          <a:p>
            <a:r>
              <a:rPr lang="en-US" altLang="en-US" smtClean="0"/>
              <a:t>Count the cost</a:t>
            </a:r>
          </a:p>
        </p:txBody>
      </p:sp>
      <p:sp>
        <p:nvSpPr>
          <p:cNvPr id="29699"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5ABF6AA3-5D84-4932-866E-EE093D3CAB57}" type="slidenum">
              <a:rPr lang="en-US" altLang="en-US" sz="1200" smtClean="0">
                <a:solidFill>
                  <a:srgbClr val="888888"/>
                </a:solidFill>
              </a:rPr>
              <a:pPr>
                <a:spcBef>
                  <a:spcPct val="0"/>
                </a:spcBef>
                <a:buSzTx/>
                <a:buFontTx/>
                <a:buNone/>
              </a:pPr>
              <a:t>23</a:t>
            </a:fld>
            <a:endParaRPr lang="en-US" altLang="en-US" sz="1200" smtClean="0">
              <a:solidFill>
                <a:srgbClr val="888888"/>
              </a:solidFill>
            </a:endParaRPr>
          </a:p>
        </p:txBody>
      </p:sp>
      <p:sp>
        <p:nvSpPr>
          <p:cNvPr id="2" name="TextBox 1"/>
          <p:cNvSpPr txBox="1"/>
          <p:nvPr/>
        </p:nvSpPr>
        <p:spPr>
          <a:xfrm>
            <a:off x="685800" y="2636838"/>
            <a:ext cx="7772400" cy="26273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marL="285750" indent="-285750" eaLnBrk="1" fontAlgn="auto" latinLnBrk="1">
              <a:spcBef>
                <a:spcPts val="0"/>
              </a:spcBef>
              <a:spcAft>
                <a:spcPts val="0"/>
              </a:spcAft>
              <a:buFont typeface="Arial" panose="020B0604020202020204" pitchFamily="34" charset="0"/>
              <a:buChar char="•"/>
              <a:defRPr/>
            </a:pPr>
            <a:r>
              <a:rPr lang="en-US" sz="2400" dirty="0"/>
              <a:t>Cattle handling equipment $12,000 vs. internal injuries or permanent impairment?</a:t>
            </a:r>
            <a:endParaRPr lang="en-US" sz="2000" dirty="0"/>
          </a:p>
          <a:p>
            <a:pPr marL="742950" lvl="1" indent="-285750" eaLnBrk="1" fontAlgn="auto" latinLnBrk="1">
              <a:spcBef>
                <a:spcPts val="0"/>
              </a:spcBef>
              <a:spcAft>
                <a:spcPts val="0"/>
              </a:spcAft>
              <a:buFont typeface="Arial" panose="020B0604020202020204" pitchFamily="34" charset="0"/>
              <a:buChar char="•"/>
              <a:defRPr/>
            </a:pPr>
            <a:endParaRPr lang="en-US" sz="2000" dirty="0"/>
          </a:p>
          <a:p>
            <a:pPr marL="285750" indent="-285750" eaLnBrk="1" fontAlgn="auto" latinLnBrk="1">
              <a:spcBef>
                <a:spcPts val="0"/>
              </a:spcBef>
              <a:spcAft>
                <a:spcPts val="0"/>
              </a:spcAft>
              <a:buFont typeface="Arial" panose="020B0604020202020204" pitchFamily="34" charset="0"/>
              <a:buChar char="•"/>
              <a:defRPr/>
            </a:pPr>
            <a:r>
              <a:rPr lang="en-US" sz="2400" dirty="0"/>
              <a:t>Added tractor steps $400 vs. broken leg $12,000</a:t>
            </a:r>
          </a:p>
          <a:p>
            <a:pPr eaLnBrk="1" fontAlgn="auto" latinLnBrk="1">
              <a:spcBef>
                <a:spcPts val="0"/>
              </a:spcBef>
              <a:spcAft>
                <a:spcPts val="0"/>
              </a:spcAft>
              <a:defRPr/>
            </a:pPr>
            <a:endParaRPr lang="en-US" sz="2400" dirty="0"/>
          </a:p>
          <a:p>
            <a:pPr marL="285750" indent="-285750" eaLnBrk="1" fontAlgn="auto" latinLnBrk="1">
              <a:spcBef>
                <a:spcPts val="0"/>
              </a:spcBef>
              <a:spcAft>
                <a:spcPts val="0"/>
              </a:spcAft>
              <a:buFont typeface="Arial" panose="020B0604020202020204" pitchFamily="34" charset="0"/>
              <a:buChar char="•"/>
              <a:defRPr/>
            </a:pPr>
            <a:r>
              <a:rPr lang="en-US" sz="2400" dirty="0" err="1"/>
              <a:t>CabCam</a:t>
            </a:r>
            <a:r>
              <a:rPr lang="en-US" sz="2400" dirty="0"/>
              <a:t> or mirror $300 vs. tractor rolled over into     manure pit and you paralyzed $1,000,000</a:t>
            </a:r>
            <a:endParaRPr lang="en-US" sz="2400" dirty="0">
              <a:solidFill>
                <a:srgbClr val="000000"/>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6526AE95-DEC5-49C3-BC5A-00DD6AECF052}" type="slidenum">
              <a:rPr lang="en-US" altLang="en-US" sz="1200" smtClean="0">
                <a:solidFill>
                  <a:srgbClr val="888888"/>
                </a:solidFill>
              </a:rPr>
              <a:pPr>
                <a:spcBef>
                  <a:spcPct val="0"/>
                </a:spcBef>
                <a:buSzTx/>
                <a:buFontTx/>
                <a:buNone/>
              </a:pPr>
              <a:t>24</a:t>
            </a:fld>
            <a:endParaRPr lang="en-US" altLang="en-US" sz="1200" smtClean="0">
              <a:solidFill>
                <a:srgbClr val="888888"/>
              </a:solidFill>
            </a:endParaRPr>
          </a:p>
        </p:txBody>
      </p:sp>
      <p:pic>
        <p:nvPicPr>
          <p:cNvPr id="3072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84513" y="762000"/>
            <a:ext cx="29749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Save Time &amp; Money</a:t>
            </a:r>
          </a:p>
        </p:txBody>
      </p:sp>
      <p:sp>
        <p:nvSpPr>
          <p:cNvPr id="31747" name="Text Placeholder 2"/>
          <p:cNvSpPr>
            <a:spLocks noGrp="1"/>
          </p:cNvSpPr>
          <p:nvPr>
            <p:ph type="body" idx="1"/>
          </p:nvPr>
        </p:nvSpPr>
        <p:spPr>
          <a:xfrm>
            <a:off x="450850" y="1620838"/>
            <a:ext cx="8229600" cy="3789362"/>
          </a:xfrm>
        </p:spPr>
        <p:txBody>
          <a:bodyPr/>
          <a:lstStyle/>
          <a:p>
            <a:pPr lvl="1"/>
            <a:r>
              <a:rPr lang="en-US" altLang="en-US" sz="2800" smtClean="0"/>
              <a:t>Medical cost – hospital, ambulance, ER, wheelchairs, xrays, doctors, therapy</a:t>
            </a:r>
          </a:p>
          <a:p>
            <a:pPr lvl="1"/>
            <a:r>
              <a:rPr lang="en-US" altLang="en-US" sz="2800" smtClean="0"/>
              <a:t>Business cost – time spent at medical appointments instead of working, time recovering/resting, time doing therapy, vehicle cost driving to appointments, time for another person from family or farm to drive you around</a:t>
            </a:r>
          </a:p>
          <a:p>
            <a:endParaRPr lang="en-US" altLang="en-US" smtClean="0"/>
          </a:p>
        </p:txBody>
      </p:sp>
      <p:sp>
        <p:nvSpPr>
          <p:cNvPr id="31748" name="Slide Number Placeholder 3"/>
          <p:cNvSpPr>
            <a:spLocks noGrp="1"/>
          </p:cNvSpPr>
          <p:nvPr>
            <p:ph type="sldNum" sz="quarter" idx="10"/>
          </p:nvPr>
        </p:nvSpPr>
        <p:spPr>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94520BBB-0BDB-4185-8E25-69E552CFA2AD}" type="slidenum">
              <a:rPr lang="en-US" altLang="en-US" sz="1200" smtClean="0">
                <a:solidFill>
                  <a:srgbClr val="888888"/>
                </a:solidFill>
              </a:rPr>
              <a:pPr>
                <a:spcBef>
                  <a:spcPct val="0"/>
                </a:spcBef>
                <a:buSzTx/>
                <a:buFontTx/>
                <a:buNone/>
              </a:pPr>
              <a:t>25</a:t>
            </a:fld>
            <a:endParaRPr lang="en-US" altLang="en-US" sz="1200" smtClean="0">
              <a:solidFill>
                <a:srgbClr val="888888"/>
              </a:solidFill>
            </a:endParaRPr>
          </a:p>
        </p:txBody>
      </p:sp>
      <p:pic>
        <p:nvPicPr>
          <p:cNvPr id="3174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5207000"/>
            <a:ext cx="4876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2133600"/>
            <a:ext cx="8251826" cy="3962400"/>
          </a:xfrm>
        </p:spPr>
        <p:txBody>
          <a:bodyPr>
            <a:noAutofit/>
          </a:bodyPr>
          <a:lstStyle/>
          <a:p>
            <a:pPr marL="401629" indent="-401629">
              <a:lnSpc>
                <a:spcPts val="2900"/>
              </a:lnSpc>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Questions and comments</a:t>
            </a:r>
          </a:p>
          <a:p>
            <a:pPr marL="401629" lvl="1" indent="-401629">
              <a:lnSpc>
                <a:spcPts val="2900"/>
              </a:lnSpc>
              <a:buFont typeface="Arial" panose="020B0604020202020204" pitchFamily="34" charset="0"/>
              <a:buChar char="•"/>
            </a:pP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about the presentation at any time</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 </a:t>
            </a:r>
            <a:r>
              <a:rPr lang="en-US" altLang="en-US" sz="2600" u="sng" dirty="0" smtClean="0">
                <a:latin typeface="Lucida Sans Unicode" panose="020B0602030504020204" pitchFamily="34" charset="0"/>
                <a:ea typeface="Lucida Sans Unicode" panose="020B0602030504020204" pitchFamily="34" charset="0"/>
                <a:cs typeface="Lucida Sans Unicode" panose="020B0602030504020204" pitchFamily="34" charset="0"/>
              </a:rPr>
              <a:t>Please send to “All Panelists”.</a:t>
            </a:r>
          </a:p>
          <a:p>
            <a:pPr marL="401629" lvl="1" indent="-401629">
              <a:lnSpc>
                <a:spcPts val="2900"/>
              </a:lnSpc>
              <a:buFont typeface="Arial" panose="020B0604020202020204" pitchFamily="34" charset="0"/>
              <a:buChar char="•"/>
            </a:pP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In </a:t>
            </a:r>
            <a:r>
              <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rPr>
              <a:t>addition, during the Q &amp; A period, if you have a web microphone, click the “Raise Hand” icon to indicate that you have a question. We will enable your </a:t>
            </a:r>
            <a:r>
              <a:rPr lang="en-US" altLang="en-US" sz="2600" dirty="0" smtClean="0">
                <a:latin typeface="Lucida Sans Unicode" panose="020B0602030504020204" pitchFamily="34" charset="0"/>
                <a:ea typeface="Lucida Sans Unicode" panose="020B0602030504020204" pitchFamily="34" charset="0"/>
                <a:cs typeface="Lucida Sans Unicode" panose="020B0602030504020204" pitchFamily="34" charset="0"/>
              </a:rPr>
              <a:t>microphone or phone connection.</a:t>
            </a:r>
            <a:endParaRPr lang="en-US" altLang="en-US" sz="2600" dirty="0">
              <a:latin typeface="Lucida Sans Unicode" panose="020B0602030504020204" pitchFamily="34" charset="0"/>
              <a:ea typeface="Lucida Sans Unicode" panose="020B0602030504020204" pitchFamily="34" charset="0"/>
              <a:cs typeface="Lucida Sans Unicode" panose="020B0602030504020204" pitchFamily="34" charset="0"/>
            </a:endParaRPr>
          </a:p>
        </p:txBody>
      </p:sp>
      <p:pic>
        <p:nvPicPr>
          <p:cNvPr id="10243" name="Picture 5" descr="agrMDns.jpg" title="Agr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953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351" y="990600"/>
            <a:ext cx="91503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spTree>
    <p:extLst>
      <p:ext uri="{BB962C8B-B14F-4D97-AF65-F5344CB8AC3E}">
        <p14:creationId xmlns:p14="http://schemas.microsoft.com/office/powerpoint/2010/main" val="85655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438400"/>
            <a:ext cx="8264525" cy="4267200"/>
          </a:xfrm>
        </p:spPr>
        <p:txBody>
          <a:bodyPr rtlCol="0">
            <a:normAutofit/>
          </a:bodyPr>
          <a:lstStyle/>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4 quick survey questions + opportunity to share comments</a:t>
            </a: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Session recorded and archived with PowerPoint files at </a:t>
            </a:r>
            <a:r>
              <a:rPr lang="en-US" sz="2600" dirty="0" smtClean="0">
                <a:latin typeface="Lucida Sans Unicode" panose="020B0602030504020204" pitchFamily="34" charset="0"/>
                <a:cs typeface="Lucida Sans Unicode" panose="020B0602030504020204" pitchFamily="34" charset="0"/>
                <a:hlinkClick r:id="rId3"/>
              </a:rPr>
              <a:t>www.agrability.org/Online-Training/archived</a:t>
            </a:r>
            <a:r>
              <a:rPr lang="en-US" sz="2600" dirty="0" smtClean="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401813" indent="-401813">
              <a:lnSpc>
                <a:spcPts val="2900"/>
              </a:lnSpc>
              <a:defRPr/>
            </a:pPr>
            <a:r>
              <a:rPr lang="en-US" sz="2600" dirty="0">
                <a:latin typeface="Lucida Sans Unicode" panose="020B0602030504020204" pitchFamily="34" charset="0"/>
                <a:cs typeface="Lucida Sans Unicode" panose="020B0602030504020204" pitchFamily="34" charset="0"/>
              </a:rPr>
              <a:t>Problems: use chat window or email </a:t>
            </a:r>
            <a:r>
              <a:rPr lang="en-US" sz="2600" dirty="0" smtClean="0">
                <a:solidFill>
                  <a:schemeClr val="accent2"/>
                </a:solidFill>
                <a:latin typeface="Lucida Sans Unicode" panose="020B0602030504020204" pitchFamily="34" charset="0"/>
                <a:cs typeface="Lucida Sans Unicode" panose="020B0602030504020204" pitchFamily="34" charset="0"/>
                <a:hlinkClick r:id="rId4"/>
              </a:rPr>
              <a:t>jonesp@purdue.edu</a:t>
            </a:r>
            <a:r>
              <a:rPr lang="en-US" sz="2600" dirty="0" smtClean="0">
                <a:solidFill>
                  <a:schemeClr val="accent2"/>
                </a:solidFill>
                <a:latin typeface="Lucida Sans Unicode" panose="020B0602030504020204" pitchFamily="34" charset="0"/>
                <a:cs typeface="Lucida Sans Unicode" panose="020B0602030504020204" pitchFamily="34" charset="0"/>
              </a:rPr>
              <a:t> </a:t>
            </a:r>
            <a:r>
              <a:rPr lang="en-US" sz="2600" dirty="0" smtClean="0">
                <a:latin typeface="Lucida Sans Unicode" panose="020B0602030504020204" pitchFamily="34" charset="0"/>
                <a:cs typeface="Lucida Sans Unicode" panose="020B0602030504020204" pitchFamily="34" charset="0"/>
              </a:rPr>
              <a:t>  </a:t>
            </a:r>
            <a:endParaRPr lang="en-US" sz="2600" dirty="0">
              <a:latin typeface="Lucida Sans Unicode" panose="020B0602030504020204" pitchFamily="34" charset="0"/>
              <a:cs typeface="Lucida Sans Unicode" panose="020B0602030504020204" pitchFamily="34" charset="0"/>
            </a:endParaRPr>
          </a:p>
          <a:p>
            <a:pPr marL="109720">
              <a:lnSpc>
                <a:spcPts val="2900"/>
              </a:lnSpc>
              <a:defRPr/>
            </a:pPr>
            <a:endParaRPr lang="en-US" dirty="0" smtClean="0"/>
          </a:p>
        </p:txBody>
      </p:sp>
      <p:sp>
        <p:nvSpPr>
          <p:cNvPr id="51202" name="Title 1"/>
          <p:cNvSpPr>
            <a:spLocks noGrp="1"/>
          </p:cNvSpPr>
          <p:nvPr>
            <p:ph type="title"/>
          </p:nvPr>
        </p:nvSpPr>
        <p:spPr>
          <a:xfrm>
            <a:off x="0" y="990600"/>
            <a:ext cx="9150351" cy="1143000"/>
          </a:xfrm>
        </p:spPr>
        <p:txBody>
          <a:bodyPr rtlCol="0">
            <a:normAutofit/>
          </a:bodyPr>
          <a:lstStyle/>
          <a:p>
            <a:pPr>
              <a:defRPr/>
            </a:pPr>
            <a:r>
              <a:rPr lang="en-US" sz="3200" b="1" dirty="0">
                <a:solidFill>
                  <a:schemeClr val="accent6">
                    <a:lumMod val="50000"/>
                  </a:schemeClr>
                </a:solidFill>
                <a:latin typeface="+mn-lt"/>
              </a:rPr>
              <a:t>Basic Webinar Instructions</a:t>
            </a:r>
          </a:p>
        </p:txBody>
      </p:sp>
      <p:pic>
        <p:nvPicPr>
          <p:cNvPr id="11268" name="Picture 5" descr="agrMDns.jpg" title="AgrAbilit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46355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16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261938" y="1295400"/>
            <a:ext cx="8374062" cy="5802313"/>
          </a:xfrm>
        </p:spPr>
        <p:txBody>
          <a:bodyPr rtlCol="0">
            <a:normAutofit/>
          </a:bodyPr>
          <a:lstStyle/>
          <a:p>
            <a:pPr>
              <a:spcBef>
                <a:spcPts val="600"/>
              </a:spcBef>
              <a:defRPr/>
            </a:pPr>
            <a:r>
              <a:rPr lang="en-US" sz="2400" b="1"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 Currently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20 state projects</a:t>
            </a: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endParaRPr lang="en-US" sz="11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include:</a:t>
            </a:r>
          </a:p>
          <a:p>
            <a:pPr lvl="2">
              <a:spcBef>
                <a:spcPts val="600"/>
              </a:spcBef>
              <a:defRPr/>
            </a:pPr>
            <a:r>
              <a:rPr lang="en-US" sz="2000"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APRIL (Association of Programs for Rural Independent Living</a:t>
            </a:r>
          </a:p>
          <a:p>
            <a:pPr lvl="2">
              <a:spcBef>
                <a:spcPts val="600"/>
              </a:spcBef>
              <a:defRPr/>
            </a:pP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sz="2000" dirty="0">
                <a:solidFill>
                  <a:schemeClr val="accent6">
                    <a:lumMod val="50000"/>
                  </a:schemeClr>
                </a:solidFill>
                <a:latin typeface="Lucida Sans Unicode" panose="020B0602030504020204" pitchFamily="34" charset="0"/>
                <a:cs typeface="Lucida Sans Unicode" panose="020B0602030504020204" pitchFamily="34" charset="0"/>
              </a:rPr>
              <a:t>State </a:t>
            </a:r>
            <a:r>
              <a:rPr lang="en-US" sz="2000" dirty="0" smtClean="0">
                <a:solidFill>
                  <a:schemeClr val="accent6">
                    <a:lumMod val="50000"/>
                  </a:schemeClr>
                </a:solidFill>
                <a:latin typeface="Lucida Sans Unicode" panose="020B0602030504020204" pitchFamily="34" charset="0"/>
                <a:cs typeface="Lucida Sans Unicode" panose="020B0602030504020204" pitchFamily="34" charset="0"/>
              </a:rPr>
              <a:t>University</a:t>
            </a:r>
            <a:endParaRPr lang="en-US" sz="1800" dirty="0">
              <a:solidFill>
                <a:schemeClr val="accent6">
                  <a:lumMod val="50000"/>
                </a:schemeClr>
              </a:solidFill>
              <a:latin typeface="Lucida Sans Unicode" panose="020B0602030504020204" pitchFamily="34" charset="0"/>
              <a:cs typeface="Lucida Sans Unicode" panose="020B0602030504020204" pitchFamily="34" charset="0"/>
            </a:endParaRPr>
          </a:p>
          <a:p>
            <a:pPr lvl="1">
              <a:spcBef>
                <a:spcPts val="600"/>
              </a:spcBef>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sz="2400" dirty="0">
                <a:solidFill>
                  <a:schemeClr val="accent6">
                    <a:lumMod val="50000"/>
                  </a:schemeClr>
                </a:solidFill>
                <a:latin typeface="Lucida Sans Unicode" panose="020B0602030504020204" pitchFamily="34" charset="0"/>
                <a:cs typeface="Lucida Sans Unicode" panose="020B0602030504020204" pitchFamily="34" charset="0"/>
                <a:hlinkClick r:id="rId3"/>
              </a:rPr>
              <a:t>www.agrability.org</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p:txBody>
      </p:sp>
      <p:pic>
        <p:nvPicPr>
          <p:cNvPr id="13315" name="Picture 5" descr="agrMDns.jpg" title="AgrAbility logo"/>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41612" y="228600"/>
            <a:ext cx="3414713" cy="9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966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70631E78-D363-4431-B41B-6C389D90B71D}" type="slidenum">
              <a:rPr lang="en-US" altLang="en-US" sz="1200" smtClean="0">
                <a:solidFill>
                  <a:srgbClr val="0D0D0D"/>
                </a:solidFill>
              </a:rPr>
              <a:pPr>
                <a:spcBef>
                  <a:spcPct val="0"/>
                </a:spcBef>
                <a:buSzTx/>
                <a:buFontTx/>
                <a:buNone/>
              </a:pPr>
              <a:t>6</a:t>
            </a:fld>
            <a:endParaRPr lang="en-US" altLang="en-US" sz="1200" smtClean="0">
              <a:solidFill>
                <a:srgbClr val="0D0D0D"/>
              </a:solidFill>
            </a:endParaRPr>
          </a:p>
        </p:txBody>
      </p:sp>
      <p:pic>
        <p:nvPicPr>
          <p:cNvPr id="4099"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57400" y="533400"/>
            <a:ext cx="4876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Placeholder 2"/>
          <p:cNvSpPr>
            <a:spLocks noGrp="1"/>
          </p:cNvSpPr>
          <p:nvPr>
            <p:ph type="body" idx="1"/>
          </p:nvPr>
        </p:nvSpPr>
        <p:spPr>
          <a:xfrm>
            <a:off x="571500" y="2438400"/>
            <a:ext cx="8229600" cy="838200"/>
          </a:xfrm>
        </p:spPr>
        <p:txBody>
          <a:bodyPr/>
          <a:lstStyle/>
          <a:p>
            <a:pPr algn="ctr" eaLnBrk="1" hangingPunct="1"/>
            <a:r>
              <a:rPr lang="en-US" altLang="en-US" sz="4000" dirty="0" smtClean="0">
                <a:solidFill>
                  <a:schemeClr val="tx1"/>
                </a:solidFill>
              </a:rPr>
              <a:t>Save Time and </a:t>
            </a:r>
            <a:r>
              <a:rPr lang="en-US" altLang="en-US" sz="4000" dirty="0" smtClean="0">
                <a:solidFill>
                  <a:schemeClr val="tx1"/>
                </a:solidFill>
              </a:rPr>
              <a:t>Money</a:t>
            </a:r>
            <a:r>
              <a:rPr lang="en-US" altLang="en-US" sz="4000" dirty="0">
                <a:solidFill>
                  <a:schemeClr val="tx1"/>
                </a:solidFill>
              </a:rPr>
              <a:t>: </a:t>
            </a:r>
            <a:endParaRPr lang="en-US" altLang="en-US" sz="4000" dirty="0" smtClean="0">
              <a:solidFill>
                <a:schemeClr val="tx1"/>
              </a:solidFill>
            </a:endParaRPr>
          </a:p>
          <a:p>
            <a:pPr algn="ctr" eaLnBrk="1" hangingPunct="1"/>
            <a:r>
              <a:rPr lang="en-US" altLang="en-US" sz="4000" dirty="0" smtClean="0">
                <a:solidFill>
                  <a:schemeClr val="tx1"/>
                </a:solidFill>
              </a:rPr>
              <a:t>Assistive </a:t>
            </a:r>
            <a:r>
              <a:rPr lang="en-US" altLang="en-US" sz="4000" dirty="0">
                <a:solidFill>
                  <a:schemeClr val="tx1"/>
                </a:solidFill>
              </a:rPr>
              <a:t>Technology to Prevent Secondary Injury in Aging Farmers</a:t>
            </a:r>
            <a:endParaRPr lang="en-US" altLang="en-US" sz="4000" dirty="0" smtClean="0">
              <a:solidFill>
                <a:schemeClr val="tx1"/>
              </a:solidFill>
            </a:endParaRPr>
          </a:p>
        </p:txBody>
      </p:sp>
      <p:sp>
        <p:nvSpPr>
          <p:cNvPr id="2" name="TextBox 1"/>
          <p:cNvSpPr txBox="1"/>
          <p:nvPr/>
        </p:nvSpPr>
        <p:spPr>
          <a:xfrm>
            <a:off x="1562100" y="4984751"/>
            <a:ext cx="5867400" cy="9334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latinLnBrk="1">
              <a:spcBef>
                <a:spcPts val="0"/>
              </a:spcBef>
              <a:spcAft>
                <a:spcPts val="0"/>
              </a:spcAft>
              <a:defRPr/>
            </a:pPr>
            <a:r>
              <a:rPr lang="en-US" dirty="0">
                <a:solidFill>
                  <a:srgbClr val="000000"/>
                </a:solidFill>
              </a:rPr>
              <a:t>Ned Stoller</a:t>
            </a:r>
          </a:p>
          <a:p>
            <a:pPr algn="ctr" eaLnBrk="1" fontAlgn="auto" latinLnBrk="1">
              <a:spcBef>
                <a:spcPts val="0"/>
              </a:spcBef>
              <a:spcAft>
                <a:spcPts val="0"/>
              </a:spcAft>
              <a:defRPr/>
            </a:pPr>
            <a:r>
              <a:rPr lang="en-US" dirty="0">
                <a:solidFill>
                  <a:srgbClr val="000000"/>
                </a:solidFill>
              </a:rPr>
              <a:t>Agricultural Engineer</a:t>
            </a:r>
          </a:p>
          <a:p>
            <a:pPr algn="ctr" eaLnBrk="1" fontAlgn="auto" latinLnBrk="1">
              <a:spcBef>
                <a:spcPts val="0"/>
              </a:spcBef>
              <a:spcAft>
                <a:spcPts val="0"/>
              </a:spcAft>
              <a:defRPr/>
            </a:pPr>
            <a:r>
              <a:rPr lang="en-US" dirty="0" err="1">
                <a:solidFill>
                  <a:srgbClr val="000000"/>
                </a:solidFill>
              </a:rPr>
              <a:t>Easterseals</a:t>
            </a:r>
            <a:r>
              <a:rPr lang="en-US" dirty="0">
                <a:solidFill>
                  <a:srgbClr val="000000"/>
                </a:solidFill>
              </a:rPr>
              <a:t> Michigan AgrAbility</a:t>
            </a:r>
          </a:p>
        </p:txBody>
      </p:sp>
    </p:spTree>
  </p:cSld>
  <p:clrMapOvr>
    <a:masterClrMapping/>
  </p:clrMapOvr>
  <p:transition spd="med" advClick="0" advTm="9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D668B080-CB6E-48EA-95DC-B60CFD03A5CD}" type="slidenum">
              <a:rPr lang="en-US" altLang="en-US" sz="1200" smtClean="0">
                <a:solidFill>
                  <a:srgbClr val="0D0D0D"/>
                </a:solidFill>
              </a:rPr>
              <a:pPr>
                <a:spcBef>
                  <a:spcPct val="0"/>
                </a:spcBef>
                <a:buSzTx/>
                <a:buFontTx/>
                <a:buNone/>
              </a:pPr>
              <a:t>7</a:t>
            </a:fld>
            <a:endParaRPr lang="en-US" altLang="en-US" sz="1200" smtClean="0">
              <a:solidFill>
                <a:srgbClr val="0D0D0D"/>
              </a:solidFill>
            </a:endParaRPr>
          </a:p>
        </p:txBody>
      </p:sp>
      <p:sp>
        <p:nvSpPr>
          <p:cNvPr id="5123" name="Text"/>
          <p:cNvSpPr>
            <a:spLocks noGrp="1"/>
          </p:cNvSpPr>
          <p:nvPr>
            <p:ph type="body" idx="1"/>
          </p:nvPr>
        </p:nvSpPr>
        <p:spPr>
          <a:xfrm>
            <a:off x="762000" y="1600200"/>
            <a:ext cx="6400800" cy="3519488"/>
          </a:xfrm>
        </p:spPr>
        <p:txBody>
          <a:bodyPr/>
          <a:lstStyle/>
          <a:p>
            <a:pPr defTabSz="895350" eaLnBrk="1" hangingPunct="1">
              <a:buFont typeface="Wingdings" panose="05000000000000000000" pitchFamily="2" charset="2"/>
              <a:buChar char="§"/>
            </a:pPr>
            <a:r>
              <a:rPr lang="en-US" altLang="en-US" smtClean="0"/>
              <a:t>We are all prone to accidents, but aging increases the risk</a:t>
            </a:r>
            <a:endParaRPr lang="en-US" altLang="en-US" sz="2700" smtClean="0">
              <a:solidFill>
                <a:srgbClr val="000000"/>
              </a:solidFill>
            </a:endParaRPr>
          </a:p>
          <a:p>
            <a:pPr defTabSz="895350" eaLnBrk="1" hangingPunct="1">
              <a:buFont typeface="Wingdings" panose="05000000000000000000" pitchFamily="2" charset="2"/>
              <a:buChar char="§"/>
            </a:pPr>
            <a:r>
              <a:rPr lang="en-US" altLang="en-US" smtClean="0">
                <a:solidFill>
                  <a:srgbClr val="000000"/>
                </a:solidFill>
              </a:rPr>
              <a:t>Arthritis, hearing, vision, reaction time, fatigue</a:t>
            </a:r>
          </a:p>
        </p:txBody>
      </p:sp>
      <p:sp>
        <p:nvSpPr>
          <p:cNvPr id="3" name="Title 2"/>
          <p:cNvSpPr>
            <a:spLocks noGrp="1"/>
          </p:cNvSpPr>
          <p:nvPr>
            <p:ph type="title"/>
          </p:nvPr>
        </p:nvSpPr>
        <p:spPr/>
        <p:txBody>
          <a:bodyPr>
            <a:normAutofit/>
          </a:bodyPr>
          <a:lstStyle/>
          <a:p>
            <a:pPr algn="l" eaLnBrk="1" fontAlgn="auto" hangingPunct="1">
              <a:spcBef>
                <a:spcPts val="0"/>
              </a:spcBef>
              <a:spcAft>
                <a:spcPts val="0"/>
              </a:spcAft>
              <a:defRPr/>
            </a:pPr>
            <a:r>
              <a:rPr lang="en-US" b="1" dirty="0">
                <a:solidFill>
                  <a:schemeClr val="accent1">
                    <a:lumMod val="50000"/>
                  </a:schemeClr>
                </a:solidFill>
                <a:latin typeface="+mj-lt"/>
                <a:sym typeface="Trebuchet MS"/>
              </a:rPr>
              <a:t>The average age of a farmer is 17</a:t>
            </a:r>
          </a:p>
        </p:txBody>
      </p:sp>
      <p:pic>
        <p:nvPicPr>
          <p:cNvPr id="5125"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81600" y="3352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D91083BD-79ED-4010-ACE1-35F3AD0D953B}" type="slidenum">
              <a:rPr lang="en-US" altLang="en-US" sz="1200" smtClean="0">
                <a:solidFill>
                  <a:srgbClr val="0D0D0D"/>
                </a:solidFill>
              </a:rPr>
              <a:pPr>
                <a:spcBef>
                  <a:spcPct val="0"/>
                </a:spcBef>
                <a:buSzTx/>
                <a:buFontTx/>
                <a:buNone/>
              </a:pPr>
              <a:t>8</a:t>
            </a:fld>
            <a:endParaRPr lang="en-US" altLang="en-US" sz="1200" smtClean="0">
              <a:solidFill>
                <a:srgbClr val="0D0D0D"/>
              </a:solidFill>
            </a:endParaRPr>
          </a:p>
        </p:txBody>
      </p:sp>
      <p:sp>
        <p:nvSpPr>
          <p:cNvPr id="7171" name="Text"/>
          <p:cNvSpPr>
            <a:spLocks noGrp="1"/>
          </p:cNvSpPr>
          <p:nvPr>
            <p:ph type="body" idx="1"/>
          </p:nvPr>
        </p:nvSpPr>
        <p:spPr>
          <a:xfrm>
            <a:off x="762000" y="1600200"/>
            <a:ext cx="7391400" cy="4267200"/>
          </a:xfrm>
        </p:spPr>
        <p:txBody>
          <a:bodyPr/>
          <a:lstStyle/>
          <a:p>
            <a:pPr lvl="2">
              <a:defRPr/>
            </a:pPr>
            <a:r>
              <a:rPr lang="en-US" sz="2400" dirty="0"/>
              <a:t>Lose 2 full weeks of business opportunity just going to appointments (8 appointments, 5 hours each x 2 people)</a:t>
            </a:r>
          </a:p>
          <a:p>
            <a:pPr lvl="2">
              <a:defRPr/>
            </a:pPr>
            <a:r>
              <a:rPr lang="en-US" sz="2400" dirty="0"/>
              <a:t>$6800 to $10,000 medical cost (ER $1700, Orthopedic $1700, Therapy $3000, medicine &amp; crutches $400)</a:t>
            </a:r>
          </a:p>
          <a:p>
            <a:pPr lvl="2">
              <a:defRPr/>
            </a:pPr>
            <a:r>
              <a:rPr lang="en-US" sz="2400" dirty="0"/>
              <a:t>$4800 Hired labor (2 hired people to do what you did) because you can only do 25%</a:t>
            </a:r>
          </a:p>
          <a:p>
            <a:pPr marL="0" indent="0" eaLnBrk="1" fontAlgn="auto" hangingPunct="1">
              <a:spcBef>
                <a:spcPct val="20000"/>
              </a:spcBef>
              <a:spcAft>
                <a:spcPts val="0"/>
              </a:spcAft>
              <a:buSzTx/>
              <a:buFont typeface="Arial" panose="020B0604020202020204" pitchFamily="34" charset="0"/>
              <a:buNone/>
              <a:defRPr/>
            </a:pPr>
            <a:r>
              <a:rPr lang="en-US" sz="2400" kern="1200" dirty="0">
                <a:solidFill>
                  <a:prstClr val="black"/>
                </a:solidFill>
                <a:latin typeface="Calibri"/>
              </a:rPr>
              <a:t/>
            </a:r>
            <a:br>
              <a:rPr lang="en-US" sz="2400" kern="1200" dirty="0">
                <a:solidFill>
                  <a:prstClr val="black"/>
                </a:solidFill>
                <a:latin typeface="Calibri"/>
              </a:rPr>
            </a:br>
            <a:endParaRPr lang="en-US" sz="2400" kern="1200" dirty="0">
              <a:solidFill>
                <a:prstClr val="black"/>
              </a:solidFill>
              <a:latin typeface="Calibri"/>
            </a:endParaRPr>
          </a:p>
        </p:txBody>
      </p:sp>
      <p:sp>
        <p:nvSpPr>
          <p:cNvPr id="3" name="Title 2"/>
          <p:cNvSpPr>
            <a:spLocks noGrp="1"/>
          </p:cNvSpPr>
          <p:nvPr>
            <p:ph type="title"/>
          </p:nvPr>
        </p:nvSpPr>
        <p:spPr/>
        <p:txBody>
          <a:bodyPr>
            <a:normAutofit/>
          </a:bodyPr>
          <a:lstStyle/>
          <a:p>
            <a:pPr algn="l" eaLnBrk="1" fontAlgn="auto" hangingPunct="1">
              <a:spcBef>
                <a:spcPts val="0"/>
              </a:spcBef>
              <a:spcAft>
                <a:spcPts val="0"/>
              </a:spcAft>
              <a:defRPr/>
            </a:pPr>
            <a:r>
              <a:rPr lang="en-US" b="1" dirty="0">
                <a:solidFill>
                  <a:schemeClr val="accent1">
                    <a:lumMod val="50000"/>
                  </a:schemeClr>
                </a:solidFill>
                <a:latin typeface="+mj-lt"/>
                <a:sym typeface="Trebuchet MS"/>
              </a:rPr>
              <a:t>$15,000 cost estimate of a common broken leg injury</a:t>
            </a:r>
          </a:p>
        </p:txBody>
      </p:sp>
    </p:spTree>
  </p:cSld>
  <p:clrMapOvr>
    <a:masterClrMapping/>
  </p:clrMapOvr>
  <p:transition spd="med"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cNvSpPr>
            <a:spLocks noGrp="1"/>
          </p:cNvSpPr>
          <p:nvPr>
            <p:ph type="sldNum" sz="quarter" idx="10"/>
          </p:nvPr>
        </p:nvSpPr>
        <p:spPr>
          <a:xfrm>
            <a:off x="6553200" y="6265863"/>
            <a:ext cx="2133600" cy="276225"/>
          </a:xfrm>
          <a:noFill/>
        </p:spPr>
        <p:txBody>
          <a:bodyPr/>
          <a:lstStyle>
            <a:lvl1pPr>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1pPr>
            <a:lvl2pPr marL="742950" indent="-28575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2pPr>
            <a:lvl3pPr marL="11430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3pPr>
            <a:lvl4pPr marL="16002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4pPr>
            <a:lvl5pPr marL="2057400" indent="-228600">
              <a:spcBef>
                <a:spcPts val="700"/>
              </a:spcBef>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chemeClr val="tx1"/>
                </a:solidFill>
                <a:latin typeface="Arial" panose="020B0604020202020204" pitchFamily="34" charset="0"/>
                <a:sym typeface="Trebuchet MS" panose="020B0603020202020204" pitchFamily="34" charset="0"/>
              </a:defRPr>
            </a:lvl9pPr>
          </a:lstStyle>
          <a:p>
            <a:pPr>
              <a:spcBef>
                <a:spcPct val="0"/>
              </a:spcBef>
              <a:buSzTx/>
              <a:buFontTx/>
              <a:buNone/>
            </a:pPr>
            <a:fld id="{4A627540-E7E8-44FE-80BC-7969E6937B86}" type="slidenum">
              <a:rPr lang="en-US" altLang="en-US" sz="1800" smtClean="0">
                <a:solidFill>
                  <a:srgbClr val="0D0D0D"/>
                </a:solidFill>
              </a:rPr>
              <a:pPr>
                <a:spcBef>
                  <a:spcPct val="0"/>
                </a:spcBef>
                <a:buSzTx/>
                <a:buFontTx/>
                <a:buNone/>
              </a:pPr>
              <a:t>9</a:t>
            </a:fld>
            <a:endParaRPr lang="en-US" altLang="en-US" sz="1800" smtClean="0">
              <a:solidFill>
                <a:srgbClr val="0D0D0D"/>
              </a:solidFill>
            </a:endParaRPr>
          </a:p>
        </p:txBody>
      </p:sp>
      <p:pic>
        <p:nvPicPr>
          <p:cNvPr id="7171" name="Paul Lindemann and Curt Kaeb after installing folding combine ladder.jpeg" descr="Two men standing in front of farm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7065">
            <a:off x="1204913" y="1704975"/>
            <a:ext cx="4981575"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4800"/>
            <a:ext cx="5181600" cy="822325"/>
          </a:xfrm>
        </p:spPr>
        <p:txBody>
          <a:bodyPr>
            <a:normAutofit fontScale="90000"/>
          </a:bodyPr>
          <a:lstStyle/>
          <a:p>
            <a:pPr eaLnBrk="1" fontAlgn="auto" hangingPunct="1">
              <a:spcBef>
                <a:spcPts val="0"/>
              </a:spcBef>
              <a:spcAft>
                <a:spcPts val="0"/>
              </a:spcAft>
              <a:defRPr/>
            </a:pPr>
            <a:r>
              <a:rPr lang="en-US" b="1" dirty="0">
                <a:solidFill>
                  <a:schemeClr val="accent1">
                    <a:lumMod val="50000"/>
                  </a:schemeClr>
                </a:solidFill>
                <a:latin typeface="+mj-lt"/>
                <a:sym typeface="Trebuchet MS"/>
              </a:rPr>
              <a:t>Slipped &amp; trampled</a:t>
            </a:r>
          </a:p>
        </p:txBody>
      </p:sp>
    </p:spTree>
  </p:cSld>
  <p:clrMapOvr>
    <a:masterClrMapping/>
  </p:clrMapOvr>
  <p:transition spd="med" advClick="0" advTm="12000"/>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1904</TotalTime>
  <Words>669</Words>
  <Application>Microsoft Office PowerPoint</Application>
  <PresentationFormat>On-screen Show (4:3)</PresentationFormat>
  <Paragraphs>92</Paragraphs>
  <Slides>25</Slides>
  <Notes>13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Black</vt:lpstr>
      <vt:lpstr>Calibri</vt:lpstr>
      <vt:lpstr>Helvetica Neue</vt:lpstr>
      <vt:lpstr>Lucida Grande</vt:lpstr>
      <vt:lpstr>Lucida Sans Unicode</vt:lpstr>
      <vt:lpstr>Times</vt:lpstr>
      <vt:lpstr>Trebuchet MS</vt:lpstr>
      <vt:lpstr>Trebuchet MS Bold</vt:lpstr>
      <vt:lpstr>Wingdings</vt:lpstr>
      <vt:lpstr>White</vt:lpstr>
      <vt:lpstr>Assistive Technology to Prevent Secondary Injury in Aging Farmers  Ned Stoller Michigan AgrAbility  AgrAbility Virtual National Training Workshop Wednesday, February 22, 2017 11:00 a.m. ET </vt:lpstr>
      <vt:lpstr>Basic Webinar Instructions</vt:lpstr>
      <vt:lpstr>Basic Webinar Instructions</vt:lpstr>
      <vt:lpstr>Basic Webinar Instructions</vt:lpstr>
      <vt:lpstr>PowerPoint Presentation</vt:lpstr>
      <vt:lpstr>PowerPoint Presentation</vt:lpstr>
      <vt:lpstr>The average age of a farmer is 17</vt:lpstr>
      <vt:lpstr>$15,000 cost estimate of a common broken leg injury</vt:lpstr>
      <vt:lpstr>Slipped &amp; trampled</vt:lpstr>
      <vt:lpstr>You are most likely to have injury or illness caused by an existing condition</vt:lpstr>
      <vt:lpstr>PowerPoint Presentation</vt:lpstr>
      <vt:lpstr>Use your wisdom of years, know your limits</vt:lpstr>
      <vt:lpstr>PowerPoint Presentation</vt:lpstr>
      <vt:lpstr>Simple accommodations</vt:lpstr>
      <vt:lpstr>PowerPoint Presentation</vt:lpstr>
      <vt:lpstr>Simple accommodations</vt:lpstr>
      <vt:lpstr>PowerPoint Presentation</vt:lpstr>
      <vt:lpstr>Simple accommodations</vt:lpstr>
      <vt:lpstr>PowerPoint Presentation</vt:lpstr>
      <vt:lpstr>Simple accommodations</vt:lpstr>
      <vt:lpstr>Simple accommodations</vt:lpstr>
      <vt:lpstr>PowerPoint Presentation</vt:lpstr>
      <vt:lpstr>Count the cost</vt:lpstr>
      <vt:lpstr>PowerPoint Presentation</vt:lpstr>
      <vt:lpstr>Save Time &amp;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Smith</dc:creator>
  <cp:lastModifiedBy>Jones, Paul J</cp:lastModifiedBy>
  <cp:revision>128</cp:revision>
  <dcterms:modified xsi:type="dcterms:W3CDTF">2017-02-21T21:44:37Z</dcterms:modified>
</cp:coreProperties>
</file>