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1"/>
  </p:notesMasterIdLst>
  <p:sldIdLst>
    <p:sldId id="270" r:id="rId2"/>
    <p:sldId id="280" r:id="rId3"/>
    <p:sldId id="281" r:id="rId4"/>
    <p:sldId id="282" r:id="rId5"/>
    <p:sldId id="283" r:id="rId6"/>
    <p:sldId id="273" r:id="rId7"/>
    <p:sldId id="284" r:id="rId8"/>
    <p:sldId id="285" r:id="rId9"/>
    <p:sldId id="286" r:id="rId10"/>
  </p:sldIdLst>
  <p:sldSz cx="9144000" cy="6858000" type="screen4x3"/>
  <p:notesSz cx="7010400" cy="923607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312"/>
    <a:srgbClr val="66FF33"/>
    <a:srgbClr val="FF99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6" autoAdjust="0"/>
    <p:restoredTop sz="66856" autoAdjust="0"/>
  </p:normalViewPr>
  <p:slideViewPr>
    <p:cSldViewPr>
      <p:cViewPr varScale="1">
        <p:scale>
          <a:sx n="67" d="100"/>
          <a:sy n="67" d="100"/>
        </p:scale>
        <p:origin x="85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BF2D14B-5501-4CDF-9D5D-509319EF764D}" type="datetimeFigureOut">
              <a:rPr lang="en-US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7136"/>
            <a:ext cx="560832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772668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E44A437B-B400-4275-B22F-C03FADD42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511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9184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02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3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03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62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4A437B-B400-4275-B22F-C03FADD4226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0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A45AE87-7612-4F45-B656-E976EB4764A1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4A5842-9807-44EC-ACCD-064A8D1684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1A5B5D-CF0F-483E-BD92-3A1EF3EBC7CC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F200FA-7AF1-49F8-8924-9F9A4B15CC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3CC416-8460-4C96-A80C-2C0DCF496767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A0F2B5-A164-4E3B-9153-C6C2723050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760" indent="-256032">
              <a:buClrTx/>
              <a:buSzPct val="75000"/>
              <a:buFont typeface="Wingdings" pitchFamily="2" charset="2"/>
              <a:buChar char="Ø"/>
              <a:defRPr/>
            </a:lvl1pPr>
            <a:lvl2pPr marL="736092" indent="-342900">
              <a:buClrTx/>
              <a:buFont typeface="Wingdings" pitchFamily="2" charset="2"/>
              <a:buChar char="§"/>
              <a:defRPr/>
            </a:lvl2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30EA09-56D6-42EA-898E-BF3BF2F0972E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2CCE69-EB4E-40F7-99BB-38335C7988C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95BBBA-956B-4AF9-BA52-49239C00FDD5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EF2FAC4-CAA7-4CF4-9F8C-824C13BE92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657404D-4581-4A45-8A04-6DD8630AFF8A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99C8E2-BECA-424B-907B-9DB9819BE1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222ADF9-B538-44C3-BB02-7F4AB1141015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1020A5-80AB-4DE0-B719-CF512A5FD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70A931D-75A6-4ED5-AA85-B31E227E7E92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3526CA-21E6-4BBE-B174-2A9042F41F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FAAE79-712C-4448-8F72-03ADA76F2E42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972C21-4DD2-46FF-9735-5A54253A4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C3DFD241-5100-47C2-80F0-5F9C51CDAE7C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3E889B-B448-458A-ACD0-64315C1605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AD2626A-B096-4100-BC3E-9E0731FD61B1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8F400CC-0E34-42E4-99DF-FF346EFBE9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D04C856-17BA-4F6E-B3DB-3839FD743F89}" type="datetimeFigureOut">
              <a:rPr lang="en-US" smtClean="0"/>
              <a:pPr>
                <a:defRPr/>
              </a:pPr>
              <a:t>12/9/2013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64E6AC4-88F4-4DC5-AB45-3E3017C71F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grability.org/Online-Training/virtualntw/index.cf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grability@agrability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grability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orkshop.agrability.org/201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meet.itap.purdue.edu/p2ds61qgox2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rability.org/Online-Training/archiv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ctrTitle"/>
          </p:nvPr>
        </p:nvSpPr>
        <p:spPr>
          <a:xfrm>
            <a:off x="0" y="2416175"/>
            <a:ext cx="9144000" cy="1470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Introduction to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2013 AgrAbility Virtual </a:t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National Training Workshop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6628" name="Rectangle 4"/>
          <p:cNvSpPr>
            <a:spLocks noGrp="1"/>
          </p:cNvSpPr>
          <p:nvPr>
            <p:ph type="subTitle" idx="1"/>
          </p:nvPr>
        </p:nvSpPr>
        <p:spPr>
          <a:xfrm>
            <a:off x="1444625" y="4419600"/>
            <a:ext cx="6400800" cy="83820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December 10, 2013</a:t>
            </a:r>
            <a:endParaRPr lang="en-US" sz="1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052" name="Picture 5" descr="agrMDns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1000"/>
            <a:ext cx="4260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Need speakers or headphones to hear the presentation. No phone connection.</a:t>
            </a:r>
          </a:p>
          <a:p>
            <a:pPr>
              <a:lnSpc>
                <a:spcPct val="110000"/>
              </a:lnSpc>
            </a:pPr>
            <a:r>
              <a:rPr lang="en-US" sz="3000" dirty="0" smtClean="0"/>
              <a:t>Meeting &gt; Manage My Settings &gt; My Connection Speed</a:t>
            </a:r>
          </a:p>
          <a:p>
            <a:pPr lvl="1">
              <a:lnSpc>
                <a:spcPct val="110000"/>
              </a:lnSpc>
            </a:pPr>
            <a:r>
              <a:rPr lang="en-US" sz="3000" i="1" dirty="0" smtClean="0"/>
              <a:t>Dial-up not recommended</a:t>
            </a:r>
          </a:p>
          <a:p>
            <a:pPr>
              <a:lnSpc>
                <a:spcPct val="110000"/>
              </a:lnSpc>
            </a:pPr>
            <a:r>
              <a:rPr lang="en-US" sz="3000" dirty="0" smtClean="0"/>
              <a:t>Questions about presentation 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Type into chat window and hit return.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During the Q &amp; A period, if you have a web cam/microphone, click the “Raise Hand” icon to indicate that you have a question</a:t>
            </a:r>
          </a:p>
          <a:p>
            <a:pPr lvl="2">
              <a:lnSpc>
                <a:spcPts val="2900"/>
              </a:lnSpc>
            </a:pPr>
            <a:r>
              <a:rPr lang="en-US" sz="2400" dirty="0" smtClean="0"/>
              <a:t>We will activate your </a:t>
            </a:r>
            <a:r>
              <a:rPr lang="en-US" sz="2400" dirty="0" smtClean="0"/>
              <a:t>microphone</a:t>
            </a:r>
          </a:p>
          <a:p>
            <a:pPr lvl="2">
              <a:lnSpc>
                <a:spcPts val="2900"/>
              </a:lnSpc>
            </a:pPr>
            <a:r>
              <a:rPr lang="en-US" sz="2400" dirty="0" smtClean="0"/>
              <a:t>Test the icon now</a:t>
            </a:r>
            <a:endParaRPr lang="en-US" sz="2400" dirty="0" smtClean="0"/>
          </a:p>
        </p:txBody>
      </p:sp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9144000" cy="1143000"/>
          </a:xfrm>
        </p:spPr>
        <p:txBody>
          <a:bodyPr/>
          <a:lstStyle/>
          <a:p>
            <a:r>
              <a:rPr lang="en-US" b="1" dirty="0" smtClean="0"/>
              <a:t>Basic Webinar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95300" y="2133600"/>
            <a:ext cx="8458200" cy="4267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dirty="0" smtClean="0"/>
              <a:t>4 quick survey questions</a:t>
            </a:r>
          </a:p>
          <a:p>
            <a:pPr>
              <a:defRPr/>
            </a:pPr>
            <a:r>
              <a:rPr lang="en-US" sz="3000" dirty="0" smtClean="0"/>
              <a:t>Session recorded and archived </a:t>
            </a:r>
            <a:r>
              <a:rPr lang="en-US" sz="3000" dirty="0" smtClean="0"/>
              <a:t>at </a:t>
            </a:r>
            <a:r>
              <a:rPr lang="en-US" sz="3000" dirty="0">
                <a:hlinkClick r:id="rId3"/>
              </a:rPr>
              <a:t>http://</a:t>
            </a:r>
            <a:r>
              <a:rPr lang="en-US" sz="3000" dirty="0" smtClean="0">
                <a:hlinkClick r:id="rId3"/>
              </a:rPr>
              <a:t>agrability.org/Online-Training/virtualntw/index.cfm</a:t>
            </a:r>
            <a:r>
              <a:rPr lang="en-US" sz="3000" dirty="0" smtClean="0"/>
              <a:t> along </a:t>
            </a:r>
            <a:r>
              <a:rPr lang="en-US" sz="3000" dirty="0" smtClean="0"/>
              <a:t>with resource materials</a:t>
            </a:r>
          </a:p>
          <a:p>
            <a:pPr>
              <a:defRPr/>
            </a:pPr>
            <a:r>
              <a:rPr lang="en-US" sz="3000" dirty="0" smtClean="0"/>
              <a:t>Problems</a:t>
            </a:r>
            <a:r>
              <a:rPr lang="en-US" sz="3000" dirty="0"/>
              <a:t>: use chat window or email </a:t>
            </a:r>
            <a:r>
              <a:rPr lang="en-US" sz="3000" dirty="0" smtClean="0">
                <a:solidFill>
                  <a:schemeClr val="accent2"/>
                </a:solidFill>
                <a:hlinkClick r:id="rId4"/>
              </a:rPr>
              <a:t>agrability@agrability.org</a:t>
            </a:r>
            <a:r>
              <a:rPr lang="en-US" sz="3000" dirty="0" smtClean="0">
                <a:solidFill>
                  <a:schemeClr val="accent2"/>
                </a:solidFill>
              </a:rPr>
              <a:t> </a:t>
            </a:r>
            <a:r>
              <a:rPr lang="en-US" sz="3000" dirty="0" smtClean="0"/>
              <a:t>  </a:t>
            </a:r>
            <a:endParaRPr lang="en-US" sz="3000" dirty="0"/>
          </a:p>
          <a:p>
            <a:pPr marL="109728" indent="0">
              <a:lnSpc>
                <a:spcPts val="2900"/>
              </a:lnSpc>
              <a:buFont typeface="Wingdings 2" pitchFamily="18" charset="2"/>
              <a:buNone/>
              <a:defRPr/>
            </a:pPr>
            <a:endParaRPr lang="en-US" dirty="0" smtClean="0"/>
          </a:p>
        </p:txBody>
      </p:sp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76250" y="685800"/>
            <a:ext cx="88392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latin typeface="+mn-lt"/>
              </a:rPr>
              <a:t>Basic Webinar Instructions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6725" y="1981200"/>
            <a:ext cx="8229600" cy="4525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000" dirty="0" smtClean="0"/>
              <a:t>Echo</a:t>
            </a:r>
          </a:p>
          <a:p>
            <a:pPr lvl="1">
              <a:defRPr/>
            </a:pPr>
            <a:r>
              <a:rPr lang="en-US" sz="3000" dirty="0" smtClean="0"/>
              <a:t>Check to see if you are logged in twice</a:t>
            </a:r>
          </a:p>
          <a:p>
            <a:pPr>
              <a:defRPr/>
            </a:pPr>
            <a:r>
              <a:rPr lang="en-US" sz="3000" dirty="0" smtClean="0"/>
              <a:t>Disconnection with presenters</a:t>
            </a:r>
          </a:p>
          <a:p>
            <a:pPr lvl="1">
              <a:defRPr/>
            </a:pPr>
            <a:r>
              <a:rPr lang="en-US" sz="3000" dirty="0" smtClean="0"/>
              <a:t>Hang on – we’ll reconnect as soon as possible</a:t>
            </a:r>
          </a:p>
          <a:p>
            <a:pPr>
              <a:defRPr/>
            </a:pPr>
            <a:r>
              <a:rPr lang="en-US" sz="3000" dirty="0" smtClean="0"/>
              <a:t>Disconnection with participants</a:t>
            </a:r>
          </a:p>
          <a:p>
            <a:pPr lvl="1">
              <a:defRPr/>
            </a:pPr>
            <a:r>
              <a:rPr lang="en-US" sz="3000" dirty="0" smtClean="0"/>
              <a:t>Log in again</a:t>
            </a:r>
          </a:p>
          <a:p>
            <a:pPr marL="393192" lvl="1" indent="0">
              <a:buFont typeface="Wingdings 2" pitchFamily="18" charset="2"/>
              <a:buNone/>
              <a:defRPr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6725" y="7620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+mn-lt"/>
              </a:rPr>
              <a:t>Known Webinar Issues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7244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000" dirty="0" smtClean="0"/>
              <a:t>AgrAbility: USDA-sponsored program that assists farmers, ranchers, and other agricultural workers with disabilities.</a:t>
            </a:r>
          </a:p>
          <a:p>
            <a:pPr lvl="1">
              <a:defRPr/>
            </a:pPr>
            <a:r>
              <a:rPr lang="en-US" dirty="0" smtClean="0"/>
              <a:t>Partners land grant universities with disability services organizations</a:t>
            </a:r>
          </a:p>
          <a:p>
            <a:pPr lvl="1">
              <a:defRPr/>
            </a:pPr>
            <a:r>
              <a:rPr lang="en-US" dirty="0" smtClean="0"/>
              <a:t>Currently 20 projects covering 22 states</a:t>
            </a:r>
          </a:p>
          <a:p>
            <a:pPr lvl="1">
              <a:defRPr/>
            </a:pPr>
            <a:r>
              <a:rPr lang="en-US" dirty="0" smtClean="0"/>
              <a:t>National AgrAbility Project: Led by Purdue’s Breaking New Ground Resource Center. Partners include:</a:t>
            </a:r>
          </a:p>
          <a:p>
            <a:pPr lvl="2">
              <a:defRPr/>
            </a:pPr>
            <a:r>
              <a:rPr lang="en-US" sz="2000" dirty="0" smtClean="0"/>
              <a:t>Goodwill of the Finger Lakes</a:t>
            </a:r>
          </a:p>
          <a:p>
            <a:pPr lvl="2">
              <a:defRPr/>
            </a:pPr>
            <a:r>
              <a:rPr lang="en-US" sz="2000" dirty="0" smtClean="0"/>
              <a:t>The Arthritis Foundation, Heartland Region</a:t>
            </a:r>
          </a:p>
          <a:p>
            <a:pPr lvl="2">
              <a:defRPr/>
            </a:pPr>
            <a:r>
              <a:rPr lang="en-US" sz="2000" dirty="0" smtClean="0"/>
              <a:t>The University of Illinois at Urbana-Champaign</a:t>
            </a:r>
          </a:p>
          <a:p>
            <a:pPr lvl="2">
              <a:defRPr/>
            </a:pPr>
            <a:r>
              <a:rPr lang="en-US" sz="2000" dirty="0" smtClean="0"/>
              <a:t>Colorado State University</a:t>
            </a:r>
          </a:p>
          <a:p>
            <a:pPr lvl="1">
              <a:defRPr/>
            </a:pPr>
            <a:r>
              <a:rPr lang="en-US" dirty="0" smtClean="0"/>
              <a:t>More information available at </a:t>
            </a:r>
            <a:r>
              <a:rPr lang="en-US" dirty="0" smtClean="0">
                <a:solidFill>
                  <a:srgbClr val="FFFF00"/>
                </a:solidFill>
                <a:hlinkClick r:id="rId2"/>
              </a:rPr>
              <a:t>www.agrability.org</a:t>
            </a:r>
            <a:endParaRPr lang="en-US" dirty="0" smtClean="0">
              <a:solidFill>
                <a:srgbClr val="FFFF00"/>
              </a:solidFill>
            </a:endParaRPr>
          </a:p>
        </p:txBody>
      </p:sp>
      <p:pic>
        <p:nvPicPr>
          <p:cNvPr id="12291" name="Picture 5" descr="agrMDn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04800"/>
            <a:ext cx="4260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This is the 2</a:t>
            </a:r>
            <a:r>
              <a:rPr lang="en-US" sz="3000" baseline="30000" dirty="0" smtClean="0"/>
              <a:t>nd</a:t>
            </a:r>
            <a:r>
              <a:rPr lang="en-US" sz="3000" dirty="0" smtClean="0"/>
              <a:t> annual AgrAbility web conference</a:t>
            </a:r>
            <a:endParaRPr lang="en-US" sz="3000" dirty="0"/>
          </a:p>
          <a:p>
            <a:pPr lvl="1"/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V-NTW developed in response to shifting dates of annual NTW</a:t>
            </a:r>
          </a:p>
          <a:p>
            <a:pPr lvl="1"/>
            <a:r>
              <a:rPr lang="en-US" sz="2800" dirty="0" smtClean="0"/>
              <a:t>SRAP staff indicated desire for continuation of event</a:t>
            </a:r>
            <a:endParaRPr lang="en-US" sz="2800" dirty="0"/>
          </a:p>
          <a:p>
            <a:pPr lvl="1"/>
            <a:r>
              <a:rPr lang="en-US" sz="2800" dirty="0" smtClean="0"/>
              <a:t>Update </a:t>
            </a:r>
            <a:r>
              <a:rPr lang="en-US" sz="2800" dirty="0"/>
              <a:t>from USDA-NIFA</a:t>
            </a:r>
          </a:p>
          <a:p>
            <a:pPr lvl="1"/>
            <a:r>
              <a:rPr lang="en-US" sz="2800" dirty="0"/>
              <a:t>Technical </a:t>
            </a:r>
            <a:r>
              <a:rPr lang="en-US" sz="2800" dirty="0" smtClean="0"/>
              <a:t>content</a:t>
            </a:r>
          </a:p>
          <a:p>
            <a:pPr lvl="2"/>
            <a:r>
              <a:rPr lang="en-US" sz="2600" dirty="0" smtClean="0"/>
              <a:t>“Greatest hits” of past NTW</a:t>
            </a:r>
          </a:p>
          <a:p>
            <a:pPr lvl="3"/>
            <a:r>
              <a:rPr lang="en-US" sz="2400" dirty="0" smtClean="0"/>
              <a:t>“I wish I could have attended more sessions…”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Virtual NTW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1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/>
              <a:t>AgrAbility National Training Workshop (face-to-face)</a:t>
            </a:r>
          </a:p>
          <a:p>
            <a:pPr lvl="1"/>
            <a:r>
              <a:rPr lang="en-US" dirty="0"/>
              <a:t>Lexington, </a:t>
            </a:r>
            <a:r>
              <a:rPr lang="en-US" dirty="0" smtClean="0"/>
              <a:t>KY – March 31 </a:t>
            </a:r>
            <a:r>
              <a:rPr lang="en-US" dirty="0"/>
              <a:t>– </a:t>
            </a:r>
            <a:r>
              <a:rPr lang="en-US" dirty="0" smtClean="0"/>
              <a:t>April 3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http://workshop.agrability.org/2014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Registration open soon; hotel already available</a:t>
            </a:r>
            <a:endParaRPr lang="en-US" dirty="0"/>
          </a:p>
          <a:p>
            <a:r>
              <a:rPr lang="en-US" dirty="0"/>
              <a:t>Regional workshops</a:t>
            </a:r>
          </a:p>
          <a:p>
            <a:pPr lvl="1"/>
            <a:r>
              <a:rPr lang="en-US" dirty="0"/>
              <a:t>Fall workshops were held in Jacksonville, FL and Yuma, AZ</a:t>
            </a:r>
          </a:p>
          <a:p>
            <a:pPr lvl="1"/>
            <a:r>
              <a:rPr lang="en-US" dirty="0"/>
              <a:t>Next workshop slated for summer 2014</a:t>
            </a:r>
          </a:p>
          <a:p>
            <a:r>
              <a:rPr lang="en-US" dirty="0" smtClean="0"/>
              <a:t>AgrAbility Webinar Series</a:t>
            </a:r>
          </a:p>
          <a:p>
            <a:pPr lvl="1"/>
            <a:r>
              <a:rPr lang="en-US" dirty="0" smtClean="0"/>
              <a:t>February 2014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Educational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All-staff call/web meeting next Tuesday, December 17 at 3:00 p.m. EST</a:t>
            </a:r>
          </a:p>
          <a:p>
            <a:pPr lvl="1"/>
            <a:r>
              <a:rPr lang="en-US" dirty="0"/>
              <a:t>Review of Annual Staff Needs Assessment (ASNA) final report</a:t>
            </a:r>
          </a:p>
          <a:p>
            <a:pPr lvl="2"/>
            <a:r>
              <a:rPr lang="en-US" dirty="0"/>
              <a:t>NAP </a:t>
            </a:r>
            <a:r>
              <a:rPr lang="en-US" dirty="0" smtClean="0"/>
              <a:t>responses to suggestions</a:t>
            </a:r>
            <a:endParaRPr lang="en-US" dirty="0"/>
          </a:p>
          <a:p>
            <a:pPr lvl="2"/>
            <a:r>
              <a:rPr lang="en-US" dirty="0"/>
              <a:t>Anticipating the next ASNA</a:t>
            </a:r>
          </a:p>
          <a:p>
            <a:pPr lvl="1"/>
            <a:r>
              <a:rPr lang="en-US" dirty="0" smtClean="0"/>
              <a:t>Summary of newly available marketing materials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AgrAbility Staff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Upcoming RFA</a:t>
            </a:r>
          </a:p>
          <a:p>
            <a:pPr lvl="1"/>
            <a:r>
              <a:rPr lang="en-US" dirty="0"/>
              <a:t>14 projects up for competition</a:t>
            </a:r>
          </a:p>
          <a:p>
            <a:pPr lvl="1"/>
            <a:r>
              <a:rPr lang="en-US" dirty="0"/>
              <a:t>“SRAP commitments include: attending annual, 3-day, national training workshops with at least one representative from each of the primary university and non-profit disability organization partners (2-person minimum)”</a:t>
            </a:r>
          </a:p>
          <a:p>
            <a:pPr lvl="1"/>
            <a:r>
              <a:rPr lang="en-US" dirty="0">
                <a:hlinkClick r:id="rId3"/>
              </a:rPr>
              <a:t>Fiscal Sustainability and AgrAbility </a:t>
            </a:r>
            <a:r>
              <a:rPr lang="en-US" dirty="0" smtClean="0">
                <a:hlinkClick r:id="rId3"/>
              </a:rPr>
              <a:t>Projects</a:t>
            </a:r>
            <a:r>
              <a:rPr lang="en-US" dirty="0" smtClean="0"/>
              <a:t> </a:t>
            </a:r>
            <a:r>
              <a:rPr lang="en-US" dirty="0"/>
              <a:t>webinar archived at </a:t>
            </a:r>
            <a:r>
              <a:rPr lang="en-US" dirty="0" smtClean="0">
                <a:hlinkClick r:id="rId4"/>
              </a:rPr>
              <a:t>www.agrability.org/Online-Training/archived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AgrAbility Staff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7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ntroduction to the &amp;#x0D;&amp;#x0A;Virtual NTW&amp;quot;&quot;/&gt;&lt;property id=&quot;20307&quot; value=&quot;270&quot;/&gt;&lt;/object&gt;&lt;object type=&quot;3&quot; unique_id=&quot;10013&quot;&gt;&lt;property id=&quot;20148&quot; value=&quot;5&quot;/&gt;&lt;property id=&quot;20300&quot; value=&quot;Slide 2 - &amp;quot;Basic Webinar Instructions&amp;quot;&quot;/&gt;&lt;property id=&quot;20307&quot; value=&quot;271&quot;/&gt;&lt;/object&gt;&lt;object type=&quot;3&quot; unique_id=&quot;10015&quot;&gt;&lt;property id=&quot;20148&quot; value=&quot;5&quot;/&gt;&lt;property id=&quot;20300&quot; value=&quot;Slide 6 - &amp;quot;Work Plan Highlights&amp;quot;&quot;/&gt;&lt;property id=&quot;20307&quot; value=&quot;274&quot;/&gt;&lt;/object&gt;&lt;object type=&quot;3&quot; unique_id=&quot;10016&quot;&gt;&lt;property id=&quot;20148&quot; value=&quot;5&quot;/&gt;&lt;property id=&quot;20300&quot; value=&quot;Slide 3 - &amp;quot;Basic Webinar Instructions&amp;quot;&quot;/&gt;&lt;property id=&quot;20307&quot; value=&quot;276&quot;/&gt;&lt;/object&gt;&lt;object type=&quot;3&quot; unique_id=&quot;10017&quot;&gt;&lt;property id=&quot;20148&quot; value=&quot;5&quot;/&gt;&lt;property id=&quot;20300&quot; value=&quot;Slide 7 - &amp;quot;Work Plan Highlights&amp;quot;&quot;/&gt;&lt;property id=&quot;20307&quot; value=&quot;275&quot;/&gt;&lt;/object&gt;&lt;object type=&quot;3&quot; unique_id=&quot;10024&quot;&gt;&lt;property id=&quot;20148&quot; value=&quot;5&quot;/&gt;&lt;property id=&quot;20300&quot; value=&quot;Slide 10 - &amp;quot;Introduction of New NAP Team Members&amp;quot;&quot;/&gt;&lt;property id=&quot;20307&quot; value=&quot;279&quot;/&gt;&lt;/object&gt;&lt;object type=&quot;3&quot; unique_id=&quot;10033&quot;&gt;&lt;property id=&quot;20148&quot; value=&quot;5&quot;/&gt;&lt;property id=&quot;20300&quot; value=&quot;Slide 5 - &amp;quot;Purpose of the Virtual NTW&amp;quot;&quot;/&gt;&lt;property id=&quot;20307&quot; value=&quot;273&quot;/&gt;&lt;/object&gt;&lt;object type=&quot;3&quot; unique_id=&quot;10035&quot;&gt;&lt;property id=&quot;20148&quot; value=&quot;5&quot;/&gt;&lt;property id=&quot;20300&quot; value=&quot;Slide 4 - &amp;quot;Known Webinar Issues&amp;quot;&quot;/&gt;&lt;property id=&quot;20307&quot; value=&quot;272&quot;/&gt;&lt;/object&gt;&lt;object type=&quot;3&quot; unique_id=&quot;10036&quot;&gt;&lt;property id=&quot;20148&quot; value=&quot;5&quot;/&gt;&lt;property id=&quot;20300&quot; value=&quot;Slide 8 - &amp;quot;Work Plan Highlights Addressed &amp;#x0D;&amp;#x0A;in Virtual NTW&amp;quot;&quot;/&gt;&lt;property id=&quot;20307&quot; value=&quot;277&quot;/&gt;&lt;/object&gt;&lt;object type=&quot;3&quot; unique_id=&quot;10037&quot;&gt;&lt;property id=&quot;20148&quot; value=&quot;5&quot;/&gt;&lt;property id=&quot;20300&quot; value=&quot;Slide 9 - &amp;quot;On the other hand…&amp;quot;&quot;/&gt;&lt;property id=&quot;20307&quot; value=&quot;278&quot;/&gt;&lt;/object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1572</TotalTime>
  <Words>421</Words>
  <Application>Microsoft Office PowerPoint</Application>
  <PresentationFormat>On-screen Show (4:3)</PresentationFormat>
  <Paragraphs>65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Introduction to the  2013 AgrAbility Virtual  National Training Workshop</vt:lpstr>
      <vt:lpstr>Basic Webinar Instructions</vt:lpstr>
      <vt:lpstr>Basic Webinar Instructions</vt:lpstr>
      <vt:lpstr>Known Webinar Issues</vt:lpstr>
      <vt:lpstr>PowerPoint Presentation</vt:lpstr>
      <vt:lpstr>Purpose of the Virtual NTW</vt:lpstr>
      <vt:lpstr>Upcoming Educational Events</vt:lpstr>
      <vt:lpstr>For AgrAbility Staff Members</vt:lpstr>
      <vt:lpstr>For AgrAbility Staff Members</vt:lpstr>
    </vt:vector>
  </TitlesOfParts>
  <Company>Engineering Computer Network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Tools  Robert Stuthridge Ergonomist National AgrAbility Project</dc:title>
  <dc:creator>rstuthri</dc:creator>
  <cp:lastModifiedBy>Jones, Paul J</cp:lastModifiedBy>
  <cp:revision>123</cp:revision>
  <cp:lastPrinted>2012-11-27T13:20:26Z</cp:lastPrinted>
  <dcterms:created xsi:type="dcterms:W3CDTF">2010-01-14T16:00:57Z</dcterms:created>
  <dcterms:modified xsi:type="dcterms:W3CDTF">2013-12-09T21:19:43Z</dcterms:modified>
</cp:coreProperties>
</file>